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07"/>
  </p:notesMasterIdLst>
  <p:sldIdLst>
    <p:sldId id="960" r:id="rId5"/>
    <p:sldId id="1129" r:id="rId6"/>
    <p:sldId id="964" r:id="rId7"/>
    <p:sldId id="1047" r:id="rId8"/>
    <p:sldId id="1048" r:id="rId9"/>
    <p:sldId id="1049" r:id="rId10"/>
    <p:sldId id="1051" r:id="rId11"/>
    <p:sldId id="1050" r:id="rId12"/>
    <p:sldId id="1052" r:id="rId13"/>
    <p:sldId id="1196" r:id="rId14"/>
    <p:sldId id="1197" r:id="rId15"/>
    <p:sldId id="1198" r:id="rId16"/>
    <p:sldId id="1054" r:id="rId17"/>
    <p:sldId id="1055" r:id="rId18"/>
    <p:sldId id="1057" r:id="rId19"/>
    <p:sldId id="1058" r:id="rId20"/>
    <p:sldId id="1195" r:id="rId21"/>
    <p:sldId id="1199" r:id="rId22"/>
    <p:sldId id="1200" r:id="rId23"/>
    <p:sldId id="1201" r:id="rId24"/>
    <p:sldId id="1202" r:id="rId25"/>
    <p:sldId id="1061" r:id="rId26"/>
    <p:sldId id="1066" r:id="rId27"/>
    <p:sldId id="1062" r:id="rId28"/>
    <p:sldId id="1063" r:id="rId29"/>
    <p:sldId id="1064" r:id="rId30"/>
    <p:sldId id="1203" r:id="rId31"/>
    <p:sldId id="1067" r:id="rId32"/>
    <p:sldId id="1068" r:id="rId33"/>
    <p:sldId id="1069" r:id="rId34"/>
    <p:sldId id="1070" r:id="rId35"/>
    <p:sldId id="1071" r:id="rId36"/>
    <p:sldId id="1072" r:id="rId37"/>
    <p:sldId id="1204" r:id="rId38"/>
    <p:sldId id="1073" r:id="rId39"/>
    <p:sldId id="1074" r:id="rId40"/>
    <p:sldId id="1205" r:id="rId41"/>
    <p:sldId id="277" r:id="rId42"/>
    <p:sldId id="1128" r:id="rId43"/>
    <p:sldId id="258" r:id="rId44"/>
    <p:sldId id="1076" r:id="rId45"/>
    <p:sldId id="1077" r:id="rId46"/>
    <p:sldId id="1078" r:id="rId47"/>
    <p:sldId id="1081" r:id="rId48"/>
    <p:sldId id="1213" r:id="rId49"/>
    <p:sldId id="1082" r:id="rId50"/>
    <p:sldId id="1083" r:id="rId51"/>
    <p:sldId id="1084" r:id="rId52"/>
    <p:sldId id="1085" r:id="rId53"/>
    <p:sldId id="1086" r:id="rId54"/>
    <p:sldId id="1087" r:id="rId55"/>
    <p:sldId id="1088" r:id="rId56"/>
    <p:sldId id="1089" r:id="rId57"/>
    <p:sldId id="1090" r:id="rId58"/>
    <p:sldId id="1091" r:id="rId59"/>
    <p:sldId id="1093" r:id="rId60"/>
    <p:sldId id="1092" r:id="rId61"/>
    <p:sldId id="1095" r:id="rId62"/>
    <p:sldId id="1096" r:id="rId63"/>
    <p:sldId id="1098" r:id="rId64"/>
    <p:sldId id="1214" r:id="rId65"/>
    <p:sldId id="1097" r:id="rId66"/>
    <p:sldId id="1104" r:id="rId67"/>
    <p:sldId id="1099" r:id="rId68"/>
    <p:sldId id="1100" r:id="rId69"/>
    <p:sldId id="1102" r:id="rId70"/>
    <p:sldId id="1101" r:id="rId71"/>
    <p:sldId id="1103" r:id="rId72"/>
    <p:sldId id="1105" r:id="rId73"/>
    <p:sldId id="1107" r:id="rId74"/>
    <p:sldId id="1108" r:id="rId75"/>
    <p:sldId id="1109" r:id="rId76"/>
    <p:sldId id="1218" r:id="rId77"/>
    <p:sldId id="1216" r:id="rId78"/>
    <p:sldId id="1110" r:id="rId79"/>
    <p:sldId id="1219" r:id="rId80"/>
    <p:sldId id="1111" r:id="rId81"/>
    <p:sldId id="1112" r:id="rId82"/>
    <p:sldId id="1113" r:id="rId83"/>
    <p:sldId id="1114" r:id="rId84"/>
    <p:sldId id="1115" r:id="rId85"/>
    <p:sldId id="1116" r:id="rId86"/>
    <p:sldId id="1117" r:id="rId87"/>
    <p:sldId id="1118" r:id="rId88"/>
    <p:sldId id="1194" r:id="rId89"/>
    <p:sldId id="1119" r:id="rId90"/>
    <p:sldId id="1192" r:id="rId91"/>
    <p:sldId id="1220" r:id="rId92"/>
    <p:sldId id="1120" r:id="rId93"/>
    <p:sldId id="1121" r:id="rId94"/>
    <p:sldId id="1221" r:id="rId95"/>
    <p:sldId id="1122" r:id="rId96"/>
    <p:sldId id="1123" r:id="rId97"/>
    <p:sldId id="1125" r:id="rId98"/>
    <p:sldId id="1223" r:id="rId99"/>
    <p:sldId id="1224" r:id="rId100"/>
    <p:sldId id="1127" r:id="rId101"/>
    <p:sldId id="1222" r:id="rId102"/>
    <p:sldId id="1038" r:id="rId103"/>
    <p:sldId id="1079" r:id="rId104"/>
    <p:sldId id="1080" r:id="rId105"/>
    <p:sldId id="1094" r:id="rId10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6682AB8-DFF6-4093-A0B9-88B35B7C5165}" v="2" dt="2023-06-07T10:17:56.47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250" autoAdjust="0"/>
    <p:restoredTop sz="93969" autoAdjust="0"/>
  </p:normalViewPr>
  <p:slideViewPr>
    <p:cSldViewPr snapToGrid="0" snapToObjects="1">
      <p:cViewPr varScale="1">
        <p:scale>
          <a:sx n="64" d="100"/>
          <a:sy n="64" d="100"/>
        </p:scale>
        <p:origin x="726" y="4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microsoft.com/office/2016/11/relationships/changesInfo" Target="changesInfos/changesInfo1.xml"/><Relationship Id="rId16" Type="http://schemas.openxmlformats.org/officeDocument/2006/relationships/slide" Target="slides/slide12.xml"/><Relationship Id="rId107" Type="http://schemas.openxmlformats.org/officeDocument/2006/relationships/notesMaster" Target="notesMasters/notesMaster1.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microsoft.com/office/2015/10/relationships/revisionInfo" Target="revisionInfo.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presProps" Target="presProps.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viewProps" Target="viewProps.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theme" Target="theme/theme1.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gherita montenero" userId="S::margherita.montenero@students.uniroma2.eu::77ad8f1b-9441-4605-9449-7563e8646872" providerId="AD" clId="Web-{76682AB8-DFF6-4093-A0B9-88B35B7C5165}"/>
    <pc:docChg chg="addSld delSld">
      <pc:chgData name="margherita montenero" userId="S::margherita.montenero@students.uniroma2.eu::77ad8f1b-9441-4605-9449-7563e8646872" providerId="AD" clId="Web-{76682AB8-DFF6-4093-A0B9-88B35B7C5165}" dt="2023-06-07T10:17:56.475" v="1"/>
      <pc:docMkLst>
        <pc:docMk/>
      </pc:docMkLst>
      <pc:sldChg chg="new del">
        <pc:chgData name="margherita montenero" userId="S::margherita.montenero@students.uniroma2.eu::77ad8f1b-9441-4605-9449-7563e8646872" providerId="AD" clId="Web-{76682AB8-DFF6-4093-A0B9-88B35B7C5165}" dt="2023-06-07T10:17:56.475" v="1"/>
        <pc:sldMkLst>
          <pc:docMk/>
          <pc:sldMk cId="2487115500" sldId="1225"/>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971778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9.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2.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44.png"/><Relationship Id="rId10" Type="http://schemas.openxmlformats.org/officeDocument/2006/relationships/image" Target="../media/image45.png"/><Relationship Id="rId4" Type="http://schemas.openxmlformats.org/officeDocument/2006/relationships/image" Target="../media/image43.png"/><Relationship Id="rId9" Type="http://schemas.openxmlformats.org/officeDocument/2006/relationships/image" Target="../media/image18.pn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100</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0530526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2EDF797449F6AE4A978209E346AE7445" ma:contentTypeVersion="7" ma:contentTypeDescription="Creare un nuovo documento." ma:contentTypeScope="" ma:versionID="129c316bd2c03f369c17a743faed4779">
  <xsd:schema xmlns:xsd="http://www.w3.org/2001/XMLSchema" xmlns:xs="http://www.w3.org/2001/XMLSchema" xmlns:p="http://schemas.microsoft.com/office/2006/metadata/properties" xmlns:ns2="eec8f359-2c0c-4c16-8cb9-e65a5e1d6605" xmlns:ns3="21e2bc32-2c9c-415b-9ac9-3160e5066601" targetNamespace="http://schemas.microsoft.com/office/2006/metadata/properties" ma:root="true" ma:fieldsID="04135920dd12a6cf98bc1582d19a9630" ns2:_="" ns3:_="">
    <xsd:import namespace="eec8f359-2c0c-4c16-8cb9-e65a5e1d6605"/>
    <xsd:import namespace="21e2bc32-2c9c-415b-9ac9-3160e5066601"/>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c8f359-2c0c-4c16-8cb9-e65a5e1d660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SearchProperties" ma:index="1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1e2bc32-2c9c-415b-9ac9-3160e5066601" elementFormDefault="qualified">
    <xsd:import namespace="http://schemas.microsoft.com/office/2006/documentManagement/types"/>
    <xsd:import namespace="http://schemas.microsoft.com/office/infopath/2007/PartnerControls"/>
    <xsd:element name="SharedWithUsers" ma:index="12" nillable="true" ma:displayName="Condivis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Condiviso con dettagli"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i contenuto"/>
        <xsd:element ref="dc:title" minOccurs="0" maxOccurs="1" ma:index="4" ma:displayName="Tito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EE41111-2E70-4826-B873-8BC1F0274E7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ec8f359-2c0c-4c16-8cb9-e65a5e1d6605"/>
    <ds:schemaRef ds:uri="21e2bc32-2c9c-415b-9ac9-3160e506660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733D042-0079-4208-BF30-0D3EF71C9190}">
  <ds:schemaRefs>
    <ds:schemaRef ds:uri="http://schemas.microsoft.com/sharepoint/v3/contenttype/forms"/>
  </ds:schemaRefs>
</ds:datastoreItem>
</file>

<file path=customXml/itemProps3.xml><?xml version="1.0" encoding="utf-8"?>
<ds:datastoreItem xmlns:ds="http://schemas.openxmlformats.org/officeDocument/2006/customXml" ds:itemID="{B5C4060F-A0D8-4C54-81DA-47D59890F460}">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otalTime>12509</TotalTime>
  <Words>9084</Words>
  <Application>Microsoft Office PowerPoint</Application>
  <PresentationFormat>Widescreen</PresentationFormat>
  <Paragraphs>2513</Paragraphs>
  <Slides>102</Slides>
  <Notes>100</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102</vt:i4>
      </vt:variant>
    </vt:vector>
  </HeadingPairs>
  <TitlesOfParts>
    <vt:vector size="116" baseType="lpstr">
      <vt:lpstr>ＭＳ Ｐゴシック</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ZapfDingbats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Sanket Nawale</cp:lastModifiedBy>
  <cp:revision>525</cp:revision>
  <dcterms:created xsi:type="dcterms:W3CDTF">2020-01-18T07:24:59Z</dcterms:created>
  <dcterms:modified xsi:type="dcterms:W3CDTF">2024-02-04T19:16:15Z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0x0101002EDF797449F6AE4A978209E346AE7445</vt:lpwstr>
  </property>
</Properties>
</file>