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ink/ink3.xml" ContentType="application/inkml+xml"/>
  <Override PartName="/ppt/ink/ink4.xml" ContentType="application/inkml+xml"/>
  <Override PartName="/ppt/notesSlides/notesSlide18.xml" ContentType="application/vnd.openxmlformats-officedocument.presentationml.notesSlide+xml"/>
  <Override PartName="/ppt/ink/ink5.xml" ContentType="application/inkml+xml"/>
  <Override PartName="/ppt/ink/ink6.xml" ContentType="application/inkml+xml"/>
  <Override PartName="/ppt/ink/ink7.xml" ContentType="application/inkml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ink/ink8.xml" ContentType="application/inkml+xml"/>
  <Override PartName="/ppt/ink/ink9.xml" ContentType="application/inkml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110"/>
  </p:notesMasterIdLst>
  <p:sldIdLst>
    <p:sldId id="1129" r:id="rId5"/>
    <p:sldId id="964" r:id="rId6"/>
    <p:sldId id="1047" r:id="rId7"/>
    <p:sldId id="1270" r:id="rId8"/>
    <p:sldId id="1271" r:id="rId9"/>
    <p:sldId id="1130" r:id="rId10"/>
    <p:sldId id="1132" r:id="rId11"/>
    <p:sldId id="1133" r:id="rId12"/>
    <p:sldId id="1134" r:id="rId13"/>
    <p:sldId id="1135" r:id="rId14"/>
    <p:sldId id="1136" r:id="rId15"/>
    <p:sldId id="1137" r:id="rId16"/>
    <p:sldId id="1168" r:id="rId17"/>
    <p:sldId id="1169" r:id="rId18"/>
    <p:sldId id="1170" r:id="rId19"/>
    <p:sldId id="1172" r:id="rId20"/>
    <p:sldId id="1173" r:id="rId21"/>
    <p:sldId id="1174" r:id="rId22"/>
    <p:sldId id="1175" r:id="rId23"/>
    <p:sldId id="1176" r:id="rId24"/>
    <p:sldId id="1177" r:id="rId25"/>
    <p:sldId id="1178" r:id="rId26"/>
    <p:sldId id="1179" r:id="rId27"/>
    <p:sldId id="1180" r:id="rId28"/>
    <p:sldId id="1181" r:id="rId29"/>
    <p:sldId id="1183" r:id="rId30"/>
    <p:sldId id="1184" r:id="rId31"/>
    <p:sldId id="1186" r:id="rId32"/>
    <p:sldId id="1187" r:id="rId33"/>
    <p:sldId id="1188" r:id="rId34"/>
    <p:sldId id="1189" r:id="rId35"/>
    <p:sldId id="1190" r:id="rId36"/>
    <p:sldId id="1191" r:id="rId37"/>
    <p:sldId id="1192" r:id="rId38"/>
    <p:sldId id="1193" r:id="rId39"/>
    <p:sldId id="1194" r:id="rId40"/>
    <p:sldId id="1195" r:id="rId41"/>
    <p:sldId id="1196" r:id="rId42"/>
    <p:sldId id="1197" r:id="rId43"/>
    <p:sldId id="1198" r:id="rId44"/>
    <p:sldId id="1199" r:id="rId45"/>
    <p:sldId id="1200" r:id="rId46"/>
    <p:sldId id="1201" r:id="rId47"/>
    <p:sldId id="1202" r:id="rId48"/>
    <p:sldId id="1203" r:id="rId49"/>
    <p:sldId id="1204" r:id="rId50"/>
    <p:sldId id="1205" r:id="rId51"/>
    <p:sldId id="1208" r:id="rId52"/>
    <p:sldId id="1211" r:id="rId53"/>
    <p:sldId id="1210" r:id="rId54"/>
    <p:sldId id="1212" r:id="rId55"/>
    <p:sldId id="1213" r:id="rId56"/>
    <p:sldId id="1214" r:id="rId57"/>
    <p:sldId id="1215" r:id="rId58"/>
    <p:sldId id="1216" r:id="rId59"/>
    <p:sldId id="1217" r:id="rId60"/>
    <p:sldId id="1218" r:id="rId61"/>
    <p:sldId id="1219" r:id="rId62"/>
    <p:sldId id="1220" r:id="rId63"/>
    <p:sldId id="1221" r:id="rId64"/>
    <p:sldId id="1222" r:id="rId65"/>
    <p:sldId id="1223" r:id="rId66"/>
    <p:sldId id="1232" r:id="rId67"/>
    <p:sldId id="1224" r:id="rId68"/>
    <p:sldId id="1225" r:id="rId69"/>
    <p:sldId id="1226" r:id="rId70"/>
    <p:sldId id="1227" r:id="rId71"/>
    <p:sldId id="1228" r:id="rId72"/>
    <p:sldId id="1229" r:id="rId73"/>
    <p:sldId id="1230" r:id="rId74"/>
    <p:sldId id="1231" r:id="rId75"/>
    <p:sldId id="1233" r:id="rId76"/>
    <p:sldId id="1235" r:id="rId77"/>
    <p:sldId id="1234" r:id="rId78"/>
    <p:sldId id="1236" r:id="rId79"/>
    <p:sldId id="1238" r:id="rId80"/>
    <p:sldId id="1239" r:id="rId81"/>
    <p:sldId id="1240" r:id="rId82"/>
    <p:sldId id="1241" r:id="rId83"/>
    <p:sldId id="1242" r:id="rId84"/>
    <p:sldId id="1243" r:id="rId85"/>
    <p:sldId id="1245" r:id="rId86"/>
    <p:sldId id="1244" r:id="rId87"/>
    <p:sldId id="1246" r:id="rId88"/>
    <p:sldId id="1247" r:id="rId89"/>
    <p:sldId id="1248" r:id="rId90"/>
    <p:sldId id="1249" r:id="rId91"/>
    <p:sldId id="1250" r:id="rId92"/>
    <p:sldId id="1251" r:id="rId93"/>
    <p:sldId id="1253" r:id="rId94"/>
    <p:sldId id="1255" r:id="rId95"/>
    <p:sldId id="1267" r:id="rId96"/>
    <p:sldId id="1256" r:id="rId97"/>
    <p:sldId id="1257" r:id="rId98"/>
    <p:sldId id="1261" r:id="rId99"/>
    <p:sldId id="1262" r:id="rId100"/>
    <p:sldId id="1263" r:id="rId101"/>
    <p:sldId id="1264" r:id="rId102"/>
    <p:sldId id="1265" r:id="rId103"/>
    <p:sldId id="1266" r:id="rId104"/>
    <p:sldId id="1268" r:id="rId105"/>
    <p:sldId id="1258" r:id="rId106"/>
    <p:sldId id="1260" r:id="rId107"/>
    <p:sldId id="1038" r:id="rId108"/>
    <p:sldId id="1185" r:id="rId10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4656" userDrawn="1">
          <p15:clr>
            <a:srgbClr val="A4A3A4"/>
          </p15:clr>
        </p15:guide>
        <p15:guide id="3" orient="horz" pos="331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CE0FA"/>
    <a:srgbClr val="0000A8"/>
    <a:srgbClr val="CDBDE8"/>
    <a:srgbClr val="F56F6F"/>
    <a:srgbClr val="2FB050"/>
    <a:srgbClr val="E40000"/>
    <a:srgbClr val="DB0004"/>
    <a:srgbClr val="EC86A6"/>
    <a:srgbClr val="8DDFB0"/>
    <a:srgbClr val="FFFE6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7D9DF20-CAB7-498A-AED9-D69161331348}" v="4" dt="2023-07-16T19:22:28.74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>
        <p:scale>
          <a:sx n="1" d="2"/>
          <a:sy n="1" d="2"/>
        </p:scale>
        <p:origin x="0" y="0"/>
      </p:cViewPr>
      <p:guideLst>
        <p:guide pos="4656"/>
        <p:guide orient="horz" pos="3312"/>
      </p:guideLst>
    </p:cSldViewPr>
  </p:slide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12" Type="http://schemas.openxmlformats.org/officeDocument/2006/relationships/viewProps" Target="viewProps.xml"/><Relationship Id="rId16" Type="http://schemas.openxmlformats.org/officeDocument/2006/relationships/slide" Target="slides/slide12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openxmlformats.org/officeDocument/2006/relationships/theme" Target="theme/theme1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14" Type="http://schemas.openxmlformats.org/officeDocument/2006/relationships/tableStyles" Target="tableStyles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notesMaster" Target="notesMasters/notesMaster1.xml"/><Relationship Id="rId115" Type="http://schemas.microsoft.com/office/2016/11/relationships/changesInfo" Target="changesInfos/changesInfo1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3" Type="http://schemas.openxmlformats.org/officeDocument/2006/relationships/customXml" Target="../customXml/item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microsoft.com/office/2015/10/relationships/revisionInfo" Target="revisionInfo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bhishek reddy gade" userId="S::abhishekreddy.gade@students.uniroma2.eu::ae5de8a8-7bbe-4129-9832-01a150e80476" providerId="AD" clId="Web-{B7D9DF20-CAB7-498A-AED9-D69161331348}"/>
    <pc:docChg chg="addSld delSld">
      <pc:chgData name="abhishek reddy gade" userId="S::abhishekreddy.gade@students.uniroma2.eu::ae5de8a8-7bbe-4129-9832-01a150e80476" providerId="AD" clId="Web-{B7D9DF20-CAB7-498A-AED9-D69161331348}" dt="2023-07-16T19:22:28.749" v="3"/>
      <pc:docMkLst>
        <pc:docMk/>
      </pc:docMkLst>
      <pc:sldChg chg="del">
        <pc:chgData name="abhishek reddy gade" userId="S::abhishekreddy.gade@students.uniroma2.eu::ae5de8a8-7bbe-4129-9832-01a150e80476" providerId="AD" clId="Web-{B7D9DF20-CAB7-498A-AED9-D69161331348}" dt="2023-07-16T19:20:12.369" v="1"/>
        <pc:sldMkLst>
          <pc:docMk/>
          <pc:sldMk cId="2314825519" sldId="960"/>
        </pc:sldMkLst>
      </pc:sldChg>
      <pc:sldChg chg="del">
        <pc:chgData name="abhishek reddy gade" userId="S::abhishekreddy.gade@students.uniroma2.eu::ae5de8a8-7bbe-4129-9832-01a150e80476" providerId="AD" clId="Web-{B7D9DF20-CAB7-498A-AED9-D69161331348}" dt="2023-07-16T19:20:12.354" v="0"/>
        <pc:sldMkLst>
          <pc:docMk/>
          <pc:sldMk cId="3022046506" sldId="1131"/>
        </pc:sldMkLst>
      </pc:sldChg>
      <pc:sldChg chg="new del">
        <pc:chgData name="abhishek reddy gade" userId="S::abhishekreddy.gade@students.uniroma2.eu::ae5de8a8-7bbe-4129-9832-01a150e80476" providerId="AD" clId="Web-{B7D9DF20-CAB7-498A-AED9-D69161331348}" dt="2023-07-16T19:22:28.749" v="3"/>
        <pc:sldMkLst>
          <pc:docMk/>
          <pc:sldMk cId="856569411" sldId="1272"/>
        </pc:sldMkLst>
      </pc:sldChg>
    </pc:docChg>
  </pc:docChgLst>
  <pc:docChgLst>
    <pc:chgData name="bianca-anamaria maier" userId="S::bianca-anamaria.maier@students.uniroma2.eu::923333f0-7483-47f9-9461-78f0f7c41e70" providerId="AD" clId="Web-{1E25DEA8-09AD-B227-C4E9-C257826DD788}"/>
    <pc:docChg chg="modSld">
      <pc:chgData name="bianca-anamaria maier" userId="S::bianca-anamaria.maier@students.uniroma2.eu::923333f0-7483-47f9-9461-78f0f7c41e70" providerId="AD" clId="Web-{1E25DEA8-09AD-B227-C4E9-C257826DD788}" dt="2023-06-08T11:54:16.103" v="1" actId="20577"/>
      <pc:docMkLst>
        <pc:docMk/>
      </pc:docMkLst>
      <pc:sldChg chg="modSp">
        <pc:chgData name="bianca-anamaria maier" userId="S::bianca-anamaria.maier@students.uniroma2.eu::923333f0-7483-47f9-9461-78f0f7c41e70" providerId="AD" clId="Web-{1E25DEA8-09AD-B227-C4E9-C257826DD788}" dt="2023-06-08T11:54:16.103" v="1" actId="20577"/>
        <pc:sldMkLst>
          <pc:docMk/>
          <pc:sldMk cId="11013346" sldId="1129"/>
        </pc:sldMkLst>
        <pc:spChg chg="mod">
          <ac:chgData name="bianca-anamaria maier" userId="S::bianca-anamaria.maier@students.uniroma2.eu::923333f0-7483-47f9-9461-78f0f7c41e70" providerId="AD" clId="Web-{1E25DEA8-09AD-B227-C4E9-C257826DD788}" dt="2023-06-08T11:54:16.103" v="1" actId="20577"/>
          <ac:spMkLst>
            <pc:docMk/>
            <pc:sldMk cId="11013346" sldId="1129"/>
            <ac:spMk id="3" creationId="{99183EDA-C355-9A48-9A7B-13CAE9D049C3}"/>
          </ac:spMkLst>
        </pc:spChg>
        <pc:spChg chg="mod">
          <ac:chgData name="bianca-anamaria maier" userId="S::bianca-anamaria.maier@students.uniroma2.eu::923333f0-7483-47f9-9461-78f0f7c41e70" providerId="AD" clId="Web-{1E25DEA8-09AD-B227-C4E9-C257826DD788}" dt="2023-06-08T11:54:16.103" v="1" actId="20577"/>
          <ac:spMkLst>
            <pc:docMk/>
            <pc:sldMk cId="11013346" sldId="1129"/>
            <ac:spMk id="4" creationId="{9B6A4EEF-90EE-424B-9F5F-D32E647EF1B0}"/>
          </ac:spMkLst>
        </pc:spChg>
      </pc:sldChg>
    </pc:docChg>
  </pc:docChgLst>
  <pc:docChgLst>
    <pc:chgData name="fiston ntwari ishimwe" userId="117f4d0d-3111-4bdc-872f-748f2d94ae59" providerId="ADAL" clId="{0ED73BDD-EE2C-6E4B-8399-70718432B4A6}"/>
    <pc:docChg chg="custSel addSld modSld">
      <pc:chgData name="fiston ntwari ishimwe" userId="117f4d0d-3111-4bdc-872f-748f2d94ae59" providerId="ADAL" clId="{0ED73BDD-EE2C-6E4B-8399-70718432B4A6}" dt="2023-05-12T14:26:27.902" v="23" actId="680"/>
      <pc:docMkLst>
        <pc:docMk/>
      </pc:docMkLst>
      <pc:sldChg chg="addSp delSp modSp">
        <pc:chgData name="fiston ntwari ishimwe" userId="117f4d0d-3111-4bdc-872f-748f2d94ae59" providerId="ADAL" clId="{0ED73BDD-EE2C-6E4B-8399-70718432B4A6}" dt="2023-05-12T14:25:42.673" v="21"/>
        <pc:sldMkLst>
          <pc:docMk/>
          <pc:sldMk cId="11013346" sldId="1129"/>
        </pc:sldMkLst>
        <pc:spChg chg="mod">
          <ac:chgData name="fiston ntwari ishimwe" userId="117f4d0d-3111-4bdc-872f-748f2d94ae59" providerId="ADAL" clId="{0ED73BDD-EE2C-6E4B-8399-70718432B4A6}" dt="2023-05-12T14:24:49.266" v="3" actId="27636"/>
          <ac:spMkLst>
            <pc:docMk/>
            <pc:sldMk cId="11013346" sldId="1129"/>
            <ac:spMk id="3" creationId="{99183EDA-C355-9A48-9A7B-13CAE9D049C3}"/>
          </ac:spMkLst>
        </pc:spChg>
        <pc:spChg chg="mod">
          <ac:chgData name="fiston ntwari ishimwe" userId="117f4d0d-3111-4bdc-872f-748f2d94ae59" providerId="ADAL" clId="{0ED73BDD-EE2C-6E4B-8399-70718432B4A6}" dt="2023-05-12T14:24:49.264" v="2" actId="27636"/>
          <ac:spMkLst>
            <pc:docMk/>
            <pc:sldMk cId="11013346" sldId="1129"/>
            <ac:spMk id="4" creationId="{9B6A4EEF-90EE-424B-9F5F-D32E647EF1B0}"/>
          </ac:spMkLst>
        </pc:spChg>
        <pc:inkChg chg="add del">
          <ac:chgData name="fiston ntwari ishimwe" userId="117f4d0d-3111-4bdc-872f-748f2d94ae59" providerId="ADAL" clId="{0ED73BDD-EE2C-6E4B-8399-70718432B4A6}" dt="2023-05-12T14:25:08.476" v="6"/>
          <ac:inkMkLst>
            <pc:docMk/>
            <pc:sldMk cId="11013346" sldId="1129"/>
            <ac:inkMk id="5" creationId="{0E0496F5-F3A0-DCF9-E403-7BAD61BDDFB0}"/>
          </ac:inkMkLst>
        </pc:inkChg>
        <pc:inkChg chg="add del">
          <ac:chgData name="fiston ntwari ishimwe" userId="117f4d0d-3111-4bdc-872f-748f2d94ae59" providerId="ADAL" clId="{0ED73BDD-EE2C-6E4B-8399-70718432B4A6}" dt="2023-05-12T14:25:08.476" v="6"/>
          <ac:inkMkLst>
            <pc:docMk/>
            <pc:sldMk cId="11013346" sldId="1129"/>
            <ac:inkMk id="6" creationId="{B8FF4649-0457-81DE-62B9-7571A2D31C37}"/>
          </ac:inkMkLst>
        </pc:inkChg>
        <pc:inkChg chg="add del reco">
          <ac:chgData name="fiston ntwari ishimwe" userId="117f4d0d-3111-4bdc-872f-748f2d94ae59" providerId="ADAL" clId="{0ED73BDD-EE2C-6E4B-8399-70718432B4A6}" dt="2023-05-12T14:25:33.852" v="16"/>
          <ac:inkMkLst>
            <pc:docMk/>
            <pc:sldMk cId="11013346" sldId="1129"/>
            <ac:inkMk id="9" creationId="{77F0B306-CAE0-4C13-7234-C11D40BC8623}"/>
          </ac:inkMkLst>
        </pc:inkChg>
        <pc:inkChg chg="add del">
          <ac:chgData name="fiston ntwari ishimwe" userId="117f4d0d-3111-4bdc-872f-748f2d94ae59" providerId="ADAL" clId="{0ED73BDD-EE2C-6E4B-8399-70718432B4A6}" dt="2023-05-12T14:25:14.667" v="14"/>
          <ac:inkMkLst>
            <pc:docMk/>
            <pc:sldMk cId="11013346" sldId="1129"/>
            <ac:inkMk id="10" creationId="{663A7553-9766-1FB2-9D4E-D8BED331E246}"/>
          </ac:inkMkLst>
        </pc:inkChg>
        <pc:inkChg chg="add del">
          <ac:chgData name="fiston ntwari ishimwe" userId="117f4d0d-3111-4bdc-872f-748f2d94ae59" providerId="ADAL" clId="{0ED73BDD-EE2C-6E4B-8399-70718432B4A6}" dt="2023-05-12T14:25:14.667" v="14"/>
          <ac:inkMkLst>
            <pc:docMk/>
            <pc:sldMk cId="11013346" sldId="1129"/>
            <ac:inkMk id="11" creationId="{EC207366-D2B4-1C72-B5BA-56FC83001E6C}"/>
          </ac:inkMkLst>
        </pc:inkChg>
        <pc:inkChg chg="add del">
          <ac:chgData name="fiston ntwari ishimwe" userId="117f4d0d-3111-4bdc-872f-748f2d94ae59" providerId="ADAL" clId="{0ED73BDD-EE2C-6E4B-8399-70718432B4A6}" dt="2023-05-12T14:25:14.667" v="14"/>
          <ac:inkMkLst>
            <pc:docMk/>
            <pc:sldMk cId="11013346" sldId="1129"/>
            <ac:inkMk id="12" creationId="{02C736A5-1AF9-EA65-8559-32E992F24A80}"/>
          </ac:inkMkLst>
        </pc:inkChg>
        <pc:inkChg chg="add del">
          <ac:chgData name="fiston ntwari ishimwe" userId="117f4d0d-3111-4bdc-872f-748f2d94ae59" providerId="ADAL" clId="{0ED73BDD-EE2C-6E4B-8399-70718432B4A6}" dt="2023-05-12T14:25:14.667" v="14"/>
          <ac:inkMkLst>
            <pc:docMk/>
            <pc:sldMk cId="11013346" sldId="1129"/>
            <ac:inkMk id="13" creationId="{528B6EFA-70BC-59C6-C7A2-9E47F7B44002}"/>
          </ac:inkMkLst>
        </pc:inkChg>
        <pc:inkChg chg="add del">
          <ac:chgData name="fiston ntwari ishimwe" userId="117f4d0d-3111-4bdc-872f-748f2d94ae59" providerId="ADAL" clId="{0ED73BDD-EE2C-6E4B-8399-70718432B4A6}" dt="2023-05-12T14:25:14.667" v="14"/>
          <ac:inkMkLst>
            <pc:docMk/>
            <pc:sldMk cId="11013346" sldId="1129"/>
            <ac:inkMk id="14" creationId="{949262FA-B6CF-6946-2B3F-CFD100590C08}"/>
          </ac:inkMkLst>
        </pc:inkChg>
        <pc:inkChg chg="add del">
          <ac:chgData name="fiston ntwari ishimwe" userId="117f4d0d-3111-4bdc-872f-748f2d94ae59" providerId="ADAL" clId="{0ED73BDD-EE2C-6E4B-8399-70718432B4A6}" dt="2023-05-12T14:25:14.667" v="14"/>
          <ac:inkMkLst>
            <pc:docMk/>
            <pc:sldMk cId="11013346" sldId="1129"/>
            <ac:inkMk id="15" creationId="{1205F6B7-66E4-38F1-F689-24C1162C0348}"/>
          </ac:inkMkLst>
        </pc:inkChg>
        <pc:inkChg chg="add del">
          <ac:chgData name="fiston ntwari ishimwe" userId="117f4d0d-3111-4bdc-872f-748f2d94ae59" providerId="ADAL" clId="{0ED73BDD-EE2C-6E4B-8399-70718432B4A6}" dt="2023-05-12T14:25:14.667" v="14"/>
          <ac:inkMkLst>
            <pc:docMk/>
            <pc:sldMk cId="11013346" sldId="1129"/>
            <ac:inkMk id="16" creationId="{BFBA1F4E-E27B-7684-0CB6-C7FE9F668F9B}"/>
          </ac:inkMkLst>
        </pc:inkChg>
        <pc:inkChg chg="add del reco">
          <ac:chgData name="fiston ntwari ishimwe" userId="117f4d0d-3111-4bdc-872f-748f2d94ae59" providerId="ADAL" clId="{0ED73BDD-EE2C-6E4B-8399-70718432B4A6}" dt="2023-05-12T14:25:33.849" v="15"/>
          <ac:inkMkLst>
            <pc:docMk/>
            <pc:sldMk cId="11013346" sldId="1129"/>
            <ac:inkMk id="17" creationId="{4B710B6A-31F1-534A-F961-333C75F5E3CF}"/>
          </ac:inkMkLst>
        </pc:inkChg>
        <pc:inkChg chg="add del">
          <ac:chgData name="fiston ntwari ishimwe" userId="117f4d0d-3111-4bdc-872f-748f2d94ae59" providerId="ADAL" clId="{0ED73BDD-EE2C-6E4B-8399-70718432B4A6}" dt="2023-05-12T14:25:40.870" v="20"/>
          <ac:inkMkLst>
            <pc:docMk/>
            <pc:sldMk cId="11013346" sldId="1129"/>
            <ac:inkMk id="18" creationId="{0D05172F-7BEE-B588-4FD9-B5CDDC21A190}"/>
          </ac:inkMkLst>
        </pc:inkChg>
        <pc:inkChg chg="add del">
          <ac:chgData name="fiston ntwari ishimwe" userId="117f4d0d-3111-4bdc-872f-748f2d94ae59" providerId="ADAL" clId="{0ED73BDD-EE2C-6E4B-8399-70718432B4A6}" dt="2023-05-12T14:25:40.870" v="20"/>
          <ac:inkMkLst>
            <pc:docMk/>
            <pc:sldMk cId="11013346" sldId="1129"/>
            <ac:inkMk id="19" creationId="{757F0256-B022-DD76-A68D-1EFF6E07EEEC}"/>
          </ac:inkMkLst>
        </pc:inkChg>
        <pc:inkChg chg="add del">
          <ac:chgData name="fiston ntwari ishimwe" userId="117f4d0d-3111-4bdc-872f-748f2d94ae59" providerId="ADAL" clId="{0ED73BDD-EE2C-6E4B-8399-70718432B4A6}" dt="2023-05-12T14:25:40.870" v="20"/>
          <ac:inkMkLst>
            <pc:docMk/>
            <pc:sldMk cId="11013346" sldId="1129"/>
            <ac:inkMk id="20" creationId="{02B6220D-1DB7-56D2-61DC-64263EC6149E}"/>
          </ac:inkMkLst>
        </pc:inkChg>
        <pc:inkChg chg="add del reco">
          <ac:chgData name="fiston ntwari ishimwe" userId="117f4d0d-3111-4bdc-872f-748f2d94ae59" providerId="ADAL" clId="{0ED73BDD-EE2C-6E4B-8399-70718432B4A6}" dt="2023-05-12T14:25:42.673" v="21"/>
          <ac:inkMkLst>
            <pc:docMk/>
            <pc:sldMk cId="11013346" sldId="1129"/>
            <ac:inkMk id="21" creationId="{F2E1612B-386A-DAC9-870E-96E12AB88F4A}"/>
          </ac:inkMkLst>
        </pc:inkChg>
      </pc:sldChg>
      <pc:sldChg chg="new">
        <pc:chgData name="fiston ntwari ishimwe" userId="117f4d0d-3111-4bdc-872f-748f2d94ae59" providerId="ADAL" clId="{0ED73BDD-EE2C-6E4B-8399-70718432B4A6}" dt="2023-05-12T14:24:21.513" v="0" actId="680"/>
        <pc:sldMkLst>
          <pc:docMk/>
          <pc:sldMk cId="2219380919" sldId="1269"/>
        </pc:sldMkLst>
      </pc:sldChg>
      <pc:sldChg chg="new">
        <pc:chgData name="fiston ntwari ishimwe" userId="117f4d0d-3111-4bdc-872f-748f2d94ae59" providerId="ADAL" clId="{0ED73BDD-EE2C-6E4B-8399-70718432B4A6}" dt="2023-05-12T14:26:26.788" v="22" actId="680"/>
        <pc:sldMkLst>
          <pc:docMk/>
          <pc:sldMk cId="3594701711" sldId="1270"/>
        </pc:sldMkLst>
      </pc:sldChg>
      <pc:sldChg chg="new">
        <pc:chgData name="fiston ntwari ishimwe" userId="117f4d0d-3111-4bdc-872f-748f2d94ae59" providerId="ADAL" clId="{0ED73BDD-EE2C-6E4B-8399-70718432B4A6}" dt="2023-05-12T14:26:27.902" v="23" actId="680"/>
        <pc:sldMkLst>
          <pc:docMk/>
          <pc:sldMk cId="881733463" sldId="1271"/>
        </pc:sldMkLst>
      </pc:sldChg>
    </pc:docChg>
  </pc:docChgLst>
  <pc:docChgLst>
    <pc:chgData name="nurmukhammad sayfiddinov" userId="68551955-1afd-4ef5-9ccc-7c56250c7010" providerId="ADAL" clId="{FB6CA45B-C322-3541-B74F-54224D72464A}"/>
    <pc:docChg chg="undo custSel modSld">
      <pc:chgData name="nurmukhammad sayfiddinov" userId="68551955-1afd-4ef5-9ccc-7c56250c7010" providerId="ADAL" clId="{FB6CA45B-C322-3541-B74F-54224D72464A}" dt="2023-06-19T15:19:13.894" v="121"/>
      <pc:docMkLst>
        <pc:docMk/>
      </pc:docMkLst>
      <pc:sldChg chg="addSp delSp">
        <pc:chgData name="nurmukhammad sayfiddinov" userId="68551955-1afd-4ef5-9ccc-7c56250c7010" providerId="ADAL" clId="{FB6CA45B-C322-3541-B74F-54224D72464A}" dt="2023-06-19T14:36:40.622" v="18"/>
        <pc:sldMkLst>
          <pc:docMk/>
          <pc:sldMk cId="3022046506" sldId="1131"/>
        </pc:sldMkLst>
        <pc:inkChg chg="add">
          <ac:chgData name="nurmukhammad sayfiddinov" userId="68551955-1afd-4ef5-9ccc-7c56250c7010" providerId="ADAL" clId="{FB6CA45B-C322-3541-B74F-54224D72464A}" dt="2023-06-19T14:36:24.403" v="0"/>
          <ac:inkMkLst>
            <pc:docMk/>
            <pc:sldMk cId="3022046506" sldId="1131"/>
            <ac:inkMk id="3" creationId="{00E4D3D1-D9A8-D7BE-8193-13ED84E2AFEF}"/>
          </ac:inkMkLst>
        </pc:inkChg>
        <pc:inkChg chg="add">
          <ac:chgData name="nurmukhammad sayfiddinov" userId="68551955-1afd-4ef5-9ccc-7c56250c7010" providerId="ADAL" clId="{FB6CA45B-C322-3541-B74F-54224D72464A}" dt="2023-06-19T14:36:27.315" v="1"/>
          <ac:inkMkLst>
            <pc:docMk/>
            <pc:sldMk cId="3022046506" sldId="1131"/>
            <ac:inkMk id="4" creationId="{499FF4A1-B537-0E8F-A794-9E039739F072}"/>
          </ac:inkMkLst>
        </pc:inkChg>
        <pc:inkChg chg="add del">
          <ac:chgData name="nurmukhammad sayfiddinov" userId="68551955-1afd-4ef5-9ccc-7c56250c7010" providerId="ADAL" clId="{FB6CA45B-C322-3541-B74F-54224D72464A}" dt="2023-06-19T14:36:32.024" v="4"/>
          <ac:inkMkLst>
            <pc:docMk/>
            <pc:sldMk cId="3022046506" sldId="1131"/>
            <ac:inkMk id="5" creationId="{4B308AF1-004E-2CB0-8EB8-5D6104C92738}"/>
          </ac:inkMkLst>
        </pc:inkChg>
        <pc:inkChg chg="add del">
          <ac:chgData name="nurmukhammad sayfiddinov" userId="68551955-1afd-4ef5-9ccc-7c56250c7010" providerId="ADAL" clId="{FB6CA45B-C322-3541-B74F-54224D72464A}" dt="2023-06-19T14:36:32.024" v="4"/>
          <ac:inkMkLst>
            <pc:docMk/>
            <pc:sldMk cId="3022046506" sldId="1131"/>
            <ac:inkMk id="10" creationId="{0693BF1A-E1B8-DAC0-22C4-012D0A139FA8}"/>
          </ac:inkMkLst>
        </pc:inkChg>
        <pc:inkChg chg="add reco">
          <ac:chgData name="nurmukhammad sayfiddinov" userId="68551955-1afd-4ef5-9ccc-7c56250c7010" providerId="ADAL" clId="{FB6CA45B-C322-3541-B74F-54224D72464A}" dt="2023-06-19T14:36:32.024" v="4"/>
          <ac:inkMkLst>
            <pc:docMk/>
            <pc:sldMk cId="3022046506" sldId="1131"/>
            <ac:inkMk id="25" creationId="{2B512495-57A2-93E7-131B-8126690EC41D}"/>
          </ac:inkMkLst>
        </pc:inkChg>
        <pc:inkChg chg="add del">
          <ac:chgData name="nurmukhammad sayfiddinov" userId="68551955-1afd-4ef5-9ccc-7c56250c7010" providerId="ADAL" clId="{FB6CA45B-C322-3541-B74F-54224D72464A}" dt="2023-06-19T14:36:33.904" v="10"/>
          <ac:inkMkLst>
            <pc:docMk/>
            <pc:sldMk cId="3022046506" sldId="1131"/>
            <ac:inkMk id="28" creationId="{5D72B562-43F5-E987-6411-24748D9D27F3}"/>
          </ac:inkMkLst>
        </pc:inkChg>
        <pc:inkChg chg="add del">
          <ac:chgData name="nurmukhammad sayfiddinov" userId="68551955-1afd-4ef5-9ccc-7c56250c7010" providerId="ADAL" clId="{FB6CA45B-C322-3541-B74F-54224D72464A}" dt="2023-06-19T14:36:33.904" v="10"/>
          <ac:inkMkLst>
            <pc:docMk/>
            <pc:sldMk cId="3022046506" sldId="1131"/>
            <ac:inkMk id="29" creationId="{F7CE9EAE-43D9-561F-8779-379E6FC260EF}"/>
          </ac:inkMkLst>
        </pc:inkChg>
        <pc:inkChg chg="add del">
          <ac:chgData name="nurmukhammad sayfiddinov" userId="68551955-1afd-4ef5-9ccc-7c56250c7010" providerId="ADAL" clId="{FB6CA45B-C322-3541-B74F-54224D72464A}" dt="2023-06-19T14:36:33.904" v="10"/>
          <ac:inkMkLst>
            <pc:docMk/>
            <pc:sldMk cId="3022046506" sldId="1131"/>
            <ac:inkMk id="30" creationId="{08DD0C3E-E925-A504-DC76-79523653E43E}"/>
          </ac:inkMkLst>
        </pc:inkChg>
        <pc:inkChg chg="add del">
          <ac:chgData name="nurmukhammad sayfiddinov" userId="68551955-1afd-4ef5-9ccc-7c56250c7010" providerId="ADAL" clId="{FB6CA45B-C322-3541-B74F-54224D72464A}" dt="2023-06-19T14:36:33.904" v="10"/>
          <ac:inkMkLst>
            <pc:docMk/>
            <pc:sldMk cId="3022046506" sldId="1131"/>
            <ac:inkMk id="31" creationId="{37359D4D-B69C-A387-DB7F-6BFFE77A331A}"/>
          </ac:inkMkLst>
        </pc:inkChg>
        <pc:inkChg chg="add del">
          <ac:chgData name="nurmukhammad sayfiddinov" userId="68551955-1afd-4ef5-9ccc-7c56250c7010" providerId="ADAL" clId="{FB6CA45B-C322-3541-B74F-54224D72464A}" dt="2023-06-19T14:36:33.904" v="10"/>
          <ac:inkMkLst>
            <pc:docMk/>
            <pc:sldMk cId="3022046506" sldId="1131"/>
            <ac:inkMk id="32" creationId="{5162C0CC-28B2-41BC-5F9B-6F88FC26C2DE}"/>
          </ac:inkMkLst>
        </pc:inkChg>
        <pc:inkChg chg="add reco">
          <ac:chgData name="nurmukhammad sayfiddinov" userId="68551955-1afd-4ef5-9ccc-7c56250c7010" providerId="ADAL" clId="{FB6CA45B-C322-3541-B74F-54224D72464A}" dt="2023-06-19T14:36:33.904" v="10"/>
          <ac:inkMkLst>
            <pc:docMk/>
            <pc:sldMk cId="3022046506" sldId="1131"/>
            <ac:inkMk id="33" creationId="{C35DA437-8E63-63A9-95C2-5EA35091BF1E}"/>
          </ac:inkMkLst>
        </pc:inkChg>
        <pc:inkChg chg="add del">
          <ac:chgData name="nurmukhammad sayfiddinov" userId="68551955-1afd-4ef5-9ccc-7c56250c7010" providerId="ADAL" clId="{FB6CA45B-C322-3541-B74F-54224D72464A}" dt="2023-06-19T14:36:40.622" v="18"/>
          <ac:inkMkLst>
            <pc:docMk/>
            <pc:sldMk cId="3022046506" sldId="1131"/>
            <ac:inkMk id="34" creationId="{EEF414F3-C4DD-89B6-299B-1F81481CE73C}"/>
          </ac:inkMkLst>
        </pc:inkChg>
        <pc:inkChg chg="add del">
          <ac:chgData name="nurmukhammad sayfiddinov" userId="68551955-1afd-4ef5-9ccc-7c56250c7010" providerId="ADAL" clId="{FB6CA45B-C322-3541-B74F-54224D72464A}" dt="2023-06-19T14:36:40.622" v="18"/>
          <ac:inkMkLst>
            <pc:docMk/>
            <pc:sldMk cId="3022046506" sldId="1131"/>
            <ac:inkMk id="35" creationId="{B65387EC-55AB-F82F-75D7-2D3EE266B17F}"/>
          </ac:inkMkLst>
        </pc:inkChg>
        <pc:inkChg chg="add del">
          <ac:chgData name="nurmukhammad sayfiddinov" userId="68551955-1afd-4ef5-9ccc-7c56250c7010" providerId="ADAL" clId="{FB6CA45B-C322-3541-B74F-54224D72464A}" dt="2023-06-19T14:36:40.622" v="18"/>
          <ac:inkMkLst>
            <pc:docMk/>
            <pc:sldMk cId="3022046506" sldId="1131"/>
            <ac:inkMk id="36" creationId="{933C2CFA-827D-76FE-07CB-21F1E99932FB}"/>
          </ac:inkMkLst>
        </pc:inkChg>
        <pc:inkChg chg="add del">
          <ac:chgData name="nurmukhammad sayfiddinov" userId="68551955-1afd-4ef5-9ccc-7c56250c7010" providerId="ADAL" clId="{FB6CA45B-C322-3541-B74F-54224D72464A}" dt="2023-06-19T14:36:40.622" v="18"/>
          <ac:inkMkLst>
            <pc:docMk/>
            <pc:sldMk cId="3022046506" sldId="1131"/>
            <ac:inkMk id="37" creationId="{81B6B448-4DE2-D6B8-28C8-FFD71B79C6BD}"/>
          </ac:inkMkLst>
        </pc:inkChg>
        <pc:inkChg chg="add del">
          <ac:chgData name="nurmukhammad sayfiddinov" userId="68551955-1afd-4ef5-9ccc-7c56250c7010" providerId="ADAL" clId="{FB6CA45B-C322-3541-B74F-54224D72464A}" dt="2023-06-19T14:36:40.622" v="18"/>
          <ac:inkMkLst>
            <pc:docMk/>
            <pc:sldMk cId="3022046506" sldId="1131"/>
            <ac:inkMk id="38" creationId="{4E244B8D-867E-B9C5-13EC-80ABB5E19309}"/>
          </ac:inkMkLst>
        </pc:inkChg>
        <pc:inkChg chg="add del">
          <ac:chgData name="nurmukhammad sayfiddinov" userId="68551955-1afd-4ef5-9ccc-7c56250c7010" providerId="ADAL" clId="{FB6CA45B-C322-3541-B74F-54224D72464A}" dt="2023-06-19T14:36:40.622" v="18"/>
          <ac:inkMkLst>
            <pc:docMk/>
            <pc:sldMk cId="3022046506" sldId="1131"/>
            <ac:inkMk id="39" creationId="{EAA2605E-A4CC-5C95-8C01-4EE616882611}"/>
          </ac:inkMkLst>
        </pc:inkChg>
        <pc:inkChg chg="add del">
          <ac:chgData name="nurmukhammad sayfiddinov" userId="68551955-1afd-4ef5-9ccc-7c56250c7010" providerId="ADAL" clId="{FB6CA45B-C322-3541-B74F-54224D72464A}" dt="2023-06-19T14:36:40.622" v="18"/>
          <ac:inkMkLst>
            <pc:docMk/>
            <pc:sldMk cId="3022046506" sldId="1131"/>
            <ac:inkMk id="40" creationId="{E051F891-6355-1B85-B45B-678C39D49332}"/>
          </ac:inkMkLst>
        </pc:inkChg>
        <pc:inkChg chg="add reco">
          <ac:chgData name="nurmukhammad sayfiddinov" userId="68551955-1afd-4ef5-9ccc-7c56250c7010" providerId="ADAL" clId="{FB6CA45B-C322-3541-B74F-54224D72464A}" dt="2023-06-19T14:36:40.622" v="18"/>
          <ac:inkMkLst>
            <pc:docMk/>
            <pc:sldMk cId="3022046506" sldId="1131"/>
            <ac:inkMk id="41" creationId="{B52FF89D-FBE1-B0F0-04D9-FB0A19CD460C}"/>
          </ac:inkMkLst>
        </pc:inkChg>
      </pc:sldChg>
      <pc:sldChg chg="modSp">
        <pc:chgData name="nurmukhammad sayfiddinov" userId="68551955-1afd-4ef5-9ccc-7c56250c7010" providerId="ADAL" clId="{FB6CA45B-C322-3541-B74F-54224D72464A}" dt="2023-06-19T14:38:25.501" v="32" actId="20577"/>
        <pc:sldMkLst>
          <pc:docMk/>
          <pc:sldMk cId="1909427011" sldId="1132"/>
        </pc:sldMkLst>
        <pc:spChg chg="mod">
          <ac:chgData name="nurmukhammad sayfiddinov" userId="68551955-1afd-4ef5-9ccc-7c56250c7010" providerId="ADAL" clId="{FB6CA45B-C322-3541-B74F-54224D72464A}" dt="2023-06-19T14:38:25.501" v="32" actId="20577"/>
          <ac:spMkLst>
            <pc:docMk/>
            <pc:sldMk cId="1909427011" sldId="1132"/>
            <ac:spMk id="2" creationId="{3B8CD900-19EC-824C-BF74-AADFBF5A172E}"/>
          </ac:spMkLst>
        </pc:spChg>
        <pc:spChg chg="mod">
          <ac:chgData name="nurmukhammad sayfiddinov" userId="68551955-1afd-4ef5-9ccc-7c56250c7010" providerId="ADAL" clId="{FB6CA45B-C322-3541-B74F-54224D72464A}" dt="2023-06-19T14:38:09.731" v="21" actId="20577"/>
          <ac:spMkLst>
            <pc:docMk/>
            <pc:sldMk cId="1909427011" sldId="1132"/>
            <ac:spMk id="6" creationId="{8AECB38E-687E-C946-9EB7-A4D36B2DC890}"/>
          </ac:spMkLst>
        </pc:spChg>
      </pc:sldChg>
      <pc:sldChg chg="addSp delSp">
        <pc:chgData name="nurmukhammad sayfiddinov" userId="68551955-1afd-4ef5-9ccc-7c56250c7010" providerId="ADAL" clId="{FB6CA45B-C322-3541-B74F-54224D72464A}" dt="2023-06-19T14:43:01.271" v="80"/>
        <pc:sldMkLst>
          <pc:docMk/>
          <pc:sldMk cId="2843429904" sldId="1136"/>
        </pc:sldMkLst>
        <pc:spChg chg="add del">
          <ac:chgData name="nurmukhammad sayfiddinov" userId="68551955-1afd-4ef5-9ccc-7c56250c7010" providerId="ADAL" clId="{FB6CA45B-C322-3541-B74F-54224D72464A}" dt="2023-06-19T14:42:48.405" v="49" actId="478"/>
          <ac:spMkLst>
            <pc:docMk/>
            <pc:sldMk cId="2843429904" sldId="1136"/>
            <ac:spMk id="7" creationId="{B317981B-FC40-9845-ACEA-8C6C14F5CA2D}"/>
          </ac:spMkLst>
        </pc:spChg>
        <pc:inkChg chg="add del">
          <ac:chgData name="nurmukhammad sayfiddinov" userId="68551955-1afd-4ef5-9ccc-7c56250c7010" providerId="ADAL" clId="{FB6CA45B-C322-3541-B74F-54224D72464A}" dt="2023-06-19T14:42:43.253" v="47"/>
          <ac:inkMkLst>
            <pc:docMk/>
            <pc:sldMk cId="2843429904" sldId="1136"/>
            <ac:inkMk id="3" creationId="{FB0A0502-96F4-34A0-10A6-077BB5E72A24}"/>
          </ac:inkMkLst>
        </pc:inkChg>
        <pc:inkChg chg="add del">
          <ac:chgData name="nurmukhammad sayfiddinov" userId="68551955-1afd-4ef5-9ccc-7c56250c7010" providerId="ADAL" clId="{FB6CA45B-C322-3541-B74F-54224D72464A}" dt="2023-06-19T14:42:42.865" v="46"/>
          <ac:inkMkLst>
            <pc:docMk/>
            <pc:sldMk cId="2843429904" sldId="1136"/>
            <ac:inkMk id="4" creationId="{A8653C38-2D89-BB4C-9406-5CB7711DF2B6}"/>
          </ac:inkMkLst>
        </pc:inkChg>
        <pc:inkChg chg="add del">
          <ac:chgData name="nurmukhammad sayfiddinov" userId="68551955-1afd-4ef5-9ccc-7c56250c7010" providerId="ADAL" clId="{FB6CA45B-C322-3541-B74F-54224D72464A}" dt="2023-06-19T14:42:41.989" v="45"/>
          <ac:inkMkLst>
            <pc:docMk/>
            <pc:sldMk cId="2843429904" sldId="1136"/>
            <ac:inkMk id="6" creationId="{54A1DD81-895F-7028-B4F3-A6067B20E62E}"/>
          </ac:inkMkLst>
        </pc:inkChg>
        <pc:inkChg chg="add del">
          <ac:chgData name="nurmukhammad sayfiddinov" userId="68551955-1afd-4ef5-9ccc-7c56250c7010" providerId="ADAL" clId="{FB6CA45B-C322-3541-B74F-54224D72464A}" dt="2023-06-19T14:42:41.781" v="44"/>
          <ac:inkMkLst>
            <pc:docMk/>
            <pc:sldMk cId="2843429904" sldId="1136"/>
            <ac:inkMk id="9" creationId="{00EB996E-E610-7ADE-725D-6D47A52355CB}"/>
          </ac:inkMkLst>
        </pc:inkChg>
        <pc:inkChg chg="add del">
          <ac:chgData name="nurmukhammad sayfiddinov" userId="68551955-1afd-4ef5-9ccc-7c56250c7010" providerId="ADAL" clId="{FB6CA45B-C322-3541-B74F-54224D72464A}" dt="2023-06-19T14:42:41.581" v="43"/>
          <ac:inkMkLst>
            <pc:docMk/>
            <pc:sldMk cId="2843429904" sldId="1136"/>
            <ac:inkMk id="17" creationId="{B790D9BF-3778-A2CD-5AEC-654FB98F2F95}"/>
          </ac:inkMkLst>
        </pc:inkChg>
        <pc:inkChg chg="add del">
          <ac:chgData name="nurmukhammad sayfiddinov" userId="68551955-1afd-4ef5-9ccc-7c56250c7010" providerId="ADAL" clId="{FB6CA45B-C322-3541-B74F-54224D72464A}" dt="2023-06-19T14:42:38.518" v="42"/>
          <ac:inkMkLst>
            <pc:docMk/>
            <pc:sldMk cId="2843429904" sldId="1136"/>
            <ac:inkMk id="21" creationId="{8789BB8B-0C82-1296-A6C3-D594D7EC4901}"/>
          </ac:inkMkLst>
        </pc:inkChg>
        <pc:inkChg chg="add del">
          <ac:chgData name="nurmukhammad sayfiddinov" userId="68551955-1afd-4ef5-9ccc-7c56250c7010" providerId="ADAL" clId="{FB6CA45B-C322-3541-B74F-54224D72464A}" dt="2023-06-19T14:42:38.370" v="41"/>
          <ac:inkMkLst>
            <pc:docMk/>
            <pc:sldMk cId="2843429904" sldId="1136"/>
            <ac:inkMk id="25" creationId="{337BAA09-4A8C-D096-0D55-770FF1DA8A79}"/>
          </ac:inkMkLst>
        </pc:inkChg>
        <pc:inkChg chg="add del reco">
          <ac:chgData name="nurmukhammad sayfiddinov" userId="68551955-1afd-4ef5-9ccc-7c56250c7010" providerId="ADAL" clId="{FB6CA45B-C322-3541-B74F-54224D72464A}" dt="2023-06-19T14:42:38.370" v="41"/>
          <ac:inkMkLst>
            <pc:docMk/>
            <pc:sldMk cId="2843429904" sldId="1136"/>
            <ac:inkMk id="28" creationId="{02506D29-7E86-D554-DD04-BDCE858E5116}"/>
          </ac:inkMkLst>
        </pc:inkChg>
        <pc:inkChg chg="add del">
          <ac:chgData name="nurmukhammad sayfiddinov" userId="68551955-1afd-4ef5-9ccc-7c56250c7010" providerId="ADAL" clId="{FB6CA45B-C322-3541-B74F-54224D72464A}" dt="2023-06-19T14:43:01.271" v="80"/>
          <ac:inkMkLst>
            <pc:docMk/>
            <pc:sldMk cId="2843429904" sldId="1136"/>
            <ac:inkMk id="32" creationId="{488EADBF-C43A-F41A-CA7A-2917668FA81F}"/>
          </ac:inkMkLst>
        </pc:inkChg>
        <pc:inkChg chg="add del">
          <ac:chgData name="nurmukhammad sayfiddinov" userId="68551955-1afd-4ef5-9ccc-7c56250c7010" providerId="ADAL" clId="{FB6CA45B-C322-3541-B74F-54224D72464A}" dt="2023-06-19T14:43:01.074" v="79"/>
          <ac:inkMkLst>
            <pc:docMk/>
            <pc:sldMk cId="2843429904" sldId="1136"/>
            <ac:inkMk id="33" creationId="{586DF34F-7C78-6010-659D-0D9BFC65BE39}"/>
          </ac:inkMkLst>
        </pc:inkChg>
        <pc:inkChg chg="add del">
          <ac:chgData name="nurmukhammad sayfiddinov" userId="68551955-1afd-4ef5-9ccc-7c56250c7010" providerId="ADAL" clId="{FB6CA45B-C322-3541-B74F-54224D72464A}" dt="2023-06-19T14:43:00.368" v="78"/>
          <ac:inkMkLst>
            <pc:docMk/>
            <pc:sldMk cId="2843429904" sldId="1136"/>
            <ac:inkMk id="34" creationId="{AECADF42-BAED-7B62-C280-36DA05F19000}"/>
          </ac:inkMkLst>
        </pc:inkChg>
        <pc:inkChg chg="add del">
          <ac:chgData name="nurmukhammad sayfiddinov" userId="68551955-1afd-4ef5-9ccc-7c56250c7010" providerId="ADAL" clId="{FB6CA45B-C322-3541-B74F-54224D72464A}" dt="2023-06-19T14:43:00.212" v="77"/>
          <ac:inkMkLst>
            <pc:docMk/>
            <pc:sldMk cId="2843429904" sldId="1136"/>
            <ac:inkMk id="35" creationId="{2C6EDFF1-6C16-91DD-5F8E-5F272FE1E9DD}"/>
          </ac:inkMkLst>
        </pc:inkChg>
        <pc:inkChg chg="add del">
          <ac:chgData name="nurmukhammad sayfiddinov" userId="68551955-1afd-4ef5-9ccc-7c56250c7010" providerId="ADAL" clId="{FB6CA45B-C322-3541-B74F-54224D72464A}" dt="2023-06-19T14:42:59.961" v="76"/>
          <ac:inkMkLst>
            <pc:docMk/>
            <pc:sldMk cId="2843429904" sldId="1136"/>
            <ac:inkMk id="36" creationId="{BDEEA339-E9A0-291C-7E17-4271EC741A1C}"/>
          </ac:inkMkLst>
        </pc:inkChg>
        <pc:inkChg chg="add del">
          <ac:chgData name="nurmukhammad sayfiddinov" userId="68551955-1afd-4ef5-9ccc-7c56250c7010" providerId="ADAL" clId="{FB6CA45B-C322-3541-B74F-54224D72464A}" dt="2023-06-19T14:42:59.768" v="75"/>
          <ac:inkMkLst>
            <pc:docMk/>
            <pc:sldMk cId="2843429904" sldId="1136"/>
            <ac:inkMk id="37" creationId="{D417A794-01AF-439E-2F50-793472DB2279}"/>
          </ac:inkMkLst>
        </pc:inkChg>
        <pc:inkChg chg="add del">
          <ac:chgData name="nurmukhammad sayfiddinov" userId="68551955-1afd-4ef5-9ccc-7c56250c7010" providerId="ADAL" clId="{FB6CA45B-C322-3541-B74F-54224D72464A}" dt="2023-06-19T14:42:59.512" v="74"/>
          <ac:inkMkLst>
            <pc:docMk/>
            <pc:sldMk cId="2843429904" sldId="1136"/>
            <ac:inkMk id="38" creationId="{E57961F1-EA17-F6CC-C37D-A52A0F806BAD}"/>
          </ac:inkMkLst>
        </pc:inkChg>
        <pc:inkChg chg="add del">
          <ac:chgData name="nurmukhammad sayfiddinov" userId="68551955-1afd-4ef5-9ccc-7c56250c7010" providerId="ADAL" clId="{FB6CA45B-C322-3541-B74F-54224D72464A}" dt="2023-06-19T14:42:59.359" v="73"/>
          <ac:inkMkLst>
            <pc:docMk/>
            <pc:sldMk cId="2843429904" sldId="1136"/>
            <ac:inkMk id="39" creationId="{C47B2AB7-B9F2-F60D-35BD-AE01098FD4A1}"/>
          </ac:inkMkLst>
        </pc:inkChg>
        <pc:inkChg chg="add del">
          <ac:chgData name="nurmukhammad sayfiddinov" userId="68551955-1afd-4ef5-9ccc-7c56250c7010" providerId="ADAL" clId="{FB6CA45B-C322-3541-B74F-54224D72464A}" dt="2023-06-19T14:42:59.087" v="72"/>
          <ac:inkMkLst>
            <pc:docMk/>
            <pc:sldMk cId="2843429904" sldId="1136"/>
            <ac:inkMk id="40" creationId="{7ADE07AC-CAE9-7311-1C04-7734F578307E}"/>
          </ac:inkMkLst>
        </pc:inkChg>
        <pc:inkChg chg="add del">
          <ac:chgData name="nurmukhammad sayfiddinov" userId="68551955-1afd-4ef5-9ccc-7c56250c7010" providerId="ADAL" clId="{FB6CA45B-C322-3541-B74F-54224D72464A}" dt="2023-06-19T14:42:58.928" v="71"/>
          <ac:inkMkLst>
            <pc:docMk/>
            <pc:sldMk cId="2843429904" sldId="1136"/>
            <ac:inkMk id="41" creationId="{67B9D6D1-4750-C7B6-6875-A1740AB691D5}"/>
          </ac:inkMkLst>
        </pc:inkChg>
        <pc:inkChg chg="add del">
          <ac:chgData name="nurmukhammad sayfiddinov" userId="68551955-1afd-4ef5-9ccc-7c56250c7010" providerId="ADAL" clId="{FB6CA45B-C322-3541-B74F-54224D72464A}" dt="2023-06-19T14:42:58.737" v="70"/>
          <ac:inkMkLst>
            <pc:docMk/>
            <pc:sldMk cId="2843429904" sldId="1136"/>
            <ac:inkMk id="42" creationId="{6C00F13D-A152-1077-88BF-ACE43C2D06B0}"/>
          </ac:inkMkLst>
        </pc:inkChg>
        <pc:inkChg chg="add del">
          <ac:chgData name="nurmukhammad sayfiddinov" userId="68551955-1afd-4ef5-9ccc-7c56250c7010" providerId="ADAL" clId="{FB6CA45B-C322-3541-B74F-54224D72464A}" dt="2023-06-19T14:42:58.598" v="69"/>
          <ac:inkMkLst>
            <pc:docMk/>
            <pc:sldMk cId="2843429904" sldId="1136"/>
            <ac:inkMk id="43" creationId="{5C6D9815-7900-3AA7-05E4-F0F5D3833C1F}"/>
          </ac:inkMkLst>
        </pc:inkChg>
        <pc:inkChg chg="add del">
          <ac:chgData name="nurmukhammad sayfiddinov" userId="68551955-1afd-4ef5-9ccc-7c56250c7010" providerId="ADAL" clId="{FB6CA45B-C322-3541-B74F-54224D72464A}" dt="2023-06-19T14:42:58.448" v="68"/>
          <ac:inkMkLst>
            <pc:docMk/>
            <pc:sldMk cId="2843429904" sldId="1136"/>
            <ac:inkMk id="44" creationId="{3982C503-5C14-EDE0-D0DE-F24570946D60}"/>
          </ac:inkMkLst>
        </pc:inkChg>
        <pc:inkChg chg="add del">
          <ac:chgData name="nurmukhammad sayfiddinov" userId="68551955-1afd-4ef5-9ccc-7c56250c7010" providerId="ADAL" clId="{FB6CA45B-C322-3541-B74F-54224D72464A}" dt="2023-06-19T14:42:57.758" v="67"/>
          <ac:inkMkLst>
            <pc:docMk/>
            <pc:sldMk cId="2843429904" sldId="1136"/>
            <ac:inkMk id="45" creationId="{A1D7EDDC-C21F-0308-035E-36A7B6B23FE8}"/>
          </ac:inkMkLst>
        </pc:inkChg>
        <pc:inkChg chg="add del">
          <ac:chgData name="nurmukhammad sayfiddinov" userId="68551955-1afd-4ef5-9ccc-7c56250c7010" providerId="ADAL" clId="{FB6CA45B-C322-3541-B74F-54224D72464A}" dt="2023-06-19T14:42:57.298" v="66"/>
          <ac:inkMkLst>
            <pc:docMk/>
            <pc:sldMk cId="2843429904" sldId="1136"/>
            <ac:inkMk id="46" creationId="{CC5DA23A-29D1-911E-92C8-D49C48E1C457}"/>
          </ac:inkMkLst>
        </pc:inkChg>
        <pc:inkChg chg="add del reco">
          <ac:chgData name="nurmukhammad sayfiddinov" userId="68551955-1afd-4ef5-9ccc-7c56250c7010" providerId="ADAL" clId="{FB6CA45B-C322-3541-B74F-54224D72464A}" dt="2023-06-19T14:42:57.298" v="66"/>
          <ac:inkMkLst>
            <pc:docMk/>
            <pc:sldMk cId="2843429904" sldId="1136"/>
            <ac:inkMk id="47" creationId="{9F3C1FBD-7D13-C65C-8CA6-515ED16A6192}"/>
          </ac:inkMkLst>
        </pc:inkChg>
        <pc:inkChg chg="add del reco">
          <ac:chgData name="nurmukhammad sayfiddinov" userId="68551955-1afd-4ef5-9ccc-7c56250c7010" providerId="ADAL" clId="{FB6CA45B-C322-3541-B74F-54224D72464A}" dt="2023-06-19T14:42:57.298" v="66"/>
          <ac:inkMkLst>
            <pc:docMk/>
            <pc:sldMk cId="2843429904" sldId="1136"/>
            <ac:inkMk id="48" creationId="{DDA74273-86C0-305D-1078-3CE4C804410B}"/>
          </ac:inkMkLst>
        </pc:inkChg>
      </pc:sldChg>
      <pc:sldChg chg="addSp delSp">
        <pc:chgData name="nurmukhammad sayfiddinov" userId="68551955-1afd-4ef5-9ccc-7c56250c7010" providerId="ADAL" clId="{FB6CA45B-C322-3541-B74F-54224D72464A}" dt="2023-06-19T14:54:50.003" v="86"/>
        <pc:sldMkLst>
          <pc:docMk/>
          <pc:sldMk cId="4014359004" sldId="1137"/>
        </pc:sldMkLst>
        <pc:inkChg chg="add del">
          <ac:chgData name="nurmukhammad sayfiddinov" userId="68551955-1afd-4ef5-9ccc-7c56250c7010" providerId="ADAL" clId="{FB6CA45B-C322-3541-B74F-54224D72464A}" dt="2023-06-19T14:54:41.984" v="83"/>
          <ac:inkMkLst>
            <pc:docMk/>
            <pc:sldMk cId="4014359004" sldId="1137"/>
            <ac:inkMk id="6" creationId="{0116B063-13F0-5C87-D06B-51026AF2A0F5}"/>
          </ac:inkMkLst>
        </pc:inkChg>
        <pc:inkChg chg="add del">
          <ac:chgData name="nurmukhammad sayfiddinov" userId="68551955-1afd-4ef5-9ccc-7c56250c7010" providerId="ADAL" clId="{FB6CA45B-C322-3541-B74F-54224D72464A}" dt="2023-06-19T14:54:41.984" v="83"/>
          <ac:inkMkLst>
            <pc:docMk/>
            <pc:sldMk cId="4014359004" sldId="1137"/>
            <ac:inkMk id="7" creationId="{F9B125FB-0BE0-3481-A8AB-C55168EA049A}"/>
          </ac:inkMkLst>
        </pc:inkChg>
        <pc:inkChg chg="add reco">
          <ac:chgData name="nurmukhammad sayfiddinov" userId="68551955-1afd-4ef5-9ccc-7c56250c7010" providerId="ADAL" clId="{FB6CA45B-C322-3541-B74F-54224D72464A}" dt="2023-06-19T14:54:41.984" v="83"/>
          <ac:inkMkLst>
            <pc:docMk/>
            <pc:sldMk cId="4014359004" sldId="1137"/>
            <ac:inkMk id="8" creationId="{C62F9566-BB15-9881-AB3D-87DD9124AB03}"/>
          </ac:inkMkLst>
        </pc:inkChg>
        <pc:inkChg chg="add del">
          <ac:chgData name="nurmukhammad sayfiddinov" userId="68551955-1afd-4ef5-9ccc-7c56250c7010" providerId="ADAL" clId="{FB6CA45B-C322-3541-B74F-54224D72464A}" dt="2023-06-19T14:54:50.003" v="86"/>
          <ac:inkMkLst>
            <pc:docMk/>
            <pc:sldMk cId="4014359004" sldId="1137"/>
            <ac:inkMk id="10" creationId="{F1C7D764-41DD-19CA-AF57-254FEED40EE5}"/>
          </ac:inkMkLst>
        </pc:inkChg>
        <pc:inkChg chg="add del">
          <ac:chgData name="nurmukhammad sayfiddinov" userId="68551955-1afd-4ef5-9ccc-7c56250c7010" providerId="ADAL" clId="{FB6CA45B-C322-3541-B74F-54224D72464A}" dt="2023-06-19T14:54:50.003" v="86"/>
          <ac:inkMkLst>
            <pc:docMk/>
            <pc:sldMk cId="4014359004" sldId="1137"/>
            <ac:inkMk id="11" creationId="{4D045065-7C91-4AA7-06D4-AAA359A5B2F8}"/>
          </ac:inkMkLst>
        </pc:inkChg>
        <pc:inkChg chg="add reco">
          <ac:chgData name="nurmukhammad sayfiddinov" userId="68551955-1afd-4ef5-9ccc-7c56250c7010" providerId="ADAL" clId="{FB6CA45B-C322-3541-B74F-54224D72464A}" dt="2023-06-19T14:54:50.003" v="86"/>
          <ac:inkMkLst>
            <pc:docMk/>
            <pc:sldMk cId="4014359004" sldId="1137"/>
            <ac:inkMk id="12" creationId="{433F4C2B-7AD9-ADC5-FF88-EBEFFC3505A0}"/>
          </ac:inkMkLst>
        </pc:inkChg>
      </pc:sldChg>
      <pc:sldChg chg="addSp delSp">
        <pc:chgData name="nurmukhammad sayfiddinov" userId="68551955-1afd-4ef5-9ccc-7c56250c7010" providerId="ADAL" clId="{FB6CA45B-C322-3541-B74F-54224D72464A}" dt="2023-06-19T15:14:46.864" v="103"/>
        <pc:sldMkLst>
          <pc:docMk/>
          <pc:sldMk cId="2310701363" sldId="1177"/>
        </pc:sldMkLst>
        <pc:inkChg chg="add del">
          <ac:chgData name="nurmukhammad sayfiddinov" userId="68551955-1afd-4ef5-9ccc-7c56250c7010" providerId="ADAL" clId="{FB6CA45B-C322-3541-B74F-54224D72464A}" dt="2023-06-19T15:14:42.810" v="95"/>
          <ac:inkMkLst>
            <pc:docMk/>
            <pc:sldMk cId="2310701363" sldId="1177"/>
            <ac:inkMk id="3" creationId="{4F035115-EFEC-C6C7-508A-5037C906E5EB}"/>
          </ac:inkMkLst>
        </pc:inkChg>
        <pc:inkChg chg="add del">
          <ac:chgData name="nurmukhammad sayfiddinov" userId="68551955-1afd-4ef5-9ccc-7c56250c7010" providerId="ADAL" clId="{FB6CA45B-C322-3541-B74F-54224D72464A}" dt="2023-06-19T15:14:42.810" v="95"/>
          <ac:inkMkLst>
            <pc:docMk/>
            <pc:sldMk cId="2310701363" sldId="1177"/>
            <ac:inkMk id="4" creationId="{D626AD05-E223-76A8-2517-CA1A3C484EB2}"/>
          </ac:inkMkLst>
        </pc:inkChg>
        <pc:inkChg chg="add del">
          <ac:chgData name="nurmukhammad sayfiddinov" userId="68551955-1afd-4ef5-9ccc-7c56250c7010" providerId="ADAL" clId="{FB6CA45B-C322-3541-B74F-54224D72464A}" dt="2023-06-19T15:14:42.810" v="95"/>
          <ac:inkMkLst>
            <pc:docMk/>
            <pc:sldMk cId="2310701363" sldId="1177"/>
            <ac:inkMk id="5" creationId="{4C98EA64-E711-71E5-7262-441EE18CFD26}"/>
          </ac:inkMkLst>
        </pc:inkChg>
        <pc:inkChg chg="add del">
          <ac:chgData name="nurmukhammad sayfiddinov" userId="68551955-1afd-4ef5-9ccc-7c56250c7010" providerId="ADAL" clId="{FB6CA45B-C322-3541-B74F-54224D72464A}" dt="2023-06-19T15:14:42.810" v="95"/>
          <ac:inkMkLst>
            <pc:docMk/>
            <pc:sldMk cId="2310701363" sldId="1177"/>
            <ac:inkMk id="6" creationId="{725F7DA7-D20B-3E0B-D4F8-F30F26E65EB7}"/>
          </ac:inkMkLst>
        </pc:inkChg>
        <pc:inkChg chg="add del">
          <ac:chgData name="nurmukhammad sayfiddinov" userId="68551955-1afd-4ef5-9ccc-7c56250c7010" providerId="ADAL" clId="{FB6CA45B-C322-3541-B74F-54224D72464A}" dt="2023-06-19T15:14:42.810" v="95"/>
          <ac:inkMkLst>
            <pc:docMk/>
            <pc:sldMk cId="2310701363" sldId="1177"/>
            <ac:inkMk id="7" creationId="{AD93D598-817C-A6FB-CE88-D3C731D9F33A}"/>
          </ac:inkMkLst>
        </pc:inkChg>
        <pc:inkChg chg="add del">
          <ac:chgData name="nurmukhammad sayfiddinov" userId="68551955-1afd-4ef5-9ccc-7c56250c7010" providerId="ADAL" clId="{FB6CA45B-C322-3541-B74F-54224D72464A}" dt="2023-06-19T15:14:42.810" v="95"/>
          <ac:inkMkLst>
            <pc:docMk/>
            <pc:sldMk cId="2310701363" sldId="1177"/>
            <ac:inkMk id="8" creationId="{04C977EE-DBD2-3622-E543-3EF3D0029F9C}"/>
          </ac:inkMkLst>
        </pc:inkChg>
        <pc:inkChg chg="add del">
          <ac:chgData name="nurmukhammad sayfiddinov" userId="68551955-1afd-4ef5-9ccc-7c56250c7010" providerId="ADAL" clId="{FB6CA45B-C322-3541-B74F-54224D72464A}" dt="2023-06-19T15:14:42.810" v="95"/>
          <ac:inkMkLst>
            <pc:docMk/>
            <pc:sldMk cId="2310701363" sldId="1177"/>
            <ac:inkMk id="9" creationId="{8804AC6D-DF8E-AD13-163B-2F6187F099DB}"/>
          </ac:inkMkLst>
        </pc:inkChg>
        <pc:inkChg chg="add del">
          <ac:chgData name="nurmukhammad sayfiddinov" userId="68551955-1afd-4ef5-9ccc-7c56250c7010" providerId="ADAL" clId="{FB6CA45B-C322-3541-B74F-54224D72464A}" dt="2023-06-19T15:14:42.810" v="95"/>
          <ac:inkMkLst>
            <pc:docMk/>
            <pc:sldMk cId="2310701363" sldId="1177"/>
            <ac:inkMk id="10" creationId="{5B705FCE-A18D-10A4-B262-35FF76244217}"/>
          </ac:inkMkLst>
        </pc:inkChg>
        <pc:inkChg chg="add reco">
          <ac:chgData name="nurmukhammad sayfiddinov" userId="68551955-1afd-4ef5-9ccc-7c56250c7010" providerId="ADAL" clId="{FB6CA45B-C322-3541-B74F-54224D72464A}" dt="2023-06-19T15:14:42.810" v="95"/>
          <ac:inkMkLst>
            <pc:docMk/>
            <pc:sldMk cId="2310701363" sldId="1177"/>
            <ac:inkMk id="11" creationId="{D256DE0E-FD89-E3A4-CCAF-A37AB8F60E98}"/>
          </ac:inkMkLst>
        </pc:inkChg>
        <pc:inkChg chg="add del">
          <ac:chgData name="nurmukhammad sayfiddinov" userId="68551955-1afd-4ef5-9ccc-7c56250c7010" providerId="ADAL" clId="{FB6CA45B-C322-3541-B74F-54224D72464A}" dt="2023-06-19T15:14:46.864" v="103"/>
          <ac:inkMkLst>
            <pc:docMk/>
            <pc:sldMk cId="2310701363" sldId="1177"/>
            <ac:inkMk id="12" creationId="{952C69E9-74E5-01E2-EC76-A55D61D99600}"/>
          </ac:inkMkLst>
        </pc:inkChg>
        <pc:inkChg chg="add del">
          <ac:chgData name="nurmukhammad sayfiddinov" userId="68551955-1afd-4ef5-9ccc-7c56250c7010" providerId="ADAL" clId="{FB6CA45B-C322-3541-B74F-54224D72464A}" dt="2023-06-19T15:14:46.864" v="103"/>
          <ac:inkMkLst>
            <pc:docMk/>
            <pc:sldMk cId="2310701363" sldId="1177"/>
            <ac:inkMk id="13" creationId="{B42817EE-8FDB-5B61-F0E7-175BC23F9F04}"/>
          </ac:inkMkLst>
        </pc:inkChg>
        <pc:inkChg chg="add del">
          <ac:chgData name="nurmukhammad sayfiddinov" userId="68551955-1afd-4ef5-9ccc-7c56250c7010" providerId="ADAL" clId="{FB6CA45B-C322-3541-B74F-54224D72464A}" dt="2023-06-19T15:14:46.864" v="103"/>
          <ac:inkMkLst>
            <pc:docMk/>
            <pc:sldMk cId="2310701363" sldId="1177"/>
            <ac:inkMk id="14" creationId="{BDD1E081-27A7-7C13-AE15-CB584779D6BD}"/>
          </ac:inkMkLst>
        </pc:inkChg>
        <pc:inkChg chg="add del">
          <ac:chgData name="nurmukhammad sayfiddinov" userId="68551955-1afd-4ef5-9ccc-7c56250c7010" providerId="ADAL" clId="{FB6CA45B-C322-3541-B74F-54224D72464A}" dt="2023-06-19T15:14:46.864" v="103"/>
          <ac:inkMkLst>
            <pc:docMk/>
            <pc:sldMk cId="2310701363" sldId="1177"/>
            <ac:inkMk id="15" creationId="{65963150-127C-3D4A-094E-615FA3B7572D}"/>
          </ac:inkMkLst>
        </pc:inkChg>
        <pc:inkChg chg="add del">
          <ac:chgData name="nurmukhammad sayfiddinov" userId="68551955-1afd-4ef5-9ccc-7c56250c7010" providerId="ADAL" clId="{FB6CA45B-C322-3541-B74F-54224D72464A}" dt="2023-06-19T15:14:46.864" v="103"/>
          <ac:inkMkLst>
            <pc:docMk/>
            <pc:sldMk cId="2310701363" sldId="1177"/>
            <ac:inkMk id="16" creationId="{AD631DE5-5EEF-BE2A-E40F-18847152044A}"/>
          </ac:inkMkLst>
        </pc:inkChg>
        <pc:inkChg chg="add del">
          <ac:chgData name="nurmukhammad sayfiddinov" userId="68551955-1afd-4ef5-9ccc-7c56250c7010" providerId="ADAL" clId="{FB6CA45B-C322-3541-B74F-54224D72464A}" dt="2023-06-19T15:14:46.864" v="103"/>
          <ac:inkMkLst>
            <pc:docMk/>
            <pc:sldMk cId="2310701363" sldId="1177"/>
            <ac:inkMk id="17" creationId="{6E3694AB-5C92-0489-6D63-D2CE1A21A1EE}"/>
          </ac:inkMkLst>
        </pc:inkChg>
        <pc:inkChg chg="add del">
          <ac:chgData name="nurmukhammad sayfiddinov" userId="68551955-1afd-4ef5-9ccc-7c56250c7010" providerId="ADAL" clId="{FB6CA45B-C322-3541-B74F-54224D72464A}" dt="2023-06-19T15:14:46.864" v="103"/>
          <ac:inkMkLst>
            <pc:docMk/>
            <pc:sldMk cId="2310701363" sldId="1177"/>
            <ac:inkMk id="18" creationId="{0742E11F-0C59-1A37-5E28-54FC2418FE5A}"/>
          </ac:inkMkLst>
        </pc:inkChg>
        <pc:inkChg chg="add reco">
          <ac:chgData name="nurmukhammad sayfiddinov" userId="68551955-1afd-4ef5-9ccc-7c56250c7010" providerId="ADAL" clId="{FB6CA45B-C322-3541-B74F-54224D72464A}" dt="2023-06-19T15:14:46.864" v="103"/>
          <ac:inkMkLst>
            <pc:docMk/>
            <pc:sldMk cId="2310701363" sldId="1177"/>
            <ac:inkMk id="19" creationId="{A9AD883B-FEF4-D359-F941-9F0FC3811B87}"/>
          </ac:inkMkLst>
        </pc:inkChg>
      </pc:sldChg>
      <pc:sldChg chg="addSp delSp">
        <pc:chgData name="nurmukhammad sayfiddinov" userId="68551955-1afd-4ef5-9ccc-7c56250c7010" providerId="ADAL" clId="{FB6CA45B-C322-3541-B74F-54224D72464A}" dt="2023-06-19T15:15:22.425" v="119"/>
        <pc:sldMkLst>
          <pc:docMk/>
          <pc:sldMk cId="3817485683" sldId="1178"/>
        </pc:sldMkLst>
        <pc:inkChg chg="add del">
          <ac:chgData name="nurmukhammad sayfiddinov" userId="68551955-1afd-4ef5-9ccc-7c56250c7010" providerId="ADAL" clId="{FB6CA45B-C322-3541-B74F-54224D72464A}" dt="2023-06-19T15:15:10.601" v="110"/>
          <ac:inkMkLst>
            <pc:docMk/>
            <pc:sldMk cId="3817485683" sldId="1178"/>
            <ac:inkMk id="3" creationId="{FD266486-6574-990E-E038-E226274BA89A}"/>
          </ac:inkMkLst>
        </pc:inkChg>
        <pc:inkChg chg="add del">
          <ac:chgData name="nurmukhammad sayfiddinov" userId="68551955-1afd-4ef5-9ccc-7c56250c7010" providerId="ADAL" clId="{FB6CA45B-C322-3541-B74F-54224D72464A}" dt="2023-06-19T15:15:10.601" v="110"/>
          <ac:inkMkLst>
            <pc:docMk/>
            <pc:sldMk cId="3817485683" sldId="1178"/>
            <ac:inkMk id="4" creationId="{43FEE415-3E61-9697-C56B-36CA5808EC88}"/>
          </ac:inkMkLst>
        </pc:inkChg>
        <pc:inkChg chg="add del">
          <ac:chgData name="nurmukhammad sayfiddinov" userId="68551955-1afd-4ef5-9ccc-7c56250c7010" providerId="ADAL" clId="{FB6CA45B-C322-3541-B74F-54224D72464A}" dt="2023-06-19T15:15:10.601" v="110"/>
          <ac:inkMkLst>
            <pc:docMk/>
            <pc:sldMk cId="3817485683" sldId="1178"/>
            <ac:inkMk id="6" creationId="{4E5A227B-565D-7A8B-DE77-E96CA5A688B6}"/>
          </ac:inkMkLst>
        </pc:inkChg>
        <pc:inkChg chg="add del">
          <ac:chgData name="nurmukhammad sayfiddinov" userId="68551955-1afd-4ef5-9ccc-7c56250c7010" providerId="ADAL" clId="{FB6CA45B-C322-3541-B74F-54224D72464A}" dt="2023-06-19T15:15:10.601" v="110"/>
          <ac:inkMkLst>
            <pc:docMk/>
            <pc:sldMk cId="3817485683" sldId="1178"/>
            <ac:inkMk id="7" creationId="{C1448CD7-A618-5387-C47F-509A6B9565FF}"/>
          </ac:inkMkLst>
        </pc:inkChg>
        <pc:inkChg chg="add del">
          <ac:chgData name="nurmukhammad sayfiddinov" userId="68551955-1afd-4ef5-9ccc-7c56250c7010" providerId="ADAL" clId="{FB6CA45B-C322-3541-B74F-54224D72464A}" dt="2023-06-19T15:15:10.601" v="110"/>
          <ac:inkMkLst>
            <pc:docMk/>
            <pc:sldMk cId="3817485683" sldId="1178"/>
            <ac:inkMk id="10" creationId="{DB325CCB-3906-2EBA-8880-1C466559D0B0}"/>
          </ac:inkMkLst>
        </pc:inkChg>
        <pc:inkChg chg="add del">
          <ac:chgData name="nurmukhammad sayfiddinov" userId="68551955-1afd-4ef5-9ccc-7c56250c7010" providerId="ADAL" clId="{FB6CA45B-C322-3541-B74F-54224D72464A}" dt="2023-06-19T15:15:10.601" v="110"/>
          <ac:inkMkLst>
            <pc:docMk/>
            <pc:sldMk cId="3817485683" sldId="1178"/>
            <ac:inkMk id="11" creationId="{D2FD644E-E86A-E4A7-AB2B-1D4903574FB7}"/>
          </ac:inkMkLst>
        </pc:inkChg>
        <pc:inkChg chg="add reco">
          <ac:chgData name="nurmukhammad sayfiddinov" userId="68551955-1afd-4ef5-9ccc-7c56250c7010" providerId="ADAL" clId="{FB6CA45B-C322-3541-B74F-54224D72464A}" dt="2023-06-19T15:15:10.601" v="110"/>
          <ac:inkMkLst>
            <pc:docMk/>
            <pc:sldMk cId="3817485683" sldId="1178"/>
            <ac:inkMk id="12" creationId="{C165DD52-EFA5-B49B-9435-DCBF9A80EA3E}"/>
          </ac:inkMkLst>
        </pc:inkChg>
        <pc:inkChg chg="add del">
          <ac:chgData name="nurmukhammad sayfiddinov" userId="68551955-1afd-4ef5-9ccc-7c56250c7010" providerId="ADAL" clId="{FB6CA45B-C322-3541-B74F-54224D72464A}" dt="2023-06-19T15:15:15.373" v="115"/>
          <ac:inkMkLst>
            <pc:docMk/>
            <pc:sldMk cId="3817485683" sldId="1178"/>
            <ac:inkMk id="13" creationId="{526D7030-5DAF-26DE-A316-8C11F8AB4D24}"/>
          </ac:inkMkLst>
        </pc:inkChg>
        <pc:inkChg chg="add del">
          <ac:chgData name="nurmukhammad sayfiddinov" userId="68551955-1afd-4ef5-9ccc-7c56250c7010" providerId="ADAL" clId="{FB6CA45B-C322-3541-B74F-54224D72464A}" dt="2023-06-19T15:15:15.373" v="115"/>
          <ac:inkMkLst>
            <pc:docMk/>
            <pc:sldMk cId="3817485683" sldId="1178"/>
            <ac:inkMk id="14" creationId="{B7186BC0-C3D5-E8B3-903E-85C77BFB1085}"/>
          </ac:inkMkLst>
        </pc:inkChg>
        <pc:inkChg chg="add del">
          <ac:chgData name="nurmukhammad sayfiddinov" userId="68551955-1afd-4ef5-9ccc-7c56250c7010" providerId="ADAL" clId="{FB6CA45B-C322-3541-B74F-54224D72464A}" dt="2023-06-19T15:15:15.373" v="115"/>
          <ac:inkMkLst>
            <pc:docMk/>
            <pc:sldMk cId="3817485683" sldId="1178"/>
            <ac:inkMk id="15" creationId="{C8801E13-6873-792F-9F3F-AC4FE446A765}"/>
          </ac:inkMkLst>
        </pc:inkChg>
        <pc:inkChg chg="add del">
          <ac:chgData name="nurmukhammad sayfiddinov" userId="68551955-1afd-4ef5-9ccc-7c56250c7010" providerId="ADAL" clId="{FB6CA45B-C322-3541-B74F-54224D72464A}" dt="2023-06-19T15:15:15.373" v="115"/>
          <ac:inkMkLst>
            <pc:docMk/>
            <pc:sldMk cId="3817485683" sldId="1178"/>
            <ac:inkMk id="16" creationId="{2906A4D8-B9A1-0818-4AC6-E5F200F8552E}"/>
          </ac:inkMkLst>
        </pc:inkChg>
        <pc:inkChg chg="add reco">
          <ac:chgData name="nurmukhammad sayfiddinov" userId="68551955-1afd-4ef5-9ccc-7c56250c7010" providerId="ADAL" clId="{FB6CA45B-C322-3541-B74F-54224D72464A}" dt="2023-06-19T15:15:15.373" v="115"/>
          <ac:inkMkLst>
            <pc:docMk/>
            <pc:sldMk cId="3817485683" sldId="1178"/>
            <ac:inkMk id="17" creationId="{2BEA92FC-FAE6-E97C-5F9B-0DD048B3D427}"/>
          </ac:inkMkLst>
        </pc:inkChg>
        <pc:inkChg chg="add del">
          <ac:chgData name="nurmukhammad sayfiddinov" userId="68551955-1afd-4ef5-9ccc-7c56250c7010" providerId="ADAL" clId="{FB6CA45B-C322-3541-B74F-54224D72464A}" dt="2023-06-19T15:15:22.425" v="119"/>
          <ac:inkMkLst>
            <pc:docMk/>
            <pc:sldMk cId="3817485683" sldId="1178"/>
            <ac:inkMk id="18" creationId="{B2D5025F-DC2E-D8DE-F9B9-1ACB94B13A09}"/>
          </ac:inkMkLst>
        </pc:inkChg>
        <pc:inkChg chg="add del">
          <ac:chgData name="nurmukhammad sayfiddinov" userId="68551955-1afd-4ef5-9ccc-7c56250c7010" providerId="ADAL" clId="{FB6CA45B-C322-3541-B74F-54224D72464A}" dt="2023-06-19T15:15:22.425" v="119"/>
          <ac:inkMkLst>
            <pc:docMk/>
            <pc:sldMk cId="3817485683" sldId="1178"/>
            <ac:inkMk id="19" creationId="{A3086E42-C144-B677-732F-70E0E344B6C2}"/>
          </ac:inkMkLst>
        </pc:inkChg>
        <pc:inkChg chg="add del reco">
          <ac:chgData name="nurmukhammad sayfiddinov" userId="68551955-1afd-4ef5-9ccc-7c56250c7010" providerId="ADAL" clId="{FB6CA45B-C322-3541-B74F-54224D72464A}" dt="2023-06-19T15:15:22.425" v="119"/>
          <ac:inkMkLst>
            <pc:docMk/>
            <pc:sldMk cId="3817485683" sldId="1178"/>
            <ac:inkMk id="20" creationId="{3DD13E9D-8BAF-43E8-C243-46C6D5D30BA8}"/>
          </ac:inkMkLst>
        </pc:inkChg>
      </pc:sldChg>
      <pc:sldChg chg="addSp">
        <pc:chgData name="nurmukhammad sayfiddinov" userId="68551955-1afd-4ef5-9ccc-7c56250c7010" providerId="ADAL" clId="{FB6CA45B-C322-3541-B74F-54224D72464A}" dt="2023-06-19T15:19:13.894" v="121"/>
        <pc:sldMkLst>
          <pc:docMk/>
          <pc:sldMk cId="1552137184" sldId="1183"/>
        </pc:sldMkLst>
        <pc:inkChg chg="add">
          <ac:chgData name="nurmukhammad sayfiddinov" userId="68551955-1afd-4ef5-9ccc-7c56250c7010" providerId="ADAL" clId="{FB6CA45B-C322-3541-B74F-54224D72464A}" dt="2023-06-19T15:19:11.719" v="120"/>
          <ac:inkMkLst>
            <pc:docMk/>
            <pc:sldMk cId="1552137184" sldId="1183"/>
            <ac:inkMk id="2" creationId="{55831D4F-91E8-E23F-4470-CD4A3B5F3857}"/>
          </ac:inkMkLst>
        </pc:inkChg>
        <pc:inkChg chg="add">
          <ac:chgData name="nurmukhammad sayfiddinov" userId="68551955-1afd-4ef5-9ccc-7c56250c7010" providerId="ADAL" clId="{FB6CA45B-C322-3541-B74F-54224D72464A}" dt="2023-06-19T15:19:13.894" v="121"/>
          <ac:inkMkLst>
            <pc:docMk/>
            <pc:sldMk cId="1552137184" sldId="1183"/>
            <ac:inkMk id="3" creationId="{6314680F-60F9-9CA0-972D-1B53C72420B5}"/>
          </ac:inkMkLst>
        </pc:inkChg>
      </pc:sldChg>
    </pc:docChg>
  </pc:docChgLst>
  <pc:docChgLst>
    <pc:chgData name="bianca-anamaria maier" userId="S::bianca-anamaria.maier@students.uniroma2.eu::923333f0-7483-47f9-9461-78f0f7c41e70" providerId="AD" clId="Web-{DCEEE354-914B-4925-9988-C71B264C95EA}"/>
    <pc:docChg chg="delSld">
      <pc:chgData name="bianca-anamaria maier" userId="S::bianca-anamaria.maier@students.uniroma2.eu::923333f0-7483-47f9-9461-78f0f7c41e70" providerId="AD" clId="Web-{DCEEE354-914B-4925-9988-C71B264C95EA}" dt="2023-06-08T14:01:49.846" v="0"/>
      <pc:docMkLst>
        <pc:docMk/>
      </pc:docMkLst>
      <pc:sldChg chg="del">
        <pc:chgData name="bianca-anamaria maier" userId="S::bianca-anamaria.maier@students.uniroma2.eu::923333f0-7483-47f9-9461-78f0f7c41e70" providerId="AD" clId="Web-{DCEEE354-914B-4925-9988-C71B264C95EA}" dt="2023-06-08T14:01:49.846" v="0"/>
        <pc:sldMkLst>
          <pc:docMk/>
          <pc:sldMk cId="2219380919" sldId="1269"/>
        </pc:sldMkLst>
      </pc:sldChg>
    </pc:docChg>
  </pc:docChgLst>
</pc:chgInfo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3.wmf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6-19T14:54:40.958"/>
    </inkml:context>
    <inkml:brush xml:id="br0">
      <inkml:brushProperty name="width" value="0.04286" units="cm"/>
      <inkml:brushProperty name="height" value="0.04286" units="cm"/>
    </inkml:brush>
  </inkml:definitions>
  <inkml:trace contextRef="#ctx0" brushRef="#br0">114 145 8132,'6'0'987,"-1"-5"-600,-5 4 1,0-4 227,0 1-76,0 3 220,0-8-280,0 8 520,0-8-61,0 3 0,0 0-413,0-3 0,0 7 206,0-5 119,0 4-227,0-1 36,0 4 468,0 0-902,0 4 1,0-1 14,0 4 1,0 4-153,0 6 1,0-1 95,0 1 1,0 4-162,0 3 1,0 1 22,0-1 1,0-1-259,0 5 1,0-7 114,0 0 0,0 0-151,0-4 0,0-2-681,0-2-722,0-1-1214,0-6 2119,0-2 1,0-5-514,0-2 0,0-7 577,0-3 1,0-2-408,0 1 0,0-1 87,0-2 1002,0-2 0,4 3 0,2-5 0</inkml:trace>
  <inkml:trace contextRef="#ctx0" brushRef="#br0" timeOffset="433">114 21 8132,'6'-1'-1243,"-1"-1"1775,-1-1 0,-3-2 686,3 2 30,-3 1-353,-1-2 947,0 4-710,4 0-207,-2 0 1,2 4-240,-4 3 1,0 2-70,0 2 1,0 2-280,0 1 1,-3 1-97,-1-1 0,0-2-118,0 6 1,0-5-175,-3 4 1,-2-4 40,2 1 1,-2 1 115,-2-2 1,1 1-683,0-4 1,3 1 239,0-1 0,0-1-364,-3-2 1,3 1 78,0-4 1,4-1-926,-4-3 1100,5 0 1,-3-5 137,5-1 1,1-4-1980,3 0 0,0 0 2286,3-1 0,7-3 0,-3-2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6-19T14:54:48.986"/>
    </inkml:context>
    <inkml:brush xml:id="br0">
      <inkml:brushProperty name="width" value="0.04286" units="cm"/>
      <inkml:brushProperty name="height" value="0.04286" units="cm"/>
    </inkml:brush>
  </inkml:definitions>
  <inkml:trace contextRef="#ctx0" brushRef="#br0">134 31 8294,'0'-6'1508,"0"2"-744,5-1-324,-4 4 99,4-4-312,-5 5 253,0-4-193,0 3 115,0-4-317,0 5 1037,0 0-929,0 5 1,0 0-117,0 6 0,0-4 97,0-1 1,-2 2-79,-1 6 0,2 1 37,-3 2 1,3 4-10,1-1 0,0 1-20,0 3 0,0 2-167,0 2 1,0-3 168,0-1 1,0-2 8,0-2 0,0 1-147,0 0 0,0-5 56,0-3 1,0-1-552,0-2-48,0 1-49,0-1 411,0-4 0,0-3-134,0-6 0,0 0-255,0-4 0,0 1 192,0-5 1,0 1-112,0 0 1,0-1 87,0 1 0,0 0-286,0-1 1,0 0 136,0-3 0,0 3 120,0-3 1,0 3 461,0 0 0,0-4 0,0-1 0</inkml:trace>
  <inkml:trace contextRef="#ctx0" brushRef="#br0" timeOffset="400">124 31 12917,'0'6'585,"0"3"0,-3-3-455,-1 4 0,0-3-96,0 0 0,2 0 44,-5 3 0,4 0-67,-4 0 1,0 1-57,-3-1 0,3 0 14,0 1 0,1-1-61,-1 0 1,-1 1 77,5-1 1,-4-3-83,3 0 1,-2-4 66,2 4 1,0-5-523,0 2-262,3 1-252,-4-4 456,5 4 1,0-6 193,0-3 1,0 2-657,0-5 0,2 4 1071,1-4 0,3 0 0,4-3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6-19T15:14:38.589"/>
    </inkml:context>
    <inkml:brush xml:id="br0">
      <inkml:brushProperty name="width" value="0.04286" units="cm"/>
      <inkml:brushProperty name="height" value="0.04286" units="cm"/>
    </inkml:brush>
  </inkml:definitions>
  <inkml:trace contextRef="#ctx0" brushRef="#br0">865 173 8307,'10'0'633,"-2"-7"0,-6 5-174,3-4 0,-3 2 311,4-2-223,-4 4-47,-2-5 47,0 7 32,0-8-56,0 6 33,0-6-29,0 8-33,0-7-344,0 5 155,0-6 64,0 8-293,0 0 128,0 8 42,0-6-97,0 13 0,0-5-70,0 7 0,0 2-261,0 4 107,0 4 13,0 8 1,0 1 164,0 5 0,0 9-171,0 7 0,0 14 95,0-1 1,0 3-263,0-4 1,0 0 223,0 0 1,0-7-116,0-5 0,0-11 13,0-5 1,0-7-128,0-5 0,0-10-112,0-7-248,0-8 170,0 3 0,0-9 219,0-3 1,0-5-377,0-7 1,0-6 147,0 0 1,0-2-473,0 2 1,0-2 358,0-4 0,0-2-87,0 8 1,0-6 638,0 6 0,0-8 0,0 4 0</inkml:trace>
  <inkml:trace contextRef="#ctx0" brushRef="#br0" timeOffset="540">865 0 8826,'10'0'1993,"-2"0"-1216,-8 0 489,0 0-824,0 8 0,0-6-337,0 13 1,0-5 90,0 7 0,-6-5-6,0-1-134,0 1 233,6 5-295,-7 0 0,3 1 20,-8-1-134,8 0 61,-3 1 0,7-1-51,0 0 0,-6-5 103,0-1 61,0-7-386,6 11 134,0-5-403,0 0 265,0 5-49,0-13-357,0 6 216,0-8-693,0 0 1,6-2 176,0-4 1,2 2 157,-3-7 884,-3-1 0,6-5 0,0-8 0,1-2 0</inkml:trace>
  <inkml:trace contextRef="#ctx0" brushRef="#br0" timeOffset="801">848 52 8307,'0'-9'-127,"0"1"1250,0 8 173,0 0-688,0-8 485,0 6-200,0-5 206,0 7-254,0 0-572,8 0 1,1 7-1,9 5 1,-7-2 430,1 1 0,-1 1-270,7 5 0,5 0-179,0 0 1,0 1-522,-6-1 1,-5-5 276,-1-1 1,1-1-2209,5 1 1118,-8 5-2458,-1-14 1485,-8 13-189,0-13 2241,0 6 0,-15-16 0,-4-2 0</inkml:trace>
  <inkml:trace contextRef="#ctx0" brushRef="#br0" timeOffset="1374">1 1643 8307,'0'-9'1342,"0"1"-412,0 0-337,0 6-264,0-5 0,2 7 539,3 0-296,-3 0-250,6 0 64,-8 0-364,0 0 0,0 7 208,0 5 91,0-4-458,0 7 1,0-5 189,0 7 0,0 0-651,0 0 379,0 8 106,0-5 0,0 5-529,0-8 316,0 0-1053,0 0 326,0 1-227,0-1 1,0-5 1279,0-1 0,8-7 0,1 4 0</inkml:trace>
  <inkml:trace contextRef="#ctx0" brushRef="#br0" timeOffset="1950">329 1764 8307,'18'0'0,"-7"0"522,1 0 1,-1 0-3,6 0 0,-5 0 118,-1 0 0,-5-5-58,6-1 0,-6-2-79,5 2 0,-7 2-131,2-7 0,-4 5-81,-2-5 1,0-1-106,0-5 18,0 0 0,-2-1-123,-4 1 1,2 5-77,-7 1 0,-1 5-150,-5-5 70,-1 7 0,1-10-102,0 9 0,0-1-532,-1 6 492,1 0 1,0 0-149,-1 0 263,1 0 1,0 0-34,0 0 1,5 6 118,0-1 0,7 9 12,-7-3 0,8-1-40,-1 1 1,-3 1 118,2 5 1,0 1 145,6-1 0,0 0-66,0 0 1,0-5 228,0-1 1,2-1-98,4 2 0,-2 1-32,7-7 1,1 5-59,5-5 0,1 0-34,-1-6 1,-6 0-59,1 0 0,-1 0-212,7 0-304,-1 0 1,0 0 218,1 0 1,-7 0-502,1 0 1,-7-6-57,7 0-695,-1-7-4,7 3 444,-1-7 1,-5 5 222,-1 1 783,-7 7 0,11-11 0,-5 5 0</inkml:trace>
  <inkml:trace contextRef="#ctx0" brushRef="#br0" timeOffset="2310">398 1263 8307,'12'0'471,"-1"0"1,-5 0 409,6 0 730,-8 0-1088,11 0 0,-13 2 35,4 3 1,1 5-134,-1 7 0,0 3-156,-6 3 1,0 4 19,0 7 0,0 3-16,0 3 1,0 2-290,0 4 0,0 4 125,0-4 0,0-1-260,0 1 0,0-14-100,0 3 0,0-10-209,0 4 1,2-8-268,4 2 268,-4-11 0,5-3-513,-7-3 546,0-4 1,0 4-297,0-12 0,0 2 173,0-8 1,0 7-1071,0-7 855,0 1 764,0-7 0,8 1 0,1 0 0</inkml:trace>
  <inkml:trace contextRef="#ctx0" brushRef="#br0" timeOffset="2718">658 1367 8307,'0'-18'232,"0"7"179,0-1 1,2 6 442,4-5-183,-5 7 0,7-6 310,-8 5 63,0 3-609,0-6 0,0 10-178,0 4 1,0-2-154,0 7 0,0 3 134,0 9 0,0-2-103,0 8 0,0-1 75,0 7 0,0-6-106,0 0 0,0-1-56,0 7 0,0 0-114,0-1 0,2-5-151,4 0 1,-4-6 110,3 6 1,-3-8-955,-2 2 636,8-4 0,-6-2-458,4 1 1,-4-7-344,-2 1-204,0-8-390,0 3 706,0-7 1113,0 0 0,0 0 0</inkml:trace>
  <inkml:trace contextRef="#ctx0" brushRef="#br0" timeOffset="3325">796 1747 9419,'10'2'2135,"-4"4"-1257,3-4 418,-7 5-725,13-7 1,-11 0-95,8 0 1,-6 0-137,5 0 1,-5 0 0,5 0 0,-5 0-148,6 0 0,-7-2 79,7-3 1,-6 3-101,5-4 1,-5-2 83,6 2 1,-7-1-236,7 1 0,-6 4-84,5-4 1,-5-1-269,5 1 183,-7-8 0,10 11-118,-8-9 1,-1 6-107,-5-5 1,0 5 116,0-6 1,0 7-35,0-7 0,0 6-60,0-5 68,-7 7 0,-3-9 90,-7 7 0,5 0-205,1 6 398,-1 0 1,-5 0-103,0 0 1,5 0 240,0 0-125,1 0 279,-6 0-196,-1 8 0,7-1 45,-1 5 1,8 3-12,-1-3 1,3 3 129,2 3 1,0-1-67,0 0 0,0 0 223,0 1 0,0 5 246,0 0 1,7 0-226,5-6 1,5 0 100,6 1 1,-2-3-132,8-3 1,-6-3-206,6-3 1,0-4 11,6 4 1,-7-4-126,1-2 1,-6 0-516,6 0 1,-8 0 263,2 0 0,-4 0-3335,-1 0 1644,-9 0-438,7 0 0,-16 0 2286,0 0 0,-8 0 0,-9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6-19T15:14:43.199"/>
    </inkml:context>
    <inkml:brush xml:id="br0">
      <inkml:brushProperty name="width" value="0.04286" units="cm"/>
      <inkml:brushProperty name="height" value="0.04286" units="cm"/>
    </inkml:brush>
  </inkml:definitions>
  <inkml:trace contextRef="#ctx0" brushRef="#br0">571 122 8147,'10'-10'0,"0"-3"-280,-5 7-421,-3-7 1775,6 3 1,-6-1 276,4-1-482,-4 8-310,5-4-105,-7 1 89,0 5-293,0-6-104,0 8 1,0 2-65,0 4 1,0-2-54,0 7 0,-2 1 84,-3 5 1,3 2 13,-4 4 0,4 4 13,2 8 1,0 7-16,0 4 1,0-2 29,0 3 1,0 6-86,0 11 0,0-3 4,0 3 1,6 1-122,-1 10 1,3 2 70,-2 3 1,-4-3-262,4-8 1,-3-1 18,3-5 0,-4 2 89,4-7 1,-4-8-63,-2-10 1,0-3 87,0-3 0,0-1-289,0-4 121,0-4-212,0-8 355,0-7-16,0-2 1,0-10-592,0-4 1,0-6 249,0-11 1,0 2-338,0-8 1,0 0 307,0-5 0,0-1-353,0 1 867,0-1 0,0 1 0,0-1 0</inkml:trace>
  <inkml:trace contextRef="#ctx0" brushRef="#br0" timeOffset="659">519 1 7982,'0'9'587,"0"-1"1,0-6-145,0 4-79,0-4-179,0 5 0,0-5 179,0 4-144,0-4 1,0 8-66,0-5 0,0-1 38,0 8 0,-5-6-35,-1 5 40,-8 1 1,7 5-171,-5 0 1,-1 1 81,7-1 1,-5 0 218,5 0-855,-8 1 1,10-3 71,-7-3 117,7 3 159,-4-13 34,8 6 1,2-10 52,4-4 1,-2-4 0,7-7 0,1 0 159,5-1 0,-5 1-123,-1 0 1,-1 0 234,1-1 0,3 1-65,-8 0 464,7-1-169,-3 1-180,7 0 0,-5 7 472,-1 4 221,-7-3-323,11 7 1,-11 2-135,8 11 1,-7 5 53,7 1 0,-6 2-207,5 4 1,-1-2-69,1 8 1,3-6-6,-8 6 1,5-8-192,-5 2 1,2-3-147,-3-3 0,-1 0-856,8 0-1594,-8 1 1142,3-1-1939,-7 0 1591,0-7 1752,0 5 0,-7-13 0,-3 6 0</inkml:trace>
  <inkml:trace contextRef="#ctx0" brushRef="#br0" timeOffset="1175">1 2024 8516,'0'-9'3019,"0"1"-2547,0 8 1,2 0-28,3 0-172,-3 0 1,6 2-138,-8 4 0,0 3 75,0 8 1,0 1-270,0-1 0,0 6 118,0 0 0,0 6-646,0-6 0,0 0-121,0-6 0,0 1-377,0-1 0,2 0-203,4 1 0,-4-7 1287,3 1 0,5-9 0,0 5 0</inkml:trace>
  <inkml:trace contextRef="#ctx0" brushRef="#br0" timeOffset="1926">122 1955 8307,'9'0'0,"1"0"0,-4 0 0,-4 8 0,7-4 1316,-3 7 0,-4-5-536,4 5 0,-4-5-271,-2 6 0,0-7-295,0 7 1,0-1 214,0 7-103,0-1-69,0 8 1,0-6-164,0 4 1,0-3 140,0-3 0,5 0-167,1 0 0,0-5 264,-6-1-241,8 1 129,1-2-206,8 5-6,1-13-138,-1-2 1,-2-10-151,-3-7 1,-2 0 119,-5-1 0,-3 1-66,4 0 1,2 5-57,-3 1 100,1-1 1,-6-5 150,0 0 25,0 7-60,0 2 259,0 1 63,0 5 1,0-4-67,0 12 1,0-2 64,0 7 0,0-5-29,0 5 1,0-5 25,0 6 0,0-7-157,0 7 0,0-6 81,0 5-117,0-7 0,2 10-5,4-9-51,-4 1 177,13-6-353,-5 0 124,7 0-100,0-8 1,-5 1 108,-1-5 0,-5-3-183,6 3 1,-8-3-83,1-2 1,-3 5 177,-2 1 0,0-1-76,0-5 1,0-1 87,0 1 0,0 6-113,0-1 0,-2 3 100,-3-3 0,1 2-134,-8 5 316,1 3 0,-7-6-114,1 8 0,6 0 126,-1 0 0,1 0-102,-7 0 87,1 0 0,0 6-90,-1 0 1,7 5 18,-1-5 1,7 7 44,-7-1-11,8 3 0,-9 2-13,7 1 1,0-1-6,6 0 28,0 1 1,0-1-37,0 0 0,0-5 98,0-1 1,2-1-83,4 1 1,-2-3 76,7-8-65,1 8 0,5-6-160,0 3 1,1-5-91,-1-5 0,0 1-216,1-8 1,-1 7-120,0-7 1,0 2-1326,1-1 536,-1-4 0,0 5 1358,1-7 0,-1-1 0,0 1 0</inkml:trace>
  <inkml:trace contextRef="#ctx0" brushRef="#br0" timeOffset="2276">450 1505 8307,'12'0'258,"-1"0"1930,-7 0-1082,12 0 18,-15 0-346,15 0-291,-14 0 1,5 8-340,-7 4 1,0 9 61,0 2 1,0 8-107,0-3 1,0 7 134,0 5 0,0 4-217,0 8 1,0 0 8,0 0 1,0 2-110,0 4 1,0-7-59,0 1 1,0-6 76,0-5 1,0-10-325,0 3 0,0-5 166,0 0 0,0-10-1339,0-8 650,0-7-1080,0 4 736,0-8 251,0-8 0,0-1 999,0-9 0,0-7 0,0-1 0</inkml:trace>
  <inkml:trace contextRef="#ctx0" brushRef="#br0" timeOffset="2626">692 1713 8147,'10'-10'1789,"-2"3"-244,-8 7-117,7 0-965,-5 0 1,6 7-182,-8 5 0,0 3-41,0 2 0,0 8-56,0 4 1,0 4-5,0 2 1,0-1-165,0 1 0,0 5 47,0 0 1,0 3-284,0-3 0,0-5-425,0-1 0,0-1 345,0-10 0,0 0-704,0-6 1,2-7-129,4-4-1236,-4 3 1648,5-7 0,-1-2 719,0-11 0,7-5 0,-3-1 0</inkml:trace>
  <inkml:trace contextRef="#ctx0" brushRef="#br0" timeOffset="3110">831 2024 8147,'7'10'0,"-3"3"719,8-7 1,-6 2-202,5-3 0,-5-3 1052,5 4-509,-7 4-159,12-8-54,-7 5-239,8-7-315,1 0 0,-3-2-53,-3-3 0,1 1 4,-7-8-53,7 1 0,-5-7-238,4 1 0,3 6-13,-4-1 0,-3 1-173,-2-7 1,2 7-171,-3-1 234,1 1-593,-6-7 518,0 1 0,-8 8-93,-3 3 1,1 4 133,-1 2 0,-1 0-108,-5 0 217,0 0 1,-1 2 185,1 4 0,6-3 22,-1 9 0,6-3-124,-5 3 0,5 3 341,-6-3 1,9 3-128,-3 3 0,4 5 416,2 0 0,0 2-245,0-2 0,2-2 315,4 8 0,3-6-156,8 6 0,1-3-90,-1 3 1,2-4-273,4-7 1,-2-1 97,8 0 1,-6-7-205,6-4 0,-2 1 116,2-1 1,-4 0-339,-8-6 1,4-8 119,-3-3 0,3-3-838,-10 3 1,-3-5-176,-2 5 1,-4 1-2265,-2-1 2012,0 7 0,-2-4 1300,-4 8 0,-4-8 0,-7-1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6-19T15:15:06.903"/>
    </inkml:context>
    <inkml:brush xml:id="br0">
      <inkml:brushProperty name="width" value="0.04286" units="cm"/>
      <inkml:brushProperty name="height" value="0.04286" units="cm"/>
    </inkml:brush>
  </inkml:definitions>
  <inkml:trace contextRef="#ctx0" brushRef="#br0">483 554 8307,'8'17'-236,"-6"-7"0,7 3 1037,-3-7 1,-2 6 898,8-7-525,-9 1-213,13-6-705,-7 0 1,1-2-45,-4-4-63,3-3 107,-7-1-498,6-5 253,-8 5-12,0-7 1,0 0-1,0-1 152,0 1-759,0 0 280,0 0-141,0 7 82,-8-5 390,-1 5 0,-9 0-77,1 5 0,0 3 292,0 2 0,-1 0 74,1 0 1,0 2 80,-1 3 0,3 5 69,3 7-160,-3 1-71,6-1-106,-9 0 158,9 0 1,-5 1-76,8-1 0,1 0 127,5 1 1,0-1-267,0 0 1,2 0 0,3-1 156,7-5 0,3 3-297,3-8 0,1 1 63,4-1 0,-4-4-183,4 4 122,-4-4-666,-1-2 1,-1 0-4,0 0-1811,0-8 1481,1-2 1,-7-5-1211,1 3 2297,-8-3 0,3 5 0,-7-7 0</inkml:trace>
  <inkml:trace contextRef="#ctx0" brushRef="#br0" timeOffset="658">103 277 8307,'0'-9'-1651,"0"-7"1415,0 14 2040,0-5-549,0-1-144,8 6-380,-7-13 1,7 11 221,-8-8-268,0 9-130,8-5-297,-6 8-1,5 0 305,-7 8-304,0 1 278,0 16 1,-7 2-344,5 8 0,-12 1 68,9 4 1,-9 3-5,3 3 0,1 4-283,-2-4 1,7-4-209,-7-1 1,6-5 43,-5-1 1,7-8-1,-2-4-274,4-4 1,0-10-39,-3-3-848,3-4 1,-4-4 479,12-4 0,-2-9-1530,7-8 2400,-7 0 0,11-2 0,-5-2 0</inkml:trace>
  <inkml:trace contextRef="#ctx0" brushRef="#br0" timeOffset="1335">137 35 8307,'10'0'5022,"-2"0"-4702,-8 0-1934,0 0 0,0 0 1</inkml:trace>
  <inkml:trace contextRef="#ctx0" brushRef="#br0" timeOffset="1846">570 52 8227,'9'-9'884,"-1"1"-691,-8 1 0,2 5 782,4-4-226,-4-4-151,5 8-341,-7-5 25,0 7 214,0 0 0,0 9 1,0 7-222,0 5 0,-5 9 70,-1-1 0,-6 12-87,6 5 0,-5 6 69,5 5-86,-7-3-62,11 13 0,-8-7-160,4 3 0,5-3-277,-5-8 0,4-8 227,2-4 1,0-11-554,0-6 0,0-4 126,0-1 363,0-9-265,0-1 0,0-10-1367,0-4 802,0-3 518,0-9 0,0 1-935,0 0 1,0-2 1341,0-4 0,0 3 0,0-5 0</inkml:trace>
  <inkml:trace contextRef="#ctx0" brushRef="#br0" timeOffset="2226">743 1 8307,'0'9'1888,"0"7"0,5-13-531,1 9-474,0-8-375,-6 11-250,0-5 277,0-1-277,0 7-125,0-7 1,0 16-55,0 4 0,0 4 27,0 1 0,0 11 1,0 5 175,0 5 1,0 3-380,0-6 0,-6 0-124,0 0 1,1-10-286,5-8 366,0 1-1086,-8-16 576,6 6-1368,-6-8 1411,8-7 0,0-10 1,0-11-637,0-5 0,0-1 7,0 0 1236,8-1 0,2-7 0,7-2 0</inkml:trace>
  <inkml:trace contextRef="#ctx0" brushRef="#br0" timeOffset="2706">812 433 8307,'17'10'1033,"-7"5"-738,5-13 0,-5 7 848,7-3 0,0-4-490,1 4 1,-1 2 55,0-3 0,6 1 327,0-6-538,0 0 0,-5 0-241,7 0 125,-6 0 0,12-2-73,-8-4 1,2 3-191,-2-9 0,-4 6 33,4-5 1,-4-1 0,-3-5-166,-5 0 1,3-1-343,-9 1 1,7-2 269,-6-4 1,-1 4-625,-5-4 327,0 3 207,0 11-8,0-7-17,-7 7 1,-3-3-84,-7 1 1,-1 7 91,1-2 0,-2 4 208,-4 2 1,4 0-89,-4 0 0,3 0 306,3 0 1,0 6-146,0 0 1,-1 7 0,1-1 273,0 3 1,1 2 27,5 1 1,-3 5-109,9 0 0,-3 2 328,2-2 0,4-2-131,-4 8 0,6 0 184,6 5 1,6-5-185,11 0 0,-4-8-187,4 2 0,4 0-97,2-6 1,-2 4-120,1-9 1,-4-2-153,4 1 0,-1-7 113,2 2 1,-2-4-328,-4-2 224,-4 0 1,6-6-949,-7 0 0,-3-7 481,-4 1 0,3 3-3219,-8-3 2758,7 8 1,-11-5-3176,4 3 4167,-4 4 0,-10-6 0,-2 8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6-19T15:15:12.752"/>
    </inkml:context>
    <inkml:brush xml:id="br0">
      <inkml:brushProperty name="width" value="0.04286" units="cm"/>
      <inkml:brushProperty name="height" value="0.04286" units="cm"/>
    </inkml:brush>
  </inkml:definitions>
  <inkml:trace contextRef="#ctx0" brushRef="#br0">226 139 8307,'0'9'1106,"0"-1"-764,0-8-85,0 0 0,0 8 1,0-6-3,-8 5 75,6-7 0,-8 2 355,5 4-209,3-4-170,-14 13-61,14-5-14,-5 15 75,-1 2 1,0 9-33,-3 5 0,-5 11-152,5 11 0,1-2 1,1 3 8,1 1 0,0-5 163,3-3-339,3-3-724,-6-17 471,0-5 137,6-14-984,-5-9 0,1-3-968,0-12 1180,0-3 366,-1-9-44,5 1 61,-6-8 1,8 4 549,0-8 0,0 6 0,0-6 0,-8 0 0,-1-5 0</inkml:trace>
  <inkml:trace contextRef="#ctx0" brushRef="#br0" timeOffset="854">1 502 9004,'9'0'1447,"7"0"0,-12-6-1024,7 0-165,1 1-1,-3 5 0,7 0-13,-7-8 0,14 6 0,0-4 99,-2 4 0,6-3 179,2-1-265,-4 0 191,8 6-127,-14 8-128,6 1 0,-4 9-74,-4-1 0,5 0 1,-13 1 233,1-1 1,-3 6-455,-7 0 88,0 0-418,0 2 0,-9-6 350,-8 4 1,-3-5-1,-8-5-537,-3-1 0,-2-3-340,-1 3 579,-9-5 133,14 1 1,-5-6-660,11 4 52,4-4 826,-6-10 1,15 4 0,6-6 354,8 3 0,0-5-208,7 7 1,7-1 413,5 6 0,2-2-133,-2-4-214,-4 4 335,14-6-161,-14 8 1,6 0-80,0 0-166,-6 0 1,12 0-3,-8 0 0,2-5-229,-2-1 113,-4 0-577,6-2 341,-15 7 146,13-15 0,-18 12-497,13-7 302,-12 7-80,9-4-53,-13 1 307,6 5-129,-8-6 132,-8 8 398,6 0-187,-6 0-18,1 8 441,5 1-105,-14 9 1,14-1-215,-3 0 0,3-5 205,2-1-200,0-7 106,7 11-182,3-13 0,7 6-18,1-8 1,-1-2-36,0-4 0,0 3 94,1-9-64,-1 0-185,0 3 1,-5-7 215,-1 5-19,1-12-392,5 4 188,0-6 0,-7 7 85,-4 1-541,-4 0 279,-2 0 91,0-1-184,0 1 110,0 0-1,0-1-156,-8 9-25,-2-7 223,-7 7 187,0-1 0,0 2-29,-1 8-146,1 0 501,0 0-199,-1 0 1,1 0 355,8 0-264,-7 8-94,7 2 1,-7 1 132,5 1 0,-3-1-41,8 7 1,-5 5 35,5 0 1,-5 0-61,5-6 1,0 0-15,6 1 0,0-7-169,0 1 1,8-8 145,3 1-184,5-3 0,1-2 194,0 0-96,1 0-242,-1 0 239,0 0 17,0 0-23,1 0 44,-9 0-52,7 0 108,-7 0-104,1 0 37,5 0-132,-5 0 105,7 0 0,-5 6-607,-1 0 0,-7 7-1560,2-1 1094,-4 3-1266,-2 2 1648,0-7 1,2-2-425,3-8 507,-3 0-63,6 0-116,-8 0 733,0 0 0,8-8 0,1-2 0</inkml:trace>
  <inkml:trace contextRef="#ctx0" brushRef="#br0" timeOffset="1770">865 346 8307,'18'0'425,"-1"0"1,0-5 238,1-1 481,-9 0-659,7 6 1,-13 0 386,9 0 0,-8 2-391,2 4 0,-5 3 175,-1 9-192,0-1-10,0 0 0,0 8-262,0-6 0,0 12-54,0-8 1,-5 6 0,-3-4 24,-2 2 0,1-6-231,-3 2 66,-3-4-551,13-1 382,-13-9 131,13 7 1,-8-15-315,4 5 125,4-4-84,-5-2 0,7-2 1,0-4-222,0-5 1,7-4 186,5-3 0,3-5 195,3 0 0,-1 0-161,0 6 147,0-8 204,1 6 0,-1-6-195,0 7 613,1 9-308,-1-7 0,0 9 169,0-5 1,1 4-150,-1 8 0,0 0 578,1 0 0,-7 8-173,1 4 1,-8 9 64,1 2 0,-3 6-439,-2-6 1,0 2 59,0-2 1,0-4-300,0 4 52,0-4 48,0-1 0,2-3-117,4-4 12,-4 5 48,6-14-31,-1 5-768,-5-7 463,14 0-149,-7 0 301,8 0 1,-5-5-227,-1-1 304,1-8 32,-2 5-62,5-1 172,-5-5-134,7 5 9,-8-7-6,7 7 286,-7-5-255,1 13-27,5-13 58,-13 13 111,14-6-139,-14 0 249,5 6-237,1-5 0,-6 7 30,6 0-10,-8 0 77,0 0-71,0 7 162,-8-5 1,6 14-145,-4-5 220,-3-3-210,7 7 1,-6-11 92,8 8-73,0-8-3,0 3 25,0 1 46,0-6-46,0 6 22,0-1-26,8-5 0,1 6 1,9-8 0,-7 0-89,1 0 0,1 0 76,10 0 0,-4-2-288,4-4 271,4 4 1,-7-13-108,3 3 1,2-3 85,-2-2 1,0-1-207,-6 1 1,0-6 15,1 0 0,-3 0-104,-3 6 0,-5-6-43,-7 0 0,0-1 135,0 7 0,-7 0 31,-5 0 1,-5 1 13,-6 5 1,-2-3 142,-4 8 1,-4 1 0,6 5-211,0 0 258,-5 0 1,11 0 268,-8 0 1,6 2-132,-6 3 1,8 5 129,-2 7 0,9 1-69,3-1 1,1 0 25,-1 0 0,-3 1-87,8-1 1,1 0-53,5 1 1,0-1-44,0 0 1,5-5-1,1-1 1,8-5-141,-3 6 0,10-9 85,2 3 1,0-4-221,-5-2 1,5 0 74,0 0 1,2 0-286,-2 0 1,-4 0-102,4 0 0,-9-6 0,-3 1-1111,2 1 1257,3-6 1,-1 6-862,-3-7 1,1 5-754,-7-6 1136,7 9 844,-11-13 0,14 7 0,-7-9 0</inkml:trace>
  <inkml:trace contextRef="#ctx0" brushRef="#br0" timeOffset="2067">1799 0 8279,'2'12'3137,"4"-1"-2713,-4 1 1161,13-2-664,-13 5-505,6-5 1,-8 7 193,0 0 1,0 8-1,-2 4 96,-4 4 1,2 11-262,-7 8 0,-1 7-415,-5 10 49,7-7-748,-5 5 926,5-13-600,-7 6 0,2-10-78,3-4 1,-1-6 335,7-11 1,-6-4-2245,7-8 1730,-9 0 0,10-7-836,-7-4 0,7-6 239,-2-6 0,4-4-282,2-7 1478,-7 0 0,5-16 0,-6-3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6-19T15:15:16.920"/>
    </inkml:context>
    <inkml:brush xml:id="br0">
      <inkml:brushProperty name="width" value="0.04286" units="cm"/>
      <inkml:brushProperty name="height" value="0.04286" units="cm"/>
    </inkml:brush>
  </inkml:definitions>
  <inkml:trace contextRef="#ctx0" brushRef="#br0">777 18 8307,'17'0'4022,"-5"-6"-2357,-1 1-1114,-7-1 0,2 6 99,-12 0 0,-4 0-175,-7 0 0,-2 0-172,-4 0 0,-2 0-250,-4 0 1,-4 0 81,5 0 1,-7 0-302,-5 0 1,1 0 194,-7 0 1,6 0-808,-6 0 1,-1 0 389,-4 0 1,1 0-581,4 0 0,3 0 225,9 0 1,1 0-673,4 0 949,4 0 1,14 0-49,-1 0 265,8 0 0,-1 0-8,10 0 0,-1 0-217,8 0 0,-7 0-249,7 0 15,-1 0 708,7 7 0,-1-5 0,0 6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6-19T15:19:11.708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1 346 12162,'25'-61'-984,"-6"9"0,-2 2 813,-1 13 65,-15-5 202,15 8-112,-7 7 238,9 2-395,-1 15 123,-7 2 0,5 31 0,-5 6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6-19T15:19:13.891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535 925 12162,'0'-46'424,"0"5"-62,-8 24 74,6 7-305,-21 3 156,12 7 7,-14 7 87,0 11-106,6 9 297,-6 15-207,7-6 261,9 22-132,9-4 162,17 7-207,18 6-51,17-5 16,9-8-324,16-12 0,4-29-119,-1-18 0,-7-14 54,-21-22 1,-2 3 0,-2-12 115,-2-10-78,-23 6-7,8-28-165,-37 18 145,-11-5-270,-27 10 81,-25 14 140,-18 3-376,-9 15 7,0 2 212,45 18 1,0 5 0,-39 15 63,3 16 0,12 7 42,24-1 0,1 7 26,4 4 0,3-1 10,9 1 0,1 2 107,4 9-133,4 5 0,16 24 293,3 1 0,8-3 110,9-20-49,1 3 0,28-4-33,1 1 0,3-10-116,8-26 1,-2-3-209,13-7 168,0-9 0,22-11-215,-4-15 0,3-12 105,-20-17 0,3-10-54,-32 20 1,-1-2-1,0-2 1,-1-1 22,0-4 0,-2-2 0,-1-3 0,-3 0-39,-3-2 1,-2 0 0,-1 2-1,-3 0 212,5-36 0,-2 7-66,-15 4-47,-8 4 0,-21-2-24,-12 4 0,-11 11-104,0 18 144,-4 3-217,-25 2 179,-6 9-30,-15 8-82,10 26 50,9 19-6,8 32 1,11 16 10,12 12 158,11-12-140,11 15 104,12 0 1,4-32 0,3 0-46,6-6 0,3-1 0,8 46 19,11-28 1,4 2 27,7-14 1,3-1 393,3-10-482,4-3 1,33-13 73,4-7 0,13-11-123,-7-24 1,-38 1 0,2-5 57,3-4 0,1-6 0,0-5 0,-2-5 21,-3-3 0,-2-3 1,-1-3-1,-2-4-48,-4-5 1,-1-1-1,1-1 1,-2 0-73,-3-1 0,-3-1 1,1 2-1,-2 1 68,-5 3 1,-2 0 0,-6-3 0,-2-2 16,-1 0 0,-3-1 1,-6 3-1,-3 1 42,-1 1 1,-6 2-1,-20-30-52,-17 18 0,-10 15 42,-8 7 0,-3 9-26,-8 9-126,7-1 0,-16 24 76,3 0 1,-2 10-7,13 13 0,-3 6-78,4 11 1,-3-1 89,3 7 1,5-6-176,12 6 43,4 0 0,9 26 157,4 2 1,12 5-57,11-10 1,4 1 195,2-1 0,8 2 88,4 4 0,11-4 120,6 4 1,5-4-90,7-2 1,-1-6 37,12 1 1,-2-10 97,13-2-28,1-16-348,28-11 1,-8-31 158,9-11 1,-22-20-259,-25-9 0,0-11 56,6-7 1,-2-3 83,-4-2 1,-4 0-201,-7 0 1,-7-3-165,1-2 1,-15 2 221,-3-2 1,-22-3 11,-12 2 0,-18 2 65,-11 9 1,-5 12-71,-7 12 26,-3 11 81,-10 4 1,-5 19 10,-5 12 1,12 13-8,23 22 0,1 7 88,-1 15 1,7 3 90,5 14 0,9 1-108,3 5 0,12 3 44,-1 3 0,11-9-66,0 3 0,6-9 140,6 4 0,9-8-41,9 2 0,8-12 409,3-5-374,-1-12 1,41 0 74,0-11-321,0-12 1,10-18 120,-5-10 0,3-15-288,-8-14 0,-6-10 159,-26 16 0,1-2 1,-3-4-1,-2-3-4,2-5 1,-1-3 0,-1 2 0,-3-2 21,-3-4 0,-3 0 1,-3 4-1,-4 0-131,12-48 1,-16 11 68,-13 1 0,-8 2 23,-10-1 0,-9 5 46,-19 11 1,-6 11-39,-12 6 1,-9 11 74,-8 1 0,-6 10-90,6 14 26,0 3 19,-17 8 7,17 8 109,-17 17-99,31 19 0,5 23 81,15 8 1,9 0-75,15-6 0,5 0 122,0 1 0,9 5-101,-3 0 0,12 1 197,5-1 1,6 2-67,6 4 1,4-6-55,8-12 1,7-11 71,4-12-65,-3-11 1,26-13-252,0-16 0,8-18 90,-8-16 0,12-16 27,-41 19 1,0-2 0,4-3 0,-3-3 49,-6 0 0,-1-2 0,0 2 1,-3-1-31,21-41 1,-11 1-2,-13-7 1,-10 8 51,-18 4 1,-10-1-32,-7 1 0,-22-4 16,-12 10 1,-15 11 31,-3 18 0,-8 7-28,-9 10 1,1 2 34,5 15-40,10 0 0,-7 27 100,8 8-94,0 15 1,11 14-126,1 11 0,7-2-5,10-3 66,3-1 58,2 30-4,17-45 1,2 2-1,5 7 1,3 1 104,0-6 0,4 0 0,8 40-58,7-23 1,13-6 446,4 1-119,5-1-129,25 6-132,13-23-171,-24-26 1,2-7-1,43-15 17,-11-15 0,-4-16 72,-14-13 1,4-17-119,2-6 1,-35 31 0,0 1 21,29-38 0,-3 2 113,-8-8 0,-10 2-55,-8-2 1,-14 3 17,-15 3 1,-3-4 6,-2-7 0,-17 7-13,-12 4 1,-13 13 13,-16 10 1,-5 8-2,-12 10 0,4 7-42,-4 4 0,4 11 25,2 6 1,5 5-38,1 1 0,5 7-10,-5 5 1,5 11-89,-5 6 1,3 3 96,-9 3 1,11 1-56,-5 5 118,15 3 0,-4 21-60,12 4 0,3-1 148,20-5 0,7-5-139,5 5 1,3 1 272,2 5 0,0 0-53,0 0 1,7 2 64,5 4 0,3 4-1,2 7 0,8-13-93,4-4 1,12-19-165,5-3 1,8-11 82,9-7 1,6-12-365,12-11 1,3-21 151,-3-14 0,-2-14-12,2-14 0,-42 20 1,0-3 58,2-5 0,-1-2 0,-1-2 0,-3-2-33,-3-1 1,-3 0 0,0 0-1,-2-2 154,-4 0 0,-2-1 1,-4 5-1,-3 0-52,-4-2 1,-5 0 0,-8-48 62,-7 48 1,-5 1 0,-3 2 0,-4 1-45,-9 1 1,-4 2 0,-31-28 112,25 40 0,-1 3 0,-32-18-27,-2 7 1,4 13-4,2 5 0,0 11-14,0 6 1,-6 6-58,0 6 0,0 6-28,6 11 1,7-2-137,5 8 1,9-6-305,1 5 0,9-3-70,-2 10 911,11-4-285,-12 26 0,20 9-111,-7 14 0,8-5-112,9-11 216,3-1 0,12 27 49,7-3 1,3 3 125,15-26 0,0-3 570,5 3-573,8-1 0,14 8-238,8-8 0,9-15 126,-4-24 1,8-7-283,9-6 0,1-13 94,-1-15 0,-7-16-86,-4-13 0,0-17-61,-6-6 1,-6-4-148,-17 4 0,-5-2 179,-13-4 1,-4-2 44,-13-4 0,-7 2 174,-16 4 0,-15 4-152,-19-4 1,-6 6 17,-5 6 1,3 11 23,-4 11 0,3 7-180,-3 5 0,-9 0 47,-8 12 1,-6-2-84,6 13 1,0 2-734,6 10 492,-8 11 0,10 18 0,4 11 0,16-2-492,-2 48 984,22-38 0,-25 52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7/16/2023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45901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668049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8697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519294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07831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311691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548044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688578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544833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47265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337867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095306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196800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31501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509349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81578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1636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701838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302225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9083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740726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249392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127729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57201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528624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249407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263581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904383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688432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566323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8278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77021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841318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745663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30370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675191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946934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129217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042916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2516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391858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399866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00906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372043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455354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695580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392127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814864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900455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266327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179683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865706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56727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0827227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405754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659387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9939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548999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3151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433406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210303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511533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93914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410989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514863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644986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216710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5659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176477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9249422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6033184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1518282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900848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0537340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75408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318699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4950774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6623705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905298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048004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239284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4587126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4289024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1888970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0730297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8573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9209020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6428021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729592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61512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59803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57" r:id="rId5"/>
  </p:sldLayoutIdLst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6.png"/><Relationship Id="rId4" Type="http://schemas.openxmlformats.org/officeDocument/2006/relationships/image" Target="../media/image8.png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9.png"/><Relationship Id="rId4" Type="http://schemas.openxmlformats.org/officeDocument/2006/relationships/customXml" Target="../ink/ink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30.gif"/><Relationship Id="rId7" Type="http://schemas.openxmlformats.org/officeDocument/2006/relationships/image" Target="../media/image20.png"/><Relationship Id="rId12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3.png"/><Relationship Id="rId11" Type="http://schemas.openxmlformats.org/officeDocument/2006/relationships/image" Target="../media/image7.png"/><Relationship Id="rId5" Type="http://schemas.openxmlformats.org/officeDocument/2006/relationships/image" Target="../media/image32.png"/><Relationship Id="rId10" Type="http://schemas.openxmlformats.org/officeDocument/2006/relationships/image" Target="../media/image10.png"/><Relationship Id="rId4" Type="http://schemas.openxmlformats.org/officeDocument/2006/relationships/image" Target="../media/image31.jpeg"/><Relationship Id="rId9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ustomXml" Target="../ink/ink3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5.png"/><Relationship Id="rId5" Type="http://schemas.openxmlformats.org/officeDocument/2006/relationships/customXml" Target="../ink/ink4.xml"/><Relationship Id="rId4" Type="http://schemas.openxmlformats.org/officeDocument/2006/relationships/image" Target="../media/image34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customXml" Target="../ink/ink5.xml"/><Relationship Id="rId7" Type="http://schemas.openxmlformats.org/officeDocument/2006/relationships/customXml" Target="../ink/ink7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7.png"/><Relationship Id="rId5" Type="http://schemas.openxmlformats.org/officeDocument/2006/relationships/customXml" Target="../ink/ink6.xml"/><Relationship Id="rId4" Type="http://schemas.openxmlformats.org/officeDocument/2006/relationships/image" Target="../media/image36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customXml" Target="../ink/ink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png"/><Relationship Id="rId4" Type="http://schemas.openxmlformats.org/officeDocument/2006/relationships/customXml" Target="../ink/ink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2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43.wmf"/><Relationship Id="rId4" Type="http://schemas.openxmlformats.org/officeDocument/2006/relationships/oleObject" Target="../embeddings/oleObject1.bin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emf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emf"/><Relationship Id="rId2" Type="http://schemas.openxmlformats.org/officeDocument/2006/relationships/image" Target="../media/image46.emf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7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7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7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7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7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7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7.pn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7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9.png"/><Relationship Id="rId4" Type="http://schemas.openxmlformats.org/officeDocument/2006/relationships/image" Target="../media/image47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7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7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7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1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21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24.png"/><Relationship Id="rId5" Type="http://schemas.openxmlformats.org/officeDocument/2006/relationships/image" Target="../media/image7.png"/><Relationship Id="rId10" Type="http://schemas.openxmlformats.org/officeDocument/2006/relationships/image" Target="../media/image23.png"/><Relationship Id="rId4" Type="http://schemas.openxmlformats.org/officeDocument/2006/relationships/image" Target="../media/image10.png"/><Relationship Id="rId9" Type="http://schemas.openxmlformats.org/officeDocument/2006/relationships/image" Target="../media/image5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8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cs typeface="Calibri" panose="020F0502020204030204" pitchFamily="34" charset="0"/>
              </a:rPr>
              <a:t>Link layer and LANs: our goals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en-US" sz="3200"/>
              <a:t>understand principles behind link layer services: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/>
              <a:t>error detection, correction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/>
              <a:t>sharing a broadcast channel: multiple access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/>
              <a:t>link layer addressing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/>
              <a:t>local area networks: Ethernet, VLANs</a:t>
            </a:r>
          </a:p>
          <a:p>
            <a:pPr marL="342900" indent="-212725">
              <a:buFont typeface="Wingdings" charset="2"/>
              <a:buChar char="§"/>
              <a:defRPr/>
            </a:pPr>
            <a:r>
              <a:rPr lang="en-US" sz="3200"/>
              <a:t>datacenter networks</a:t>
            </a:r>
          </a:p>
          <a:p>
            <a:pPr marL="130175" indent="0">
              <a:buNone/>
            </a:pPr>
            <a:endParaRPr lang="en-GB">
              <a:ea typeface="Calibri"/>
              <a:cs typeface="Calibri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sz="3200"/>
              <a:t>instantiation, implementation of various link layer technologies</a:t>
            </a:r>
            <a:endParaRPr lang="en-US" sz="2800"/>
          </a:p>
        </p:txBody>
      </p:sp>
      <p:pic>
        <p:nvPicPr>
          <p:cNvPr id="7" name="Picture 6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439BFE83-3A49-904C-8D0A-2D330947D1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57543" y="3498941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0B01662C-0D2B-C547-B59B-BA568A5A2F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layer, LANs: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sz="320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7862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999694" cy="894622"/>
          </a:xfrm>
        </p:spPr>
        <p:txBody>
          <a:bodyPr>
            <a:noAutofit/>
          </a:bodyPr>
          <a:lstStyle/>
          <a:p>
            <a:r>
              <a:rPr lang="en-US" b="0">
                <a:latin typeface="+mn-lt"/>
              </a:rPr>
              <a:t>A day in the life…TCP connection carrying HTTP</a:t>
            </a:r>
            <a:endParaRPr lang="en-US" sz="3200" b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100</a:t>
            </a:fld>
            <a:endParaRPr lang="en-US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3" y="1792392"/>
            <a:ext cx="3486028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25667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Freeform 94">
            <a:extLst>
              <a:ext uri="{FF2B5EF4-FFF2-40B4-BE49-F238E27FC236}">
                <a16:creationId xmlns:a16="http://schemas.microsoft.com/office/drawing/2014/main" id="{DB154763-7D17-3045-99D6-33E2B8DEBEF3}"/>
              </a:ext>
            </a:extLst>
          </p:cNvPr>
          <p:cNvSpPr>
            <a:spLocks/>
          </p:cNvSpPr>
          <p:nvPr/>
        </p:nvSpPr>
        <p:spPr bwMode="auto">
          <a:xfrm>
            <a:off x="915707" y="47643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1" name="Line 134">
            <a:extLst>
              <a:ext uri="{FF2B5EF4-FFF2-40B4-BE49-F238E27FC236}">
                <a16:creationId xmlns:a16="http://schemas.microsoft.com/office/drawing/2014/main" id="{23269057-3E10-0842-B50F-AD9089B214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6607" y="36928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3" name="Line 136">
            <a:extLst>
              <a:ext uri="{FF2B5EF4-FFF2-40B4-BE49-F238E27FC236}">
                <a16:creationId xmlns:a16="http://schemas.microsoft.com/office/drawing/2014/main" id="{3AFEBAD8-BCD5-3045-B4AF-E50B6AEA1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85795" y="55120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4" name="Text Box 137">
            <a:extLst>
              <a:ext uri="{FF2B5EF4-FFF2-40B4-BE49-F238E27FC236}">
                <a16:creationId xmlns:a16="http://schemas.microsoft.com/office/drawing/2014/main" id="{B02E6458-4F99-D348-B986-C3DBF7171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357" y="59041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05" name="Text Box 138">
            <a:extLst>
              <a:ext uri="{FF2B5EF4-FFF2-40B4-BE49-F238E27FC236}">
                <a16:creationId xmlns:a16="http://schemas.microsoft.com/office/drawing/2014/main" id="{B04C2766-4464-6446-87AB-67B8CB7F6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307" y="5648605"/>
            <a:ext cx="19062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Google web server</a:t>
            </a:r>
          </a:p>
        </p:txBody>
      </p:sp>
      <p:grpSp>
        <p:nvGrpSpPr>
          <p:cNvPr id="312" name="Group 194">
            <a:extLst>
              <a:ext uri="{FF2B5EF4-FFF2-40B4-BE49-F238E27FC236}">
                <a16:creationId xmlns:a16="http://schemas.microsoft.com/office/drawing/2014/main" id="{E84BEC05-5A7F-224F-95D4-9DAB0F871EA1}"/>
              </a:ext>
            </a:extLst>
          </p:cNvPr>
          <p:cNvGrpSpPr>
            <a:grpSpLocks/>
          </p:cNvGrpSpPr>
          <p:nvPr/>
        </p:nvGrpSpPr>
        <p:grpSpPr bwMode="auto">
          <a:xfrm>
            <a:off x="3765270" y="5718455"/>
            <a:ext cx="295275" cy="114300"/>
            <a:chOff x="3228" y="1776"/>
            <a:chExt cx="252" cy="96"/>
          </a:xfrm>
        </p:grpSpPr>
        <p:sp>
          <p:nvSpPr>
            <p:cNvPr id="313" name="Line 195">
              <a:extLst>
                <a:ext uri="{FF2B5EF4-FFF2-40B4-BE49-F238E27FC236}">
                  <a16:creationId xmlns:a16="http://schemas.microsoft.com/office/drawing/2014/main" id="{5A3176AD-244A-FC40-803C-74F3441D6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Line 196">
              <a:extLst>
                <a:ext uri="{FF2B5EF4-FFF2-40B4-BE49-F238E27FC236}">
                  <a16:creationId xmlns:a16="http://schemas.microsoft.com/office/drawing/2014/main" id="{6B3ADCCD-5CCA-E245-804F-105E3A97E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5" name="Group 197">
            <a:extLst>
              <a:ext uri="{FF2B5EF4-FFF2-40B4-BE49-F238E27FC236}">
                <a16:creationId xmlns:a16="http://schemas.microsoft.com/office/drawing/2014/main" id="{11561174-0DD6-384F-ADA8-7238039F91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03445" y="5718455"/>
            <a:ext cx="295275" cy="114300"/>
            <a:chOff x="3228" y="1776"/>
            <a:chExt cx="252" cy="96"/>
          </a:xfrm>
        </p:grpSpPr>
        <p:sp>
          <p:nvSpPr>
            <p:cNvPr id="316" name="Line 198">
              <a:extLst>
                <a:ext uri="{FF2B5EF4-FFF2-40B4-BE49-F238E27FC236}">
                  <a16:creationId xmlns:a16="http://schemas.microsoft.com/office/drawing/2014/main" id="{163D3623-F55F-6248-89FA-5C316BDD2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Line 199">
              <a:extLst>
                <a:ext uri="{FF2B5EF4-FFF2-40B4-BE49-F238E27FC236}">
                  <a16:creationId xmlns:a16="http://schemas.microsoft.com/office/drawing/2014/main" id="{00F61339-BB36-F44F-AD77-22B4AA9128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8" name="Group 200">
            <a:extLst>
              <a:ext uri="{FF2B5EF4-FFF2-40B4-BE49-F238E27FC236}">
                <a16:creationId xmlns:a16="http://schemas.microsoft.com/office/drawing/2014/main" id="{99A70FAB-0459-7A43-BC2D-6A7CFE6F862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608232" y="5423180"/>
            <a:ext cx="295275" cy="114300"/>
            <a:chOff x="3228" y="1776"/>
            <a:chExt cx="252" cy="96"/>
          </a:xfrm>
        </p:grpSpPr>
        <p:sp>
          <p:nvSpPr>
            <p:cNvPr id="319" name="Line 201">
              <a:extLst>
                <a:ext uri="{FF2B5EF4-FFF2-40B4-BE49-F238E27FC236}">
                  <a16:creationId xmlns:a16="http://schemas.microsoft.com/office/drawing/2014/main" id="{DAF385D4-A4D0-AA41-8C33-83D0C4D89A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Line 202">
              <a:extLst>
                <a:ext uri="{FF2B5EF4-FFF2-40B4-BE49-F238E27FC236}">
                  <a16:creationId xmlns:a16="http://schemas.microsoft.com/office/drawing/2014/main" id="{9EF706F5-A8DC-BF46-B040-1A4D47171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34858D1-1FE7-0841-97C3-49C70001FDDA}"/>
              </a:ext>
            </a:extLst>
          </p:cNvPr>
          <p:cNvGrpSpPr/>
          <p:nvPr/>
        </p:nvGrpSpPr>
        <p:grpSpPr>
          <a:xfrm>
            <a:off x="3885507" y="5310841"/>
            <a:ext cx="809010" cy="502026"/>
            <a:chOff x="7493876" y="2774731"/>
            <a:chExt cx="1481958" cy="894622"/>
          </a:xfrm>
        </p:grpSpPr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372B1AC8-74B7-C34C-8289-9B65FDFB6CC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2961F798-D661-3D46-B5CE-6D402C201D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73344D6-1FC8-1A47-97EC-9418BA4500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7C4028CC-B424-154D-BD93-E61E50C24CE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52CB30F-0709-FE43-BD31-587F8E1B154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F3ECD5A3-700D-4346-A225-E4F327AF7D7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8FD5A214-3BBB-7F48-B4FD-71505D61E3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5" name="Group 248">
            <a:extLst>
              <a:ext uri="{FF2B5EF4-FFF2-40B4-BE49-F238E27FC236}">
                <a16:creationId xmlns:a16="http://schemas.microsoft.com/office/drawing/2014/main" id="{78FE3AED-24A8-6C4B-823D-34D843152649}"/>
              </a:ext>
            </a:extLst>
          </p:cNvPr>
          <p:cNvGrpSpPr>
            <a:grpSpLocks/>
          </p:cNvGrpSpPr>
          <p:nvPr/>
        </p:nvGrpSpPr>
        <p:grpSpPr bwMode="auto">
          <a:xfrm>
            <a:off x="2703232" y="5072342"/>
            <a:ext cx="358775" cy="623888"/>
            <a:chOff x="4140" y="429"/>
            <a:chExt cx="1425" cy="2396"/>
          </a:xfrm>
        </p:grpSpPr>
        <p:sp>
          <p:nvSpPr>
            <p:cNvPr id="346" name="Freeform 148">
              <a:extLst>
                <a:ext uri="{FF2B5EF4-FFF2-40B4-BE49-F238E27FC236}">
                  <a16:creationId xmlns:a16="http://schemas.microsoft.com/office/drawing/2014/main" id="{85451C8D-4747-E845-BDD8-6D774697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Rectangle 149">
              <a:extLst>
                <a:ext uri="{FF2B5EF4-FFF2-40B4-BE49-F238E27FC236}">
                  <a16:creationId xmlns:a16="http://schemas.microsoft.com/office/drawing/2014/main" id="{720F8F77-9254-F144-9D40-FF595E87F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Freeform 150">
              <a:extLst>
                <a:ext uri="{FF2B5EF4-FFF2-40B4-BE49-F238E27FC236}">
                  <a16:creationId xmlns:a16="http://schemas.microsoft.com/office/drawing/2014/main" id="{6A486C96-F765-2943-90E4-63862879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9" name="Freeform 151">
              <a:extLst>
                <a:ext uri="{FF2B5EF4-FFF2-40B4-BE49-F238E27FC236}">
                  <a16:creationId xmlns:a16="http://schemas.microsoft.com/office/drawing/2014/main" id="{A86769A5-BBB3-024C-B65A-503F6282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Rectangle 152">
              <a:extLst>
                <a:ext uri="{FF2B5EF4-FFF2-40B4-BE49-F238E27FC236}">
                  <a16:creationId xmlns:a16="http://schemas.microsoft.com/office/drawing/2014/main" id="{EDEA3D72-19C4-0445-996E-0463B4F73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1" name="Group 153">
              <a:extLst>
                <a:ext uri="{FF2B5EF4-FFF2-40B4-BE49-F238E27FC236}">
                  <a16:creationId xmlns:a16="http://schemas.microsoft.com/office/drawing/2014/main" id="{1F11C69D-094E-F747-B5C0-2DA1FE020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C55CA8C4-32A7-154A-B758-95A762915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7" name="AutoShape 155">
                <a:extLst>
                  <a:ext uri="{FF2B5EF4-FFF2-40B4-BE49-F238E27FC236}">
                    <a16:creationId xmlns:a16="http://schemas.microsoft.com/office/drawing/2014/main" id="{7184AF16-B87E-9F43-917C-2C88AAEF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2" name="Rectangle 156">
              <a:extLst>
                <a:ext uri="{FF2B5EF4-FFF2-40B4-BE49-F238E27FC236}">
                  <a16:creationId xmlns:a16="http://schemas.microsoft.com/office/drawing/2014/main" id="{48FF4647-B309-D64A-B015-19391B16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3" name="Group 157">
              <a:extLst>
                <a:ext uri="{FF2B5EF4-FFF2-40B4-BE49-F238E27FC236}">
                  <a16:creationId xmlns:a16="http://schemas.microsoft.com/office/drawing/2014/main" id="{BABA5FE5-37CC-EC4C-BDFC-7DCFD023A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4" name="AutoShape 158">
                <a:extLst>
                  <a:ext uri="{FF2B5EF4-FFF2-40B4-BE49-F238E27FC236}">
                    <a16:creationId xmlns:a16="http://schemas.microsoft.com/office/drawing/2014/main" id="{5C52FD21-5CA0-3043-8E83-A75B2F33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5" name="AutoShape 159">
                <a:extLst>
                  <a:ext uri="{FF2B5EF4-FFF2-40B4-BE49-F238E27FC236}">
                    <a16:creationId xmlns:a16="http://schemas.microsoft.com/office/drawing/2014/main" id="{9026DFAE-BC0A-DB40-AA40-5414F6E1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60">
              <a:extLst>
                <a:ext uri="{FF2B5EF4-FFF2-40B4-BE49-F238E27FC236}">
                  <a16:creationId xmlns:a16="http://schemas.microsoft.com/office/drawing/2014/main" id="{B0BD4174-1E2C-CC47-8B22-39E3AD43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Rectangle 161">
              <a:extLst>
                <a:ext uri="{FF2B5EF4-FFF2-40B4-BE49-F238E27FC236}">
                  <a16:creationId xmlns:a16="http://schemas.microsoft.com/office/drawing/2014/main" id="{5D1D6DF0-40D7-0D45-A917-4840AE93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6" name="Group 162">
              <a:extLst>
                <a:ext uri="{FF2B5EF4-FFF2-40B4-BE49-F238E27FC236}">
                  <a16:creationId xmlns:a16="http://schemas.microsoft.com/office/drawing/2014/main" id="{7594B754-6C4A-7748-BFD2-4996DB6EF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2" name="AutoShape 163">
                <a:extLst>
                  <a:ext uri="{FF2B5EF4-FFF2-40B4-BE49-F238E27FC236}">
                    <a16:creationId xmlns:a16="http://schemas.microsoft.com/office/drawing/2014/main" id="{5F147DEA-3B24-5D47-B987-8996EBD1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3" name="AutoShape 164">
                <a:extLst>
                  <a:ext uri="{FF2B5EF4-FFF2-40B4-BE49-F238E27FC236}">
                    <a16:creationId xmlns:a16="http://schemas.microsoft.com/office/drawing/2014/main" id="{ED721BA0-A51B-AB48-8703-6EE160A82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7" name="Freeform 165">
              <a:extLst>
                <a:ext uri="{FF2B5EF4-FFF2-40B4-BE49-F238E27FC236}">
                  <a16:creationId xmlns:a16="http://schemas.microsoft.com/office/drawing/2014/main" id="{780D91FC-F251-D942-B17A-68640A71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8" name="Group 166">
              <a:extLst>
                <a:ext uri="{FF2B5EF4-FFF2-40B4-BE49-F238E27FC236}">
                  <a16:creationId xmlns:a16="http://schemas.microsoft.com/office/drawing/2014/main" id="{C9B91C48-BF55-C149-9929-BFB6413B7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0" name="AutoShape 167">
                <a:extLst>
                  <a:ext uri="{FF2B5EF4-FFF2-40B4-BE49-F238E27FC236}">
                    <a16:creationId xmlns:a16="http://schemas.microsoft.com/office/drawing/2014/main" id="{CA38CE73-BBD3-F144-8AD8-FFFF8346D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1" name="AutoShape 168">
                <a:extLst>
                  <a:ext uri="{FF2B5EF4-FFF2-40B4-BE49-F238E27FC236}">
                    <a16:creationId xmlns:a16="http://schemas.microsoft.com/office/drawing/2014/main" id="{FCAA7936-D811-CE4C-92B6-2D0E1B549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9" name="Rectangle 169">
              <a:extLst>
                <a:ext uri="{FF2B5EF4-FFF2-40B4-BE49-F238E27FC236}">
                  <a16:creationId xmlns:a16="http://schemas.microsoft.com/office/drawing/2014/main" id="{86075665-1B3C-684E-8884-99FC7886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0" name="Freeform 170">
              <a:extLst>
                <a:ext uri="{FF2B5EF4-FFF2-40B4-BE49-F238E27FC236}">
                  <a16:creationId xmlns:a16="http://schemas.microsoft.com/office/drawing/2014/main" id="{3F8E3655-B42F-284B-8ADF-B4BA131A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Freeform 171">
              <a:extLst>
                <a:ext uri="{FF2B5EF4-FFF2-40B4-BE49-F238E27FC236}">
                  <a16:creationId xmlns:a16="http://schemas.microsoft.com/office/drawing/2014/main" id="{3E7B122E-A4D1-0149-86F1-E7947F9C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Oval 172">
              <a:extLst>
                <a:ext uri="{FF2B5EF4-FFF2-40B4-BE49-F238E27FC236}">
                  <a16:creationId xmlns:a16="http://schemas.microsoft.com/office/drawing/2014/main" id="{3A381F49-16C5-C44C-8033-6EB7B98D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3" name="Freeform 173">
              <a:extLst>
                <a:ext uri="{FF2B5EF4-FFF2-40B4-BE49-F238E27FC236}">
                  <a16:creationId xmlns:a16="http://schemas.microsoft.com/office/drawing/2014/main" id="{53DD2DD1-F942-774A-9AD8-909D94CF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4" name="AutoShape 174">
              <a:extLst>
                <a:ext uri="{FF2B5EF4-FFF2-40B4-BE49-F238E27FC236}">
                  <a16:creationId xmlns:a16="http://schemas.microsoft.com/office/drawing/2014/main" id="{51AB5E8C-DA29-F543-AA82-E3C0444B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5" name="AutoShape 175">
              <a:extLst>
                <a:ext uri="{FF2B5EF4-FFF2-40B4-BE49-F238E27FC236}">
                  <a16:creationId xmlns:a16="http://schemas.microsoft.com/office/drawing/2014/main" id="{ECC97CA2-9BF9-AC42-93A7-08F53192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Oval 176">
              <a:extLst>
                <a:ext uri="{FF2B5EF4-FFF2-40B4-BE49-F238E27FC236}">
                  <a16:creationId xmlns:a16="http://schemas.microsoft.com/office/drawing/2014/main" id="{7DFF487A-620D-B94B-8455-1E84061B6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7" name="Oval 177">
              <a:extLst>
                <a:ext uri="{FF2B5EF4-FFF2-40B4-BE49-F238E27FC236}">
                  <a16:creationId xmlns:a16="http://schemas.microsoft.com/office/drawing/2014/main" id="{A16BD41A-B6A4-D04A-8EB2-0316CCD3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8" name="Oval 178">
              <a:extLst>
                <a:ext uri="{FF2B5EF4-FFF2-40B4-BE49-F238E27FC236}">
                  <a16:creationId xmlns:a16="http://schemas.microsoft.com/office/drawing/2014/main" id="{FC2BA1AF-4A9A-4243-B0EC-76AAE9F13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Rectangle 179">
              <a:extLst>
                <a:ext uri="{FF2B5EF4-FFF2-40B4-BE49-F238E27FC236}">
                  <a16:creationId xmlns:a16="http://schemas.microsoft.com/office/drawing/2014/main" id="{8BFA87B3-0B70-5640-BD33-A553E40D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3" name="Group 43">
            <a:extLst>
              <a:ext uri="{FF2B5EF4-FFF2-40B4-BE49-F238E27FC236}">
                <a16:creationId xmlns:a16="http://schemas.microsoft.com/office/drawing/2014/main" id="{C4F663FE-5F45-CE47-85DD-15B11F49D43C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1595438"/>
            <a:ext cx="976312" cy="1460500"/>
            <a:chOff x="651" y="681"/>
            <a:chExt cx="615" cy="920"/>
          </a:xfrm>
        </p:grpSpPr>
        <p:sp>
          <p:nvSpPr>
            <p:cNvPr id="534" name="Freeform 44">
              <a:extLst>
                <a:ext uri="{FF2B5EF4-FFF2-40B4-BE49-F238E27FC236}">
                  <a16:creationId xmlns:a16="http://schemas.microsoft.com/office/drawing/2014/main" id="{891F45F2-C6F3-C642-99A3-916BE7A3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7951 w 10000"/>
                <a:gd name="connsiteY3" fmla="*/ 8723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7951" y="8723"/>
                  </a:lnTo>
                  <a:lnTo>
                    <a:pt x="8212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alpha val="78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5">
              <a:extLst>
                <a:ext uri="{FF2B5EF4-FFF2-40B4-BE49-F238E27FC236}">
                  <a16:creationId xmlns:a16="http://schemas.microsoft.com/office/drawing/2014/main" id="{03424AF6-F140-5044-B424-F839DC56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28"/>
              <a:chOff x="569" y="2954"/>
              <a:chExt cx="500" cy="828"/>
            </a:xfrm>
          </p:grpSpPr>
          <p:sp>
            <p:nvSpPr>
              <p:cNvPr id="536" name="Rectangle 46">
                <a:extLst>
                  <a:ext uri="{FF2B5EF4-FFF2-40B4-BE49-F238E27FC236}">
                    <a16:creationId xmlns:a16="http://schemas.microsoft.com/office/drawing/2014/main" id="{2A83F15E-AC56-9047-933E-C7FC4B75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Text Box 47">
                <a:extLst>
                  <a:ext uri="{FF2B5EF4-FFF2-40B4-BE49-F238E27FC236}">
                    <a16:creationId xmlns:a16="http://schemas.microsoft.com/office/drawing/2014/main" id="{40B4C487-0D29-384E-9FBF-2933FC189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7" y="2954"/>
                <a:ext cx="449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538" name="Line 48">
                <a:extLst>
                  <a:ext uri="{FF2B5EF4-FFF2-40B4-BE49-F238E27FC236}">
                    <a16:creationId xmlns:a16="http://schemas.microsoft.com/office/drawing/2014/main" id="{E5855A0A-4145-524E-AF03-40B19030B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49">
                <a:extLst>
                  <a:ext uri="{FF2B5EF4-FFF2-40B4-BE49-F238E27FC236}">
                    <a16:creationId xmlns:a16="http://schemas.microsoft.com/office/drawing/2014/main" id="{5337342B-4FDA-0646-A04C-3117B3209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50">
                <a:extLst>
                  <a:ext uri="{FF2B5EF4-FFF2-40B4-BE49-F238E27FC236}">
                    <a16:creationId xmlns:a16="http://schemas.microsoft.com/office/drawing/2014/main" id="{B1569789-ADB1-1343-8746-60FF932C5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51">
                <a:extLst>
                  <a:ext uri="{FF2B5EF4-FFF2-40B4-BE49-F238E27FC236}">
                    <a16:creationId xmlns:a16="http://schemas.microsoft.com/office/drawing/2014/main" id="{3227A074-26EB-4F40-9804-D2ECB13D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542" name="Group 325">
            <a:extLst>
              <a:ext uri="{FF2B5EF4-FFF2-40B4-BE49-F238E27FC236}">
                <a16:creationId xmlns:a16="http://schemas.microsoft.com/office/drawing/2014/main" id="{44BB38E6-E14F-E243-A361-68D05E58CCCB}"/>
              </a:ext>
            </a:extLst>
          </p:cNvPr>
          <p:cNvGrpSpPr>
            <a:grpSpLocks/>
          </p:cNvGrpSpPr>
          <p:nvPr/>
        </p:nvGrpSpPr>
        <p:grpSpPr bwMode="auto">
          <a:xfrm>
            <a:off x="571500" y="1568450"/>
            <a:ext cx="515937" cy="333375"/>
            <a:chOff x="328" y="678"/>
            <a:chExt cx="325" cy="210"/>
          </a:xfrm>
        </p:grpSpPr>
        <p:grpSp>
          <p:nvGrpSpPr>
            <p:cNvPr id="543" name="Group 52">
              <a:extLst>
                <a:ext uri="{FF2B5EF4-FFF2-40B4-BE49-F238E27FC236}">
                  <a16:creationId xmlns:a16="http://schemas.microsoft.com/office/drawing/2014/main" id="{0A8D6708-4609-6945-A946-E47D0AA23B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" y="693"/>
              <a:ext cx="325" cy="154"/>
              <a:chOff x="844" y="3337"/>
              <a:chExt cx="325" cy="154"/>
            </a:xfrm>
          </p:grpSpPr>
          <p:sp>
            <p:nvSpPr>
              <p:cNvPr id="545" name="Rectangle 53">
                <a:extLst>
                  <a:ext uri="{FF2B5EF4-FFF2-40B4-BE49-F238E27FC236}">
                    <a16:creationId xmlns:a16="http://schemas.microsoft.com/office/drawing/2014/main" id="{B6E73418-9916-914F-BAF1-61EBBD28B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Text Box 54">
                <a:extLst>
                  <a:ext uri="{FF2B5EF4-FFF2-40B4-BE49-F238E27FC236}">
                    <a16:creationId xmlns:a16="http://schemas.microsoft.com/office/drawing/2014/main" id="{EB3D178B-2079-974C-BBAF-D1859C342A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sp>
          <p:nvSpPr>
            <p:cNvPr id="544" name="AutoShape 85">
              <a:extLst>
                <a:ext uri="{FF2B5EF4-FFF2-40B4-BE49-F238E27FC236}">
                  <a16:creationId xmlns:a16="http://schemas.microsoft.com/office/drawing/2014/main" id="{B164A8CC-CDC1-E443-A720-0B9C1A59C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678"/>
              <a:ext cx="240" cy="210"/>
            </a:xfrm>
            <a:prstGeom prst="downArrow">
              <a:avLst>
                <a:gd name="adj1" fmla="val 49167"/>
                <a:gd name="adj2" fmla="val 24292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47" name="Rectangle 100">
            <a:extLst>
              <a:ext uri="{FF2B5EF4-FFF2-40B4-BE49-F238E27FC236}">
                <a16:creationId xmlns:a16="http://schemas.microsoft.com/office/drawing/2014/main" id="{736B0FF4-A2E8-AE45-921A-22C015CB3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68450"/>
            <a:ext cx="4227512" cy="950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to send HTTP request, client first opens </a:t>
            </a:r>
            <a:r>
              <a:rPr lang="en-US" sz="2800">
                <a:solidFill>
                  <a:srgbClr val="C00000"/>
                </a:solidFill>
                <a:ea typeface="ＭＳ Ｐゴシック" charset="0"/>
              </a:rPr>
              <a:t>TCP socket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 to web server</a:t>
            </a:r>
          </a:p>
        </p:txBody>
      </p:sp>
      <p:sp>
        <p:nvSpPr>
          <p:cNvPr id="548" name="Rectangle 101">
            <a:extLst>
              <a:ext uri="{FF2B5EF4-FFF2-40B4-BE49-F238E27FC236}">
                <a16:creationId xmlns:a16="http://schemas.microsoft.com/office/drawing/2014/main" id="{FC65F5D7-75A7-7843-969E-B8C83BD5E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2" y="2924175"/>
            <a:ext cx="4783138" cy="985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TCP </a:t>
            </a:r>
            <a:r>
              <a:rPr lang="en-US" sz="2800">
                <a:solidFill>
                  <a:srgbClr val="C00000"/>
                </a:solidFill>
                <a:ea typeface="ＭＳ Ｐゴシック" charset="0"/>
              </a:rPr>
              <a:t>SYN segment 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(step 1 in TCP 3-way handshake)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 inter-domain routed to web server</a:t>
            </a:r>
          </a:p>
        </p:txBody>
      </p:sp>
      <p:sp>
        <p:nvSpPr>
          <p:cNvPr id="549" name="Rectangle 102">
            <a:extLst>
              <a:ext uri="{FF2B5EF4-FFF2-40B4-BE49-F238E27FC236}">
                <a16:creationId xmlns:a16="http://schemas.microsoft.com/office/drawing/2014/main" id="{51C744F0-EF71-344A-B333-4EEF1D802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7" y="5397500"/>
            <a:ext cx="4997745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TCP </a:t>
            </a:r>
            <a:r>
              <a:rPr lang="en-US" sz="2800">
                <a:solidFill>
                  <a:srgbClr val="C00000"/>
                </a:solidFill>
                <a:ea typeface="ＭＳ Ｐゴシック" charset="0"/>
              </a:rPr>
              <a:t>connection established!</a:t>
            </a:r>
          </a:p>
        </p:txBody>
      </p:sp>
      <p:grpSp>
        <p:nvGrpSpPr>
          <p:cNvPr id="550" name="Group 314">
            <a:extLst>
              <a:ext uri="{FF2B5EF4-FFF2-40B4-BE49-F238E27FC236}">
                <a16:creationId xmlns:a16="http://schemas.microsoft.com/office/drawing/2014/main" id="{4E3B24CA-FEEE-3E47-9A58-189AE2727095}"/>
              </a:ext>
            </a:extLst>
          </p:cNvPr>
          <p:cNvGrpSpPr>
            <a:grpSpLocks/>
          </p:cNvGrpSpPr>
          <p:nvPr/>
        </p:nvGrpSpPr>
        <p:grpSpPr bwMode="auto">
          <a:xfrm>
            <a:off x="207962" y="2414588"/>
            <a:ext cx="1081088" cy="244475"/>
            <a:chOff x="410" y="1508"/>
            <a:chExt cx="681" cy="154"/>
          </a:xfrm>
        </p:grpSpPr>
        <p:sp>
          <p:nvSpPr>
            <p:cNvPr id="551" name="Rectangle 99">
              <a:extLst>
                <a:ext uri="{FF2B5EF4-FFF2-40B4-BE49-F238E27FC236}">
                  <a16:creationId xmlns:a16="http://schemas.microsoft.com/office/drawing/2014/main" id="{287E07CE-E274-3F4D-96B8-D3177BBB1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" y="1511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95">
              <a:extLst>
                <a:ext uri="{FF2B5EF4-FFF2-40B4-BE49-F238E27FC236}">
                  <a16:creationId xmlns:a16="http://schemas.microsoft.com/office/drawing/2014/main" id="{8886EA9A-C5FF-A347-84C6-EC7C6AFE8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" y="1536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3" name="Rectangle 96">
              <a:extLst>
                <a:ext uri="{FF2B5EF4-FFF2-40B4-BE49-F238E27FC236}">
                  <a16:creationId xmlns:a16="http://schemas.microsoft.com/office/drawing/2014/main" id="{3E962067-480B-FE47-A3AE-7153A4C45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1525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4" name="Rectangle 97">
              <a:extLst>
                <a:ext uri="{FF2B5EF4-FFF2-40B4-BE49-F238E27FC236}">
                  <a16:creationId xmlns:a16="http://schemas.microsoft.com/office/drawing/2014/main" id="{B4CDB1AD-3C2F-3347-A517-1F1AEEF6D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1527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5" name="Rectangle 98">
              <a:extLst>
                <a:ext uri="{FF2B5EF4-FFF2-40B4-BE49-F238E27FC236}">
                  <a16:creationId xmlns:a16="http://schemas.microsoft.com/office/drawing/2014/main" id="{B0AC5248-EFDD-2142-9FBF-32AD6EF4B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1526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6" name="Group 310">
              <a:extLst>
                <a:ext uri="{FF2B5EF4-FFF2-40B4-BE49-F238E27FC236}">
                  <a16:creationId xmlns:a16="http://schemas.microsoft.com/office/drawing/2014/main" id="{24999875-A88C-FD45-9FAA-ED70B2D1AA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" y="1508"/>
              <a:ext cx="354" cy="154"/>
              <a:chOff x="290" y="875"/>
              <a:chExt cx="354" cy="154"/>
            </a:xfrm>
          </p:grpSpPr>
          <p:sp>
            <p:nvSpPr>
              <p:cNvPr id="557" name="Rectangle 311">
                <a:extLst>
                  <a:ext uri="{FF2B5EF4-FFF2-40B4-BE49-F238E27FC236}">
                    <a16:creationId xmlns:a16="http://schemas.microsoft.com/office/drawing/2014/main" id="{D865E817-3F6A-2344-8E60-F652C9FDE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8" name="Rectangle 312">
                <a:extLst>
                  <a:ext uri="{FF2B5EF4-FFF2-40B4-BE49-F238E27FC236}">
                    <a16:creationId xmlns:a16="http://schemas.microsoft.com/office/drawing/2014/main" id="{197093E6-8F10-9442-89AF-4F26EE9D4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9" name="Text Box 313">
                <a:extLst>
                  <a:ext uri="{FF2B5EF4-FFF2-40B4-BE49-F238E27FC236}">
                    <a16:creationId xmlns:a16="http://schemas.microsoft.com/office/drawing/2014/main" id="{4A84191B-BE9C-EE49-85DF-BE63E57CAE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</p:grpSp>
      <p:grpSp>
        <p:nvGrpSpPr>
          <p:cNvPr id="560" name="Group 326">
            <a:extLst>
              <a:ext uri="{FF2B5EF4-FFF2-40B4-BE49-F238E27FC236}">
                <a16:creationId xmlns:a16="http://schemas.microsoft.com/office/drawing/2014/main" id="{6035F0FF-3872-4E4A-B014-49029AA39D2F}"/>
              </a:ext>
            </a:extLst>
          </p:cNvPr>
          <p:cNvGrpSpPr>
            <a:grpSpLocks/>
          </p:cNvGrpSpPr>
          <p:nvPr/>
        </p:nvGrpSpPr>
        <p:grpSpPr bwMode="auto">
          <a:xfrm>
            <a:off x="549275" y="4546600"/>
            <a:ext cx="1081088" cy="782638"/>
            <a:chOff x="59" y="863"/>
            <a:chExt cx="681" cy="493"/>
          </a:xfrm>
        </p:grpSpPr>
        <p:grpSp>
          <p:nvGrpSpPr>
            <p:cNvPr id="561" name="Group 68">
              <a:extLst>
                <a:ext uri="{FF2B5EF4-FFF2-40B4-BE49-F238E27FC236}">
                  <a16:creationId xmlns:a16="http://schemas.microsoft.com/office/drawing/2014/main" id="{05F3B1DD-FD64-574D-A15D-8719F0552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723" name="Rectangle 69">
                <a:extLst>
                  <a:ext uri="{FF2B5EF4-FFF2-40B4-BE49-F238E27FC236}">
                    <a16:creationId xmlns:a16="http://schemas.microsoft.com/office/drawing/2014/main" id="{0ECCD2F8-075F-0A4D-B835-3EDF82D22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4" name="Rectangle 70">
                <a:extLst>
                  <a:ext uri="{FF2B5EF4-FFF2-40B4-BE49-F238E27FC236}">
                    <a16:creationId xmlns:a16="http://schemas.microsoft.com/office/drawing/2014/main" id="{EBF470C4-203D-234A-BB30-E9BF4F288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62" name="Group 301">
              <a:extLst>
                <a:ext uri="{FF2B5EF4-FFF2-40B4-BE49-F238E27FC236}">
                  <a16:creationId xmlns:a16="http://schemas.microsoft.com/office/drawing/2014/main" id="{E2F59A8B-1798-8245-B3C6-525C81A835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63"/>
              <a:ext cx="354" cy="154"/>
              <a:chOff x="290" y="875"/>
              <a:chExt cx="354" cy="154"/>
            </a:xfrm>
          </p:grpSpPr>
          <p:sp>
            <p:nvSpPr>
              <p:cNvPr id="646" name="Rectangle 59">
                <a:extLst>
                  <a:ext uri="{FF2B5EF4-FFF2-40B4-BE49-F238E27FC236}">
                    <a16:creationId xmlns:a16="http://schemas.microsoft.com/office/drawing/2014/main" id="{9FDB2F95-1041-4549-879B-1B6E036E1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7" name="Rectangle 60">
                <a:extLst>
                  <a:ext uri="{FF2B5EF4-FFF2-40B4-BE49-F238E27FC236}">
                    <a16:creationId xmlns:a16="http://schemas.microsoft.com/office/drawing/2014/main" id="{D867A23D-4E29-624B-9F72-E29177D4C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3" name="Text Box 297">
                <a:extLst>
                  <a:ext uri="{FF2B5EF4-FFF2-40B4-BE49-F238E27FC236}">
                    <a16:creationId xmlns:a16="http://schemas.microsoft.com/office/drawing/2014/main" id="{2CD54253-7CF3-C34D-B65E-37D425B451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563" name="Group 302">
              <a:extLst>
                <a:ext uri="{FF2B5EF4-FFF2-40B4-BE49-F238E27FC236}">
                  <a16:creationId xmlns:a16="http://schemas.microsoft.com/office/drawing/2014/main" id="{27EAE6D6-CC8D-BC4B-985B-D731038852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" y="1022"/>
              <a:ext cx="354" cy="154"/>
              <a:chOff x="290" y="875"/>
              <a:chExt cx="354" cy="154"/>
            </a:xfrm>
          </p:grpSpPr>
          <p:sp>
            <p:nvSpPr>
              <p:cNvPr id="574" name="Rectangle 303">
                <a:extLst>
                  <a:ext uri="{FF2B5EF4-FFF2-40B4-BE49-F238E27FC236}">
                    <a16:creationId xmlns:a16="http://schemas.microsoft.com/office/drawing/2014/main" id="{161A0B61-4B46-1246-B317-2A22E46F6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Rectangle 304">
                <a:extLst>
                  <a:ext uri="{FF2B5EF4-FFF2-40B4-BE49-F238E27FC236}">
                    <a16:creationId xmlns:a16="http://schemas.microsoft.com/office/drawing/2014/main" id="{6CF3ECE3-58C4-8F4C-91B7-8E5A9B5C9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6" name="Text Box 305">
                <a:extLst>
                  <a:ext uri="{FF2B5EF4-FFF2-40B4-BE49-F238E27FC236}">
                    <a16:creationId xmlns:a16="http://schemas.microsoft.com/office/drawing/2014/main" id="{BADE4FCB-B8A8-034E-9598-B068A15725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564" name="Group 315">
              <a:extLst>
                <a:ext uri="{FF2B5EF4-FFF2-40B4-BE49-F238E27FC236}">
                  <a16:creationId xmlns:a16="http://schemas.microsoft.com/office/drawing/2014/main" id="{D29235BE-BACD-D946-AB55-0AA77A9B45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" y="1202"/>
              <a:ext cx="681" cy="154"/>
              <a:chOff x="410" y="1508"/>
              <a:chExt cx="681" cy="154"/>
            </a:xfrm>
          </p:grpSpPr>
          <p:sp>
            <p:nvSpPr>
              <p:cNvPr id="565" name="Rectangle 316">
                <a:extLst>
                  <a:ext uri="{FF2B5EF4-FFF2-40B4-BE49-F238E27FC236}">
                    <a16:creationId xmlns:a16="http://schemas.microsoft.com/office/drawing/2014/main" id="{71D1FC90-B0D4-0748-B73C-0C001AABA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1511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6" name="Rectangle 317">
                <a:extLst>
                  <a:ext uri="{FF2B5EF4-FFF2-40B4-BE49-F238E27FC236}">
                    <a16:creationId xmlns:a16="http://schemas.microsoft.com/office/drawing/2014/main" id="{259D6AF6-E31C-B04A-985C-2997A516D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" y="1536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7" name="Rectangle 318">
                <a:extLst>
                  <a:ext uri="{FF2B5EF4-FFF2-40B4-BE49-F238E27FC236}">
                    <a16:creationId xmlns:a16="http://schemas.microsoft.com/office/drawing/2014/main" id="{2A231446-5FA9-CF40-928B-8DF94AD2E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525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8" name="Rectangle 319">
                <a:extLst>
                  <a:ext uri="{FF2B5EF4-FFF2-40B4-BE49-F238E27FC236}">
                    <a16:creationId xmlns:a16="http://schemas.microsoft.com/office/drawing/2014/main" id="{8323599A-5DB9-4848-8D70-91081A64A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527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9" name="Rectangle 320">
                <a:extLst>
                  <a:ext uri="{FF2B5EF4-FFF2-40B4-BE49-F238E27FC236}">
                    <a16:creationId xmlns:a16="http://schemas.microsoft.com/office/drawing/2014/main" id="{F497CB89-2EBF-0144-AF05-9D589F900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" y="1526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0" name="Group 321">
                <a:extLst>
                  <a:ext uri="{FF2B5EF4-FFF2-40B4-BE49-F238E27FC236}">
                    <a16:creationId xmlns:a16="http://schemas.microsoft.com/office/drawing/2014/main" id="{BD18992D-86F7-8246-A366-53CBF4FFE4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" y="1508"/>
                <a:ext cx="354" cy="154"/>
                <a:chOff x="290" y="875"/>
                <a:chExt cx="354" cy="154"/>
              </a:xfrm>
            </p:grpSpPr>
            <p:sp>
              <p:nvSpPr>
                <p:cNvPr id="571" name="Rectangle 322">
                  <a:extLst>
                    <a:ext uri="{FF2B5EF4-FFF2-40B4-BE49-F238E27FC236}">
                      <a16:creationId xmlns:a16="http://schemas.microsoft.com/office/drawing/2014/main" id="{D1798245-1945-B24B-957C-B072AF1AF4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" y="909"/>
                  <a:ext cx="32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2" name="Rectangle 323">
                  <a:extLst>
                    <a:ext uri="{FF2B5EF4-FFF2-40B4-BE49-F238E27FC236}">
                      <a16:creationId xmlns:a16="http://schemas.microsoft.com/office/drawing/2014/main" id="{E643A63C-1C57-B945-8DAB-10DAD13D9A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" y="903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3" name="Text Box 324">
                  <a:extLst>
                    <a:ext uri="{FF2B5EF4-FFF2-40B4-BE49-F238E27FC236}">
                      <a16:creationId xmlns:a16="http://schemas.microsoft.com/office/drawing/2014/main" id="{A6BFAAD3-2439-FF41-9F7B-7FAA3A2AAC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" y="875"/>
                  <a:ext cx="280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SYN</a:t>
                  </a:r>
                </a:p>
              </p:txBody>
            </p:sp>
          </p:grpSp>
        </p:grpSp>
      </p:grpSp>
      <p:grpSp>
        <p:nvGrpSpPr>
          <p:cNvPr id="725" name="Group 336">
            <a:extLst>
              <a:ext uri="{FF2B5EF4-FFF2-40B4-BE49-F238E27FC236}">
                <a16:creationId xmlns:a16="http://schemas.microsoft.com/office/drawing/2014/main" id="{107D05EF-6115-084F-86DB-BA3615F99A17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4270375"/>
            <a:ext cx="973137" cy="1416050"/>
            <a:chOff x="4000" y="1895"/>
            <a:chExt cx="613" cy="892"/>
          </a:xfrm>
        </p:grpSpPr>
        <p:sp>
          <p:nvSpPr>
            <p:cNvPr id="726" name="Freeform 328">
              <a:extLst>
                <a:ext uri="{FF2B5EF4-FFF2-40B4-BE49-F238E27FC236}">
                  <a16:creationId xmlns:a16="http://schemas.microsoft.com/office/drawing/2014/main" id="{C808993F-94F8-8A45-897A-1CEA5B9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912"/>
              <a:ext cx="602" cy="875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9536 w 10000"/>
                <a:gd name="connsiteY1" fmla="*/ 7497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9967"/>
                <a:gd name="connsiteY0" fmla="*/ 0 h 9690"/>
                <a:gd name="connsiteX1" fmla="*/ 9867 w 9967"/>
                <a:gd name="connsiteY1" fmla="*/ 6212 h 9690"/>
                <a:gd name="connsiteX2" fmla="*/ 9967 w 9967"/>
                <a:gd name="connsiteY2" fmla="*/ 9690 h 9690"/>
                <a:gd name="connsiteX3" fmla="*/ 0 w 9967"/>
                <a:gd name="connsiteY3" fmla="*/ 8726 h 9690"/>
                <a:gd name="connsiteX4" fmla="*/ 7550 w 9967"/>
                <a:gd name="connsiteY4" fmla="*/ 8306 h 9690"/>
                <a:gd name="connsiteX5" fmla="*/ 8212 w 9967"/>
                <a:gd name="connsiteY5" fmla="*/ 0 h 9690"/>
                <a:gd name="connsiteX0" fmla="*/ 8239 w 10000"/>
                <a:gd name="connsiteY0" fmla="*/ 0 h 10000"/>
                <a:gd name="connsiteX1" fmla="*/ 9900 w 10000"/>
                <a:gd name="connsiteY1" fmla="*/ 6411 h 10000"/>
                <a:gd name="connsiteX2" fmla="*/ 10000 w 10000"/>
                <a:gd name="connsiteY2" fmla="*/ 10000 h 10000"/>
                <a:gd name="connsiteX3" fmla="*/ 0 w 10000"/>
                <a:gd name="connsiteY3" fmla="*/ 9005 h 10000"/>
                <a:gd name="connsiteX4" fmla="*/ 7575 w 10000"/>
                <a:gd name="connsiteY4" fmla="*/ 8572 h 10000"/>
                <a:gd name="connsiteX5" fmla="*/ 8239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8239" y="0"/>
                  </a:moveTo>
                  <a:cubicBezTo>
                    <a:pt x="8793" y="2137"/>
                    <a:pt x="8981" y="4731"/>
                    <a:pt x="9900" y="6411"/>
                  </a:cubicBezTo>
                  <a:cubicBezTo>
                    <a:pt x="10055" y="7271"/>
                    <a:pt x="9844" y="9139"/>
                    <a:pt x="10000" y="10000"/>
                  </a:cubicBezTo>
                  <a:cubicBezTo>
                    <a:pt x="6733" y="9577"/>
                    <a:pt x="3333" y="9337"/>
                    <a:pt x="0" y="9005"/>
                  </a:cubicBezTo>
                  <a:lnTo>
                    <a:pt x="7575" y="8572"/>
                  </a:lnTo>
                  <a:cubicBezTo>
                    <a:pt x="7797" y="5714"/>
                    <a:pt x="8017" y="2858"/>
                    <a:pt x="823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99000">
                  <a:schemeClr val="bg1">
                    <a:alpha val="82000"/>
                  </a:schemeClr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27" name="Group 329">
              <a:extLst>
                <a:ext uri="{FF2B5EF4-FFF2-40B4-BE49-F238E27FC236}">
                  <a16:creationId xmlns:a16="http://schemas.microsoft.com/office/drawing/2014/main" id="{B5BE8796-97B9-3644-B950-2C1616F27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0" y="1895"/>
              <a:ext cx="500" cy="834"/>
              <a:chOff x="569" y="2954"/>
              <a:chExt cx="500" cy="834"/>
            </a:xfrm>
          </p:grpSpPr>
          <p:sp>
            <p:nvSpPr>
              <p:cNvPr id="728" name="Rectangle 330">
                <a:extLst>
                  <a:ext uri="{FF2B5EF4-FFF2-40B4-BE49-F238E27FC236}">
                    <a16:creationId xmlns:a16="http://schemas.microsoft.com/office/drawing/2014/main" id="{91474FC9-D174-724F-8612-26D3BA8D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9" name="Text Box 331">
                <a:extLst>
                  <a:ext uri="{FF2B5EF4-FFF2-40B4-BE49-F238E27FC236}">
                    <a16:creationId xmlns:a16="http://schemas.microsoft.com/office/drawing/2014/main" id="{A5CD626E-60BB-A74C-964A-D17E6993C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2954"/>
                <a:ext cx="374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730" name="Line 332">
                <a:extLst>
                  <a:ext uri="{FF2B5EF4-FFF2-40B4-BE49-F238E27FC236}">
                    <a16:creationId xmlns:a16="http://schemas.microsoft.com/office/drawing/2014/main" id="{92735F6A-D69A-0741-B5A9-AD43554A9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1" name="Line 333">
                <a:extLst>
                  <a:ext uri="{FF2B5EF4-FFF2-40B4-BE49-F238E27FC236}">
                    <a16:creationId xmlns:a16="http://schemas.microsoft.com/office/drawing/2014/main" id="{8EFB313E-BEDF-E246-B22C-448C4451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2" name="Line 334">
                <a:extLst>
                  <a:ext uri="{FF2B5EF4-FFF2-40B4-BE49-F238E27FC236}">
                    <a16:creationId xmlns:a16="http://schemas.microsoft.com/office/drawing/2014/main" id="{826CB045-CB87-5742-B58C-FEAC79CB0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3" name="Line 335">
                <a:extLst>
                  <a:ext uri="{FF2B5EF4-FFF2-40B4-BE49-F238E27FC236}">
                    <a16:creationId xmlns:a16="http://schemas.microsoft.com/office/drawing/2014/main" id="{8B5391D7-FC0B-6B43-8C19-675DAEA82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34" name="Group 337">
            <a:extLst>
              <a:ext uri="{FF2B5EF4-FFF2-40B4-BE49-F238E27FC236}">
                <a16:creationId xmlns:a16="http://schemas.microsoft.com/office/drawing/2014/main" id="{BDBCD45F-1F7A-9543-8559-5895A90FD148}"/>
              </a:ext>
            </a:extLst>
          </p:cNvPr>
          <p:cNvGrpSpPr>
            <a:grpSpLocks/>
          </p:cNvGrpSpPr>
          <p:nvPr/>
        </p:nvGrpSpPr>
        <p:grpSpPr bwMode="auto">
          <a:xfrm>
            <a:off x="207962" y="1870075"/>
            <a:ext cx="1081088" cy="782638"/>
            <a:chOff x="59" y="863"/>
            <a:chExt cx="681" cy="493"/>
          </a:xfrm>
        </p:grpSpPr>
        <p:grpSp>
          <p:nvGrpSpPr>
            <p:cNvPr id="735" name="Group 338">
              <a:extLst>
                <a:ext uri="{FF2B5EF4-FFF2-40B4-BE49-F238E27FC236}">
                  <a16:creationId xmlns:a16="http://schemas.microsoft.com/office/drawing/2014/main" id="{0241F242-E3E0-E04C-9D42-A8DA1F4635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754" name="Rectangle 339">
                <a:extLst>
                  <a:ext uri="{FF2B5EF4-FFF2-40B4-BE49-F238E27FC236}">
                    <a16:creationId xmlns:a16="http://schemas.microsoft.com/office/drawing/2014/main" id="{40719677-5F13-A547-B939-37B964C39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5" name="Rectangle 340">
                <a:extLst>
                  <a:ext uri="{FF2B5EF4-FFF2-40B4-BE49-F238E27FC236}">
                    <a16:creationId xmlns:a16="http://schemas.microsoft.com/office/drawing/2014/main" id="{8FBD903F-689E-1E4F-A4E8-B865330E9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736" name="Group 341">
              <a:extLst>
                <a:ext uri="{FF2B5EF4-FFF2-40B4-BE49-F238E27FC236}">
                  <a16:creationId xmlns:a16="http://schemas.microsoft.com/office/drawing/2014/main" id="{D3A49F13-3F7D-AF43-A7B5-75D42D3F0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63"/>
              <a:ext cx="354" cy="154"/>
              <a:chOff x="290" y="875"/>
              <a:chExt cx="354" cy="154"/>
            </a:xfrm>
          </p:grpSpPr>
          <p:sp>
            <p:nvSpPr>
              <p:cNvPr id="751" name="Rectangle 342">
                <a:extLst>
                  <a:ext uri="{FF2B5EF4-FFF2-40B4-BE49-F238E27FC236}">
                    <a16:creationId xmlns:a16="http://schemas.microsoft.com/office/drawing/2014/main" id="{6560040F-827B-4144-9A62-12A938DFB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2" name="Rectangle 343">
                <a:extLst>
                  <a:ext uri="{FF2B5EF4-FFF2-40B4-BE49-F238E27FC236}">
                    <a16:creationId xmlns:a16="http://schemas.microsoft.com/office/drawing/2014/main" id="{4979BB7B-93B5-3A44-9BF4-72A3A854B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3" name="Text Box 344">
                <a:extLst>
                  <a:ext uri="{FF2B5EF4-FFF2-40B4-BE49-F238E27FC236}">
                    <a16:creationId xmlns:a16="http://schemas.microsoft.com/office/drawing/2014/main" id="{C02CFF55-650B-AD4A-92D7-CDA2D2C4C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737" name="Group 345">
              <a:extLst>
                <a:ext uri="{FF2B5EF4-FFF2-40B4-BE49-F238E27FC236}">
                  <a16:creationId xmlns:a16="http://schemas.microsoft.com/office/drawing/2014/main" id="{B6AC2CCC-A76E-2445-8246-899C8784EA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" y="1022"/>
              <a:ext cx="354" cy="154"/>
              <a:chOff x="290" y="875"/>
              <a:chExt cx="354" cy="154"/>
            </a:xfrm>
          </p:grpSpPr>
          <p:sp>
            <p:nvSpPr>
              <p:cNvPr id="748" name="Rectangle 346">
                <a:extLst>
                  <a:ext uri="{FF2B5EF4-FFF2-40B4-BE49-F238E27FC236}">
                    <a16:creationId xmlns:a16="http://schemas.microsoft.com/office/drawing/2014/main" id="{91D927BE-A5DA-AB48-AF73-32631E45B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9" name="Rectangle 347">
                <a:extLst>
                  <a:ext uri="{FF2B5EF4-FFF2-40B4-BE49-F238E27FC236}">
                    <a16:creationId xmlns:a16="http://schemas.microsoft.com/office/drawing/2014/main" id="{7BE391C6-43DB-3043-B89D-6DEE17F0E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0" name="Text Box 348">
                <a:extLst>
                  <a:ext uri="{FF2B5EF4-FFF2-40B4-BE49-F238E27FC236}">
                    <a16:creationId xmlns:a16="http://schemas.microsoft.com/office/drawing/2014/main" id="{78193E8E-5EDB-3C4B-908D-01FFF86C6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738" name="Group 349">
              <a:extLst>
                <a:ext uri="{FF2B5EF4-FFF2-40B4-BE49-F238E27FC236}">
                  <a16:creationId xmlns:a16="http://schemas.microsoft.com/office/drawing/2014/main" id="{63AF8189-9A3F-D542-9CEC-58D39BCAEE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" y="1202"/>
              <a:ext cx="681" cy="154"/>
              <a:chOff x="410" y="1508"/>
              <a:chExt cx="681" cy="154"/>
            </a:xfrm>
          </p:grpSpPr>
          <p:sp>
            <p:nvSpPr>
              <p:cNvPr id="739" name="Rectangle 350">
                <a:extLst>
                  <a:ext uri="{FF2B5EF4-FFF2-40B4-BE49-F238E27FC236}">
                    <a16:creationId xmlns:a16="http://schemas.microsoft.com/office/drawing/2014/main" id="{A020A05E-94BF-C640-A8CB-AF123AA2F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1511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0" name="Rectangle 351">
                <a:extLst>
                  <a:ext uri="{FF2B5EF4-FFF2-40B4-BE49-F238E27FC236}">
                    <a16:creationId xmlns:a16="http://schemas.microsoft.com/office/drawing/2014/main" id="{22E1DFE5-9FD3-AA4B-BDC5-018CD8E70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" y="1536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1" name="Rectangle 352">
                <a:extLst>
                  <a:ext uri="{FF2B5EF4-FFF2-40B4-BE49-F238E27FC236}">
                    <a16:creationId xmlns:a16="http://schemas.microsoft.com/office/drawing/2014/main" id="{0849A1A5-14E0-374C-BA02-9C63B614D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525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2" name="Rectangle 353">
                <a:extLst>
                  <a:ext uri="{FF2B5EF4-FFF2-40B4-BE49-F238E27FC236}">
                    <a16:creationId xmlns:a16="http://schemas.microsoft.com/office/drawing/2014/main" id="{82BE04FB-4B53-BA46-B018-3B9000714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527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3" name="Rectangle 354">
                <a:extLst>
                  <a:ext uri="{FF2B5EF4-FFF2-40B4-BE49-F238E27FC236}">
                    <a16:creationId xmlns:a16="http://schemas.microsoft.com/office/drawing/2014/main" id="{13D8F146-B1F3-FA41-A508-298A5DADE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" y="1526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4" name="Group 355">
                <a:extLst>
                  <a:ext uri="{FF2B5EF4-FFF2-40B4-BE49-F238E27FC236}">
                    <a16:creationId xmlns:a16="http://schemas.microsoft.com/office/drawing/2014/main" id="{87B22912-5DB4-CC4E-8302-A587515DDD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" y="1508"/>
                <a:ext cx="354" cy="154"/>
                <a:chOff x="290" y="875"/>
                <a:chExt cx="354" cy="154"/>
              </a:xfrm>
            </p:grpSpPr>
            <p:sp>
              <p:nvSpPr>
                <p:cNvPr id="745" name="Rectangle 356">
                  <a:extLst>
                    <a:ext uri="{FF2B5EF4-FFF2-40B4-BE49-F238E27FC236}">
                      <a16:creationId xmlns:a16="http://schemas.microsoft.com/office/drawing/2014/main" id="{E761A945-3F5E-CA4E-A896-C01C89521E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" y="909"/>
                  <a:ext cx="32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46" name="Rectangle 357">
                  <a:extLst>
                    <a:ext uri="{FF2B5EF4-FFF2-40B4-BE49-F238E27FC236}">
                      <a16:creationId xmlns:a16="http://schemas.microsoft.com/office/drawing/2014/main" id="{84134D3E-13F8-6042-9D38-AF73D970B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" y="903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47" name="Text Box 358">
                  <a:extLst>
                    <a:ext uri="{FF2B5EF4-FFF2-40B4-BE49-F238E27FC236}">
                      <a16:creationId xmlns:a16="http://schemas.microsoft.com/office/drawing/2014/main" id="{360C0654-D2F5-A249-98C0-8B4B35A822F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" y="875"/>
                  <a:ext cx="280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SYN</a:t>
                  </a:r>
                </a:p>
              </p:txBody>
            </p:sp>
          </p:grpSp>
        </p:grpSp>
      </p:grpSp>
      <p:sp>
        <p:nvSpPr>
          <p:cNvPr id="756" name="Rectangle 359">
            <a:extLst>
              <a:ext uri="{FF2B5EF4-FFF2-40B4-BE49-F238E27FC236}">
                <a16:creationId xmlns:a16="http://schemas.microsoft.com/office/drawing/2014/main" id="{A9BE400C-E7A8-814F-9EFA-D314343CF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0788" y="4757738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00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757" name="Group 391">
            <a:extLst>
              <a:ext uri="{FF2B5EF4-FFF2-40B4-BE49-F238E27FC236}">
                <a16:creationId xmlns:a16="http://schemas.microsoft.com/office/drawing/2014/main" id="{17C83498-6185-2647-828E-58DDFAF371A4}"/>
              </a:ext>
            </a:extLst>
          </p:cNvPr>
          <p:cNvGrpSpPr>
            <a:grpSpLocks/>
          </p:cNvGrpSpPr>
          <p:nvPr/>
        </p:nvGrpSpPr>
        <p:grpSpPr bwMode="auto">
          <a:xfrm>
            <a:off x="547688" y="4546600"/>
            <a:ext cx="1081087" cy="782638"/>
            <a:chOff x="2675" y="3676"/>
            <a:chExt cx="681" cy="493"/>
          </a:xfrm>
        </p:grpSpPr>
        <p:grpSp>
          <p:nvGrpSpPr>
            <p:cNvPr id="758" name="Group 361">
              <a:extLst>
                <a:ext uri="{FF2B5EF4-FFF2-40B4-BE49-F238E27FC236}">
                  <a16:creationId xmlns:a16="http://schemas.microsoft.com/office/drawing/2014/main" id="{18FD13CD-0315-B647-B6AF-39F23BA87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3" y="3855"/>
              <a:ext cx="480" cy="112"/>
              <a:chOff x="627" y="3377"/>
              <a:chExt cx="480" cy="112"/>
            </a:xfrm>
          </p:grpSpPr>
          <p:sp>
            <p:nvSpPr>
              <p:cNvPr id="810" name="Rectangle 362">
                <a:extLst>
                  <a:ext uri="{FF2B5EF4-FFF2-40B4-BE49-F238E27FC236}">
                    <a16:creationId xmlns:a16="http://schemas.microsoft.com/office/drawing/2014/main" id="{9C3274D0-8E72-FF4D-AA28-A8EAE39D6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11" name="Rectangle 363">
                <a:extLst>
                  <a:ext uri="{FF2B5EF4-FFF2-40B4-BE49-F238E27FC236}">
                    <a16:creationId xmlns:a16="http://schemas.microsoft.com/office/drawing/2014/main" id="{2A85A536-6D67-544C-8670-9B17244FB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759" name="Group 382">
              <a:extLst>
                <a:ext uri="{FF2B5EF4-FFF2-40B4-BE49-F238E27FC236}">
                  <a16:creationId xmlns:a16="http://schemas.microsoft.com/office/drawing/2014/main" id="{A64FBDF6-0E86-E740-A72D-FB97797F5E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5" y="3676"/>
              <a:ext cx="444" cy="154"/>
              <a:chOff x="2717" y="3676"/>
              <a:chExt cx="444" cy="154"/>
            </a:xfrm>
          </p:grpSpPr>
          <p:sp>
            <p:nvSpPr>
              <p:cNvPr id="807" name="Rectangle 365">
                <a:extLst>
                  <a:ext uri="{FF2B5EF4-FFF2-40B4-BE49-F238E27FC236}">
                    <a16:creationId xmlns:a16="http://schemas.microsoft.com/office/drawing/2014/main" id="{8E976F92-FA7A-AB47-9B21-9CC5C1911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8" name="Rectangle 366">
                <a:extLst>
                  <a:ext uri="{FF2B5EF4-FFF2-40B4-BE49-F238E27FC236}">
                    <a16:creationId xmlns:a16="http://schemas.microsoft.com/office/drawing/2014/main" id="{6AD327EE-B6BC-D741-A7C2-B834A5D59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9" name="Text Box 367">
                <a:extLst>
                  <a:ext uri="{FF2B5EF4-FFF2-40B4-BE49-F238E27FC236}">
                    <a16:creationId xmlns:a16="http://schemas.microsoft.com/office/drawing/2014/main" id="{96F9A0CD-789B-D04C-9566-4A2973C5EF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sp>
          <p:nvSpPr>
            <p:cNvPr id="760" name="Rectangle 373">
              <a:extLst>
                <a:ext uri="{FF2B5EF4-FFF2-40B4-BE49-F238E27FC236}">
                  <a16:creationId xmlns:a16="http://schemas.microsoft.com/office/drawing/2014/main" id="{F2EBED54-BD1B-ED40-89CC-56E9651CA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4018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1" name="Rectangle 374">
              <a:extLst>
                <a:ext uri="{FF2B5EF4-FFF2-40B4-BE49-F238E27FC236}">
                  <a16:creationId xmlns:a16="http://schemas.microsoft.com/office/drawing/2014/main" id="{74AF0931-1E02-754D-9005-03A58D5C2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4043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2" name="Rectangle 375">
              <a:extLst>
                <a:ext uri="{FF2B5EF4-FFF2-40B4-BE49-F238E27FC236}">
                  <a16:creationId xmlns:a16="http://schemas.microsoft.com/office/drawing/2014/main" id="{9DE1570C-335C-9C44-9681-536C219A3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4032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3" name="Rectangle 376">
              <a:extLst>
                <a:ext uri="{FF2B5EF4-FFF2-40B4-BE49-F238E27FC236}">
                  <a16:creationId xmlns:a16="http://schemas.microsoft.com/office/drawing/2014/main" id="{1A5BAEF7-331F-F14B-B97F-78D5BE86A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4034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4" name="Rectangle 377">
              <a:extLst>
                <a:ext uri="{FF2B5EF4-FFF2-40B4-BE49-F238E27FC236}">
                  <a16:creationId xmlns:a16="http://schemas.microsoft.com/office/drawing/2014/main" id="{84336569-B3A7-6A49-A82B-99D5EC339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4033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65" name="Group 383">
              <a:extLst>
                <a:ext uri="{FF2B5EF4-FFF2-40B4-BE49-F238E27FC236}">
                  <a16:creationId xmlns:a16="http://schemas.microsoft.com/office/drawing/2014/main" id="{28790B64-9067-B544-9439-EB76C10C1F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4" y="3835"/>
              <a:ext cx="444" cy="154"/>
              <a:chOff x="2717" y="3676"/>
              <a:chExt cx="444" cy="154"/>
            </a:xfrm>
          </p:grpSpPr>
          <p:sp>
            <p:nvSpPr>
              <p:cNvPr id="804" name="Rectangle 384">
                <a:extLst>
                  <a:ext uri="{FF2B5EF4-FFF2-40B4-BE49-F238E27FC236}">
                    <a16:creationId xmlns:a16="http://schemas.microsoft.com/office/drawing/2014/main" id="{BEF7727E-C16B-5F45-BAA7-AE952E893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5" name="Rectangle 385">
                <a:extLst>
                  <a:ext uri="{FF2B5EF4-FFF2-40B4-BE49-F238E27FC236}">
                    <a16:creationId xmlns:a16="http://schemas.microsoft.com/office/drawing/2014/main" id="{FB8C79D1-4376-1A40-B6C0-F73357935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6" name="Text Box 386">
                <a:extLst>
                  <a:ext uri="{FF2B5EF4-FFF2-40B4-BE49-F238E27FC236}">
                    <a16:creationId xmlns:a16="http://schemas.microsoft.com/office/drawing/2014/main" id="{7D800199-8CF4-F44C-B339-C1A262289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grpSp>
          <p:nvGrpSpPr>
            <p:cNvPr id="766" name="Group 387">
              <a:extLst>
                <a:ext uri="{FF2B5EF4-FFF2-40B4-BE49-F238E27FC236}">
                  <a16:creationId xmlns:a16="http://schemas.microsoft.com/office/drawing/2014/main" id="{A3096BC9-64B5-ED4E-A43F-70809FA8A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7" y="4015"/>
              <a:ext cx="444" cy="154"/>
              <a:chOff x="2717" y="3676"/>
              <a:chExt cx="444" cy="154"/>
            </a:xfrm>
          </p:grpSpPr>
          <p:sp>
            <p:nvSpPr>
              <p:cNvPr id="801" name="Rectangle 388">
                <a:extLst>
                  <a:ext uri="{FF2B5EF4-FFF2-40B4-BE49-F238E27FC236}">
                    <a16:creationId xmlns:a16="http://schemas.microsoft.com/office/drawing/2014/main" id="{F61F578C-8BF0-8341-943D-39CDE967F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2" name="Rectangle 389">
                <a:extLst>
                  <a:ext uri="{FF2B5EF4-FFF2-40B4-BE49-F238E27FC236}">
                    <a16:creationId xmlns:a16="http://schemas.microsoft.com/office/drawing/2014/main" id="{E8B4EC9C-05C8-C142-955E-B40BA2278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3" name="Text Box 390">
                <a:extLst>
                  <a:ext uri="{FF2B5EF4-FFF2-40B4-BE49-F238E27FC236}">
                    <a16:creationId xmlns:a16="http://schemas.microsoft.com/office/drawing/2014/main" id="{AEB443BC-BE15-5740-B309-D2DC97FAE9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grpSp>
        <p:nvGrpSpPr>
          <p:cNvPr id="812" name="Group 423">
            <a:extLst>
              <a:ext uri="{FF2B5EF4-FFF2-40B4-BE49-F238E27FC236}">
                <a16:creationId xmlns:a16="http://schemas.microsoft.com/office/drawing/2014/main" id="{A6880A50-5449-0E46-A5C1-4F3EDBB5D53B}"/>
              </a:ext>
            </a:extLst>
          </p:cNvPr>
          <p:cNvGrpSpPr>
            <a:grpSpLocks/>
          </p:cNvGrpSpPr>
          <p:nvPr/>
        </p:nvGrpSpPr>
        <p:grpSpPr bwMode="auto">
          <a:xfrm>
            <a:off x="211137" y="1868488"/>
            <a:ext cx="1081088" cy="782637"/>
            <a:chOff x="2613" y="3554"/>
            <a:chExt cx="681" cy="493"/>
          </a:xfrm>
        </p:grpSpPr>
        <p:grpSp>
          <p:nvGrpSpPr>
            <p:cNvPr id="813" name="Group 393">
              <a:extLst>
                <a:ext uri="{FF2B5EF4-FFF2-40B4-BE49-F238E27FC236}">
                  <a16:creationId xmlns:a16="http://schemas.microsoft.com/office/drawing/2014/main" id="{C0CC2508-5523-1E46-8737-BE4E4E429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3733"/>
              <a:ext cx="480" cy="112"/>
              <a:chOff x="627" y="3377"/>
              <a:chExt cx="480" cy="112"/>
            </a:xfrm>
          </p:grpSpPr>
          <p:sp>
            <p:nvSpPr>
              <p:cNvPr id="831" name="Rectangle 394">
                <a:extLst>
                  <a:ext uri="{FF2B5EF4-FFF2-40B4-BE49-F238E27FC236}">
                    <a16:creationId xmlns:a16="http://schemas.microsoft.com/office/drawing/2014/main" id="{90649956-CFA3-AB44-82F9-1A40A1314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2" name="Rectangle 395">
                <a:extLst>
                  <a:ext uri="{FF2B5EF4-FFF2-40B4-BE49-F238E27FC236}">
                    <a16:creationId xmlns:a16="http://schemas.microsoft.com/office/drawing/2014/main" id="{8BD70DAB-651C-5047-B975-B174CE645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814" name="Group 396">
              <a:extLst>
                <a:ext uri="{FF2B5EF4-FFF2-40B4-BE49-F238E27FC236}">
                  <a16:creationId xmlns:a16="http://schemas.microsoft.com/office/drawing/2014/main" id="{40C19D6E-09EE-3045-9039-85D4B044B9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3" y="3554"/>
              <a:ext cx="444" cy="154"/>
              <a:chOff x="2717" y="3676"/>
              <a:chExt cx="444" cy="154"/>
            </a:xfrm>
          </p:grpSpPr>
          <p:sp>
            <p:nvSpPr>
              <p:cNvPr id="828" name="Rectangle 397">
                <a:extLst>
                  <a:ext uri="{FF2B5EF4-FFF2-40B4-BE49-F238E27FC236}">
                    <a16:creationId xmlns:a16="http://schemas.microsoft.com/office/drawing/2014/main" id="{66D59E5F-377E-C549-9CE6-0433DF2E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9" name="Rectangle 398">
                <a:extLst>
                  <a:ext uri="{FF2B5EF4-FFF2-40B4-BE49-F238E27FC236}">
                    <a16:creationId xmlns:a16="http://schemas.microsoft.com/office/drawing/2014/main" id="{D1732789-3643-5E46-94EF-A715FF8A5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0" name="Text Box 399">
                <a:extLst>
                  <a:ext uri="{FF2B5EF4-FFF2-40B4-BE49-F238E27FC236}">
                    <a16:creationId xmlns:a16="http://schemas.microsoft.com/office/drawing/2014/main" id="{D256CEEF-EDB6-0E44-963C-AB56839D6F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sp>
          <p:nvSpPr>
            <p:cNvPr id="815" name="Rectangle 400">
              <a:extLst>
                <a:ext uri="{FF2B5EF4-FFF2-40B4-BE49-F238E27FC236}">
                  <a16:creationId xmlns:a16="http://schemas.microsoft.com/office/drawing/2014/main" id="{CAD9F45E-35B7-F24A-8A08-33EC261E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389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6" name="Rectangle 401">
              <a:extLst>
                <a:ext uri="{FF2B5EF4-FFF2-40B4-BE49-F238E27FC236}">
                  <a16:creationId xmlns:a16="http://schemas.microsoft.com/office/drawing/2014/main" id="{6A723820-5A3C-934C-8004-55656E64C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3921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7" name="Rectangle 402">
              <a:extLst>
                <a:ext uri="{FF2B5EF4-FFF2-40B4-BE49-F238E27FC236}">
                  <a16:creationId xmlns:a16="http://schemas.microsoft.com/office/drawing/2014/main" id="{6334C52D-28B6-7248-A490-DD6B1607A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" y="3910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8" name="Rectangle 403">
              <a:extLst>
                <a:ext uri="{FF2B5EF4-FFF2-40B4-BE49-F238E27FC236}">
                  <a16:creationId xmlns:a16="http://schemas.microsoft.com/office/drawing/2014/main" id="{43965A11-3A3A-9842-98E9-480DC62F6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3912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Rectangle 404">
              <a:extLst>
                <a:ext uri="{FF2B5EF4-FFF2-40B4-BE49-F238E27FC236}">
                  <a16:creationId xmlns:a16="http://schemas.microsoft.com/office/drawing/2014/main" id="{CF02A561-A967-8146-9791-21417B4AD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3911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20" name="Group 405">
              <a:extLst>
                <a:ext uri="{FF2B5EF4-FFF2-40B4-BE49-F238E27FC236}">
                  <a16:creationId xmlns:a16="http://schemas.microsoft.com/office/drawing/2014/main" id="{931BB545-418C-D04E-BE16-C1DDB3B306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2" y="3713"/>
              <a:ext cx="444" cy="154"/>
              <a:chOff x="2717" y="3676"/>
              <a:chExt cx="444" cy="154"/>
            </a:xfrm>
          </p:grpSpPr>
          <p:sp>
            <p:nvSpPr>
              <p:cNvPr id="825" name="Rectangle 406">
                <a:extLst>
                  <a:ext uri="{FF2B5EF4-FFF2-40B4-BE49-F238E27FC236}">
                    <a16:creationId xmlns:a16="http://schemas.microsoft.com/office/drawing/2014/main" id="{F4D73D91-C3AE-5048-A766-146F05C8D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6" name="Rectangle 407">
                <a:extLst>
                  <a:ext uri="{FF2B5EF4-FFF2-40B4-BE49-F238E27FC236}">
                    <a16:creationId xmlns:a16="http://schemas.microsoft.com/office/drawing/2014/main" id="{06CF0FC6-D090-2D4F-8B68-D98E606A3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7" name="Text Box 408">
                <a:extLst>
                  <a:ext uri="{FF2B5EF4-FFF2-40B4-BE49-F238E27FC236}">
                    <a16:creationId xmlns:a16="http://schemas.microsoft.com/office/drawing/2014/main" id="{B109233B-D33D-6A48-8899-85AA2DD4C2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grpSp>
          <p:nvGrpSpPr>
            <p:cNvPr id="821" name="Group 409">
              <a:extLst>
                <a:ext uri="{FF2B5EF4-FFF2-40B4-BE49-F238E27FC236}">
                  <a16:creationId xmlns:a16="http://schemas.microsoft.com/office/drawing/2014/main" id="{CD622C02-5474-6A42-8C31-C4287EECC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5" y="3893"/>
              <a:ext cx="444" cy="154"/>
              <a:chOff x="2717" y="3676"/>
              <a:chExt cx="444" cy="154"/>
            </a:xfrm>
          </p:grpSpPr>
          <p:sp>
            <p:nvSpPr>
              <p:cNvPr id="822" name="Rectangle 410">
                <a:extLst>
                  <a:ext uri="{FF2B5EF4-FFF2-40B4-BE49-F238E27FC236}">
                    <a16:creationId xmlns:a16="http://schemas.microsoft.com/office/drawing/2014/main" id="{C53E0714-5945-D949-987E-678D2F53E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3" name="Rectangle 411">
                <a:extLst>
                  <a:ext uri="{FF2B5EF4-FFF2-40B4-BE49-F238E27FC236}">
                    <a16:creationId xmlns:a16="http://schemas.microsoft.com/office/drawing/2014/main" id="{74E3AA68-A459-0A4D-A8C4-09CDD067B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4" name="Text Box 412">
                <a:extLst>
                  <a:ext uri="{FF2B5EF4-FFF2-40B4-BE49-F238E27FC236}">
                    <a16:creationId xmlns:a16="http://schemas.microsoft.com/office/drawing/2014/main" id="{8CCC7B6F-8CBE-7B40-BA63-57B01F1C6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grpSp>
        <p:nvGrpSpPr>
          <p:cNvPr id="833" name="Group 422">
            <a:extLst>
              <a:ext uri="{FF2B5EF4-FFF2-40B4-BE49-F238E27FC236}">
                <a16:creationId xmlns:a16="http://schemas.microsoft.com/office/drawing/2014/main" id="{4A286599-58F8-7C4A-A7A6-AE8BCFB5D157}"/>
              </a:ext>
            </a:extLst>
          </p:cNvPr>
          <p:cNvGrpSpPr>
            <a:grpSpLocks/>
          </p:cNvGrpSpPr>
          <p:nvPr/>
        </p:nvGrpSpPr>
        <p:grpSpPr bwMode="auto">
          <a:xfrm>
            <a:off x="552450" y="5076825"/>
            <a:ext cx="1081088" cy="244475"/>
            <a:chOff x="2709" y="3989"/>
            <a:chExt cx="681" cy="154"/>
          </a:xfrm>
        </p:grpSpPr>
        <p:sp>
          <p:nvSpPr>
            <p:cNvPr id="834" name="Rectangle 413">
              <a:extLst>
                <a:ext uri="{FF2B5EF4-FFF2-40B4-BE49-F238E27FC236}">
                  <a16:creationId xmlns:a16="http://schemas.microsoft.com/office/drawing/2014/main" id="{FD8A8249-C601-C946-91D0-25E0C9B3D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3992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5" name="Rectangle 414">
              <a:extLst>
                <a:ext uri="{FF2B5EF4-FFF2-40B4-BE49-F238E27FC236}">
                  <a16:creationId xmlns:a16="http://schemas.microsoft.com/office/drawing/2014/main" id="{9BE238B3-D908-7344-ACF3-4F7D0E8BE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4017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6" name="Rectangle 415">
              <a:extLst>
                <a:ext uri="{FF2B5EF4-FFF2-40B4-BE49-F238E27FC236}">
                  <a16:creationId xmlns:a16="http://schemas.microsoft.com/office/drawing/2014/main" id="{D85BA8BC-478D-F344-8115-DC7B5B39F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4006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7" name="Rectangle 416">
              <a:extLst>
                <a:ext uri="{FF2B5EF4-FFF2-40B4-BE49-F238E27FC236}">
                  <a16:creationId xmlns:a16="http://schemas.microsoft.com/office/drawing/2014/main" id="{7E72D931-C69A-D547-A589-54D811811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4008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8" name="Rectangle 417">
              <a:extLst>
                <a:ext uri="{FF2B5EF4-FFF2-40B4-BE49-F238E27FC236}">
                  <a16:creationId xmlns:a16="http://schemas.microsoft.com/office/drawing/2014/main" id="{96929BF6-5BEC-064E-823F-64C7B6097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4007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9" name="Group 418">
              <a:extLst>
                <a:ext uri="{FF2B5EF4-FFF2-40B4-BE49-F238E27FC236}">
                  <a16:creationId xmlns:a16="http://schemas.microsoft.com/office/drawing/2014/main" id="{B9FE97D1-EB90-084D-832B-3701777334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1" y="3989"/>
              <a:ext cx="444" cy="154"/>
              <a:chOff x="2717" y="3676"/>
              <a:chExt cx="444" cy="154"/>
            </a:xfrm>
          </p:grpSpPr>
          <p:sp>
            <p:nvSpPr>
              <p:cNvPr id="840" name="Rectangle 419">
                <a:extLst>
                  <a:ext uri="{FF2B5EF4-FFF2-40B4-BE49-F238E27FC236}">
                    <a16:creationId xmlns:a16="http://schemas.microsoft.com/office/drawing/2014/main" id="{A7398EAD-94A6-2C46-88ED-F3EAEE4C7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1" name="Rectangle 420">
                <a:extLst>
                  <a:ext uri="{FF2B5EF4-FFF2-40B4-BE49-F238E27FC236}">
                    <a16:creationId xmlns:a16="http://schemas.microsoft.com/office/drawing/2014/main" id="{4C167B55-EB55-FD4C-A289-D74D3CBC3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2" name="Text Box 421">
                <a:extLst>
                  <a:ext uri="{FF2B5EF4-FFF2-40B4-BE49-F238E27FC236}">
                    <a16:creationId xmlns:a16="http://schemas.microsoft.com/office/drawing/2014/main" id="{B28E28A9-E5F1-E142-B8BF-E0874F48D6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sp>
        <p:nvSpPr>
          <p:cNvPr id="843" name="Rectangle 424">
            <a:extLst>
              <a:ext uri="{FF2B5EF4-FFF2-40B4-BE49-F238E27FC236}">
                <a16:creationId xmlns:a16="http://schemas.microsoft.com/office/drawing/2014/main" id="{6E37BF3E-D4DC-974D-992C-BCA1B9A0E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7388" y="4141788"/>
            <a:ext cx="4652603" cy="985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web server responds with </a:t>
            </a:r>
            <a:r>
              <a:rPr lang="en-US" sz="2800">
                <a:solidFill>
                  <a:srgbClr val="C00000"/>
                </a:solidFill>
                <a:ea typeface="ＭＳ Ｐゴシック" charset="0"/>
              </a:rPr>
              <a:t>TCP SYNACK 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(step 2 in TCP 3-way handshake)</a:t>
            </a:r>
            <a:endParaRPr lang="en-US" sz="280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07748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44444E-6 C 0.00052 0.02477 -0.0017 0.01806 -0.00117 0.04468 L 0.30299 0.04584 C 0.25677 0.14121 0.25455 0.14862 0.20924 0.23473 C 0.26836 0.18542 0.34922 0.13797 0.40846 0.08843 C 0.35976 0.20903 0.30924 0.34121 0.2612 0.46181 L 0.02838 0.46274 C 0.02838 0.42547 0.02786 0.42223 0.02786 0.38588 " pathEditMode="relative" rAng="0" ptsTypes="AAAAAAAA">
                                      <p:cBhvr>
                                        <p:cTn id="29" dur="30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65" y="2312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92 L -0.00052 0.09421 L 0.25287 0.09121 L 0.39297 -0.29166 L 0.18503 -0.15208 L 0.28034 -0.33079 L -0.02916 -0.3331 C -0.02916 -0.3618 -0.02916 -0.3618 -0.02877 -0.39051 " pathEditMode="relative" rAng="0" ptsTypes="AAAAAAAA">
                                      <p:cBhvr>
                                        <p:cTn id="66" dur="30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42" y="-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500"/>
                            </p:stCondLst>
                            <p:childTnLst>
                              <p:par>
                                <p:cTn id="6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9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5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0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10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500"/>
                            </p:stCondLst>
                            <p:childTnLst>
                              <p:par>
                                <p:cTn id="8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7" grpId="0"/>
      <p:bldP spid="548" grpId="0"/>
      <p:bldP spid="549" grpId="0"/>
      <p:bldP spid="843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999694" cy="894622"/>
          </a:xfrm>
        </p:spPr>
        <p:txBody>
          <a:bodyPr>
            <a:noAutofit/>
          </a:bodyPr>
          <a:lstStyle/>
          <a:p>
            <a:r>
              <a:rPr lang="en-US" b="0">
                <a:latin typeface="+mn-lt"/>
              </a:rPr>
              <a:t>A day in the life… HTTP request/reply </a:t>
            </a:r>
            <a:endParaRPr lang="en-US" sz="3200" b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101</a:t>
            </a:fld>
            <a:endParaRPr lang="en-US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3" y="1792392"/>
            <a:ext cx="3486028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25667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Freeform 94">
            <a:extLst>
              <a:ext uri="{FF2B5EF4-FFF2-40B4-BE49-F238E27FC236}">
                <a16:creationId xmlns:a16="http://schemas.microsoft.com/office/drawing/2014/main" id="{DB154763-7D17-3045-99D6-33E2B8DEBEF3}"/>
              </a:ext>
            </a:extLst>
          </p:cNvPr>
          <p:cNvSpPr>
            <a:spLocks/>
          </p:cNvSpPr>
          <p:nvPr/>
        </p:nvSpPr>
        <p:spPr bwMode="auto">
          <a:xfrm>
            <a:off x="915707" y="47643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1" name="Line 134">
            <a:extLst>
              <a:ext uri="{FF2B5EF4-FFF2-40B4-BE49-F238E27FC236}">
                <a16:creationId xmlns:a16="http://schemas.microsoft.com/office/drawing/2014/main" id="{23269057-3E10-0842-B50F-AD9089B214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6607" y="36928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3" name="Line 136">
            <a:extLst>
              <a:ext uri="{FF2B5EF4-FFF2-40B4-BE49-F238E27FC236}">
                <a16:creationId xmlns:a16="http://schemas.microsoft.com/office/drawing/2014/main" id="{3AFEBAD8-BCD5-3045-B4AF-E50B6AEA1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85795" y="55120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4" name="Text Box 137">
            <a:extLst>
              <a:ext uri="{FF2B5EF4-FFF2-40B4-BE49-F238E27FC236}">
                <a16:creationId xmlns:a16="http://schemas.microsoft.com/office/drawing/2014/main" id="{B02E6458-4F99-D348-B986-C3DBF7171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357" y="59041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05" name="Text Box 138">
            <a:extLst>
              <a:ext uri="{FF2B5EF4-FFF2-40B4-BE49-F238E27FC236}">
                <a16:creationId xmlns:a16="http://schemas.microsoft.com/office/drawing/2014/main" id="{B04C2766-4464-6446-87AB-67B8CB7F6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307" y="5648605"/>
            <a:ext cx="19062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Google web server</a:t>
            </a:r>
          </a:p>
        </p:txBody>
      </p:sp>
      <p:grpSp>
        <p:nvGrpSpPr>
          <p:cNvPr id="312" name="Group 194">
            <a:extLst>
              <a:ext uri="{FF2B5EF4-FFF2-40B4-BE49-F238E27FC236}">
                <a16:creationId xmlns:a16="http://schemas.microsoft.com/office/drawing/2014/main" id="{E84BEC05-5A7F-224F-95D4-9DAB0F871EA1}"/>
              </a:ext>
            </a:extLst>
          </p:cNvPr>
          <p:cNvGrpSpPr>
            <a:grpSpLocks/>
          </p:cNvGrpSpPr>
          <p:nvPr/>
        </p:nvGrpSpPr>
        <p:grpSpPr bwMode="auto">
          <a:xfrm>
            <a:off x="3765270" y="5718455"/>
            <a:ext cx="295275" cy="114300"/>
            <a:chOff x="3228" y="1776"/>
            <a:chExt cx="252" cy="96"/>
          </a:xfrm>
        </p:grpSpPr>
        <p:sp>
          <p:nvSpPr>
            <p:cNvPr id="313" name="Line 195">
              <a:extLst>
                <a:ext uri="{FF2B5EF4-FFF2-40B4-BE49-F238E27FC236}">
                  <a16:creationId xmlns:a16="http://schemas.microsoft.com/office/drawing/2014/main" id="{5A3176AD-244A-FC40-803C-74F3441D6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Line 196">
              <a:extLst>
                <a:ext uri="{FF2B5EF4-FFF2-40B4-BE49-F238E27FC236}">
                  <a16:creationId xmlns:a16="http://schemas.microsoft.com/office/drawing/2014/main" id="{6B3ADCCD-5CCA-E245-804F-105E3A97E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5" name="Group 197">
            <a:extLst>
              <a:ext uri="{FF2B5EF4-FFF2-40B4-BE49-F238E27FC236}">
                <a16:creationId xmlns:a16="http://schemas.microsoft.com/office/drawing/2014/main" id="{11561174-0DD6-384F-ADA8-7238039F91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03445" y="5718455"/>
            <a:ext cx="295275" cy="114300"/>
            <a:chOff x="3228" y="1776"/>
            <a:chExt cx="252" cy="96"/>
          </a:xfrm>
        </p:grpSpPr>
        <p:sp>
          <p:nvSpPr>
            <p:cNvPr id="316" name="Line 198">
              <a:extLst>
                <a:ext uri="{FF2B5EF4-FFF2-40B4-BE49-F238E27FC236}">
                  <a16:creationId xmlns:a16="http://schemas.microsoft.com/office/drawing/2014/main" id="{163D3623-F55F-6248-89FA-5C316BDD2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Line 199">
              <a:extLst>
                <a:ext uri="{FF2B5EF4-FFF2-40B4-BE49-F238E27FC236}">
                  <a16:creationId xmlns:a16="http://schemas.microsoft.com/office/drawing/2014/main" id="{00F61339-BB36-F44F-AD77-22B4AA9128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8" name="Group 200">
            <a:extLst>
              <a:ext uri="{FF2B5EF4-FFF2-40B4-BE49-F238E27FC236}">
                <a16:creationId xmlns:a16="http://schemas.microsoft.com/office/drawing/2014/main" id="{99A70FAB-0459-7A43-BC2D-6A7CFE6F862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608232" y="5423180"/>
            <a:ext cx="295275" cy="114300"/>
            <a:chOff x="3228" y="1776"/>
            <a:chExt cx="252" cy="96"/>
          </a:xfrm>
        </p:grpSpPr>
        <p:sp>
          <p:nvSpPr>
            <p:cNvPr id="319" name="Line 201">
              <a:extLst>
                <a:ext uri="{FF2B5EF4-FFF2-40B4-BE49-F238E27FC236}">
                  <a16:creationId xmlns:a16="http://schemas.microsoft.com/office/drawing/2014/main" id="{DAF385D4-A4D0-AA41-8C33-83D0C4D89A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Line 202">
              <a:extLst>
                <a:ext uri="{FF2B5EF4-FFF2-40B4-BE49-F238E27FC236}">
                  <a16:creationId xmlns:a16="http://schemas.microsoft.com/office/drawing/2014/main" id="{9EF706F5-A8DC-BF46-B040-1A4D47171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34858D1-1FE7-0841-97C3-49C70001FDDA}"/>
              </a:ext>
            </a:extLst>
          </p:cNvPr>
          <p:cNvGrpSpPr/>
          <p:nvPr/>
        </p:nvGrpSpPr>
        <p:grpSpPr>
          <a:xfrm>
            <a:off x="3885507" y="5310841"/>
            <a:ext cx="809010" cy="502026"/>
            <a:chOff x="7493876" y="2774731"/>
            <a:chExt cx="1481958" cy="894622"/>
          </a:xfrm>
        </p:grpSpPr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372B1AC8-74B7-C34C-8289-9B65FDFB6CC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2961F798-D661-3D46-B5CE-6D402C201D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73344D6-1FC8-1A47-97EC-9418BA4500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7C4028CC-B424-154D-BD93-E61E50C24CE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52CB30F-0709-FE43-BD31-587F8E1B154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F3ECD5A3-700D-4346-A225-E4F327AF7D7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8FD5A214-3BBB-7F48-B4FD-71505D61E3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5" name="Group 248">
            <a:extLst>
              <a:ext uri="{FF2B5EF4-FFF2-40B4-BE49-F238E27FC236}">
                <a16:creationId xmlns:a16="http://schemas.microsoft.com/office/drawing/2014/main" id="{78FE3AED-24A8-6C4B-823D-34D843152649}"/>
              </a:ext>
            </a:extLst>
          </p:cNvPr>
          <p:cNvGrpSpPr>
            <a:grpSpLocks/>
          </p:cNvGrpSpPr>
          <p:nvPr/>
        </p:nvGrpSpPr>
        <p:grpSpPr bwMode="auto">
          <a:xfrm>
            <a:off x="2703232" y="5072342"/>
            <a:ext cx="358775" cy="623888"/>
            <a:chOff x="4140" y="429"/>
            <a:chExt cx="1425" cy="2396"/>
          </a:xfrm>
        </p:grpSpPr>
        <p:sp>
          <p:nvSpPr>
            <p:cNvPr id="346" name="Freeform 148">
              <a:extLst>
                <a:ext uri="{FF2B5EF4-FFF2-40B4-BE49-F238E27FC236}">
                  <a16:creationId xmlns:a16="http://schemas.microsoft.com/office/drawing/2014/main" id="{85451C8D-4747-E845-BDD8-6D774697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Rectangle 149">
              <a:extLst>
                <a:ext uri="{FF2B5EF4-FFF2-40B4-BE49-F238E27FC236}">
                  <a16:creationId xmlns:a16="http://schemas.microsoft.com/office/drawing/2014/main" id="{720F8F77-9254-F144-9D40-FF595E87F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Freeform 150">
              <a:extLst>
                <a:ext uri="{FF2B5EF4-FFF2-40B4-BE49-F238E27FC236}">
                  <a16:creationId xmlns:a16="http://schemas.microsoft.com/office/drawing/2014/main" id="{6A486C96-F765-2943-90E4-63862879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9" name="Freeform 151">
              <a:extLst>
                <a:ext uri="{FF2B5EF4-FFF2-40B4-BE49-F238E27FC236}">
                  <a16:creationId xmlns:a16="http://schemas.microsoft.com/office/drawing/2014/main" id="{A86769A5-BBB3-024C-B65A-503F6282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Rectangle 152">
              <a:extLst>
                <a:ext uri="{FF2B5EF4-FFF2-40B4-BE49-F238E27FC236}">
                  <a16:creationId xmlns:a16="http://schemas.microsoft.com/office/drawing/2014/main" id="{EDEA3D72-19C4-0445-996E-0463B4F73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1" name="Group 153">
              <a:extLst>
                <a:ext uri="{FF2B5EF4-FFF2-40B4-BE49-F238E27FC236}">
                  <a16:creationId xmlns:a16="http://schemas.microsoft.com/office/drawing/2014/main" id="{1F11C69D-094E-F747-B5C0-2DA1FE020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C55CA8C4-32A7-154A-B758-95A762915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7" name="AutoShape 155">
                <a:extLst>
                  <a:ext uri="{FF2B5EF4-FFF2-40B4-BE49-F238E27FC236}">
                    <a16:creationId xmlns:a16="http://schemas.microsoft.com/office/drawing/2014/main" id="{7184AF16-B87E-9F43-917C-2C88AAEF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2" name="Rectangle 156">
              <a:extLst>
                <a:ext uri="{FF2B5EF4-FFF2-40B4-BE49-F238E27FC236}">
                  <a16:creationId xmlns:a16="http://schemas.microsoft.com/office/drawing/2014/main" id="{48FF4647-B309-D64A-B015-19391B16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3" name="Group 157">
              <a:extLst>
                <a:ext uri="{FF2B5EF4-FFF2-40B4-BE49-F238E27FC236}">
                  <a16:creationId xmlns:a16="http://schemas.microsoft.com/office/drawing/2014/main" id="{BABA5FE5-37CC-EC4C-BDFC-7DCFD023A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4" name="AutoShape 158">
                <a:extLst>
                  <a:ext uri="{FF2B5EF4-FFF2-40B4-BE49-F238E27FC236}">
                    <a16:creationId xmlns:a16="http://schemas.microsoft.com/office/drawing/2014/main" id="{5C52FD21-5CA0-3043-8E83-A75B2F33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5" name="AutoShape 159">
                <a:extLst>
                  <a:ext uri="{FF2B5EF4-FFF2-40B4-BE49-F238E27FC236}">
                    <a16:creationId xmlns:a16="http://schemas.microsoft.com/office/drawing/2014/main" id="{9026DFAE-BC0A-DB40-AA40-5414F6E1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60">
              <a:extLst>
                <a:ext uri="{FF2B5EF4-FFF2-40B4-BE49-F238E27FC236}">
                  <a16:creationId xmlns:a16="http://schemas.microsoft.com/office/drawing/2014/main" id="{B0BD4174-1E2C-CC47-8B22-39E3AD43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Rectangle 161">
              <a:extLst>
                <a:ext uri="{FF2B5EF4-FFF2-40B4-BE49-F238E27FC236}">
                  <a16:creationId xmlns:a16="http://schemas.microsoft.com/office/drawing/2014/main" id="{5D1D6DF0-40D7-0D45-A917-4840AE93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6" name="Group 162">
              <a:extLst>
                <a:ext uri="{FF2B5EF4-FFF2-40B4-BE49-F238E27FC236}">
                  <a16:creationId xmlns:a16="http://schemas.microsoft.com/office/drawing/2014/main" id="{7594B754-6C4A-7748-BFD2-4996DB6EF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2" name="AutoShape 163">
                <a:extLst>
                  <a:ext uri="{FF2B5EF4-FFF2-40B4-BE49-F238E27FC236}">
                    <a16:creationId xmlns:a16="http://schemas.microsoft.com/office/drawing/2014/main" id="{5F147DEA-3B24-5D47-B987-8996EBD1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3" name="AutoShape 164">
                <a:extLst>
                  <a:ext uri="{FF2B5EF4-FFF2-40B4-BE49-F238E27FC236}">
                    <a16:creationId xmlns:a16="http://schemas.microsoft.com/office/drawing/2014/main" id="{ED721BA0-A51B-AB48-8703-6EE160A82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7" name="Freeform 165">
              <a:extLst>
                <a:ext uri="{FF2B5EF4-FFF2-40B4-BE49-F238E27FC236}">
                  <a16:creationId xmlns:a16="http://schemas.microsoft.com/office/drawing/2014/main" id="{780D91FC-F251-D942-B17A-68640A71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8" name="Group 166">
              <a:extLst>
                <a:ext uri="{FF2B5EF4-FFF2-40B4-BE49-F238E27FC236}">
                  <a16:creationId xmlns:a16="http://schemas.microsoft.com/office/drawing/2014/main" id="{C9B91C48-BF55-C149-9929-BFB6413B7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0" name="AutoShape 167">
                <a:extLst>
                  <a:ext uri="{FF2B5EF4-FFF2-40B4-BE49-F238E27FC236}">
                    <a16:creationId xmlns:a16="http://schemas.microsoft.com/office/drawing/2014/main" id="{CA38CE73-BBD3-F144-8AD8-FFFF8346D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1" name="AutoShape 168">
                <a:extLst>
                  <a:ext uri="{FF2B5EF4-FFF2-40B4-BE49-F238E27FC236}">
                    <a16:creationId xmlns:a16="http://schemas.microsoft.com/office/drawing/2014/main" id="{FCAA7936-D811-CE4C-92B6-2D0E1B549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9" name="Rectangle 169">
              <a:extLst>
                <a:ext uri="{FF2B5EF4-FFF2-40B4-BE49-F238E27FC236}">
                  <a16:creationId xmlns:a16="http://schemas.microsoft.com/office/drawing/2014/main" id="{86075665-1B3C-684E-8884-99FC7886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0" name="Freeform 170">
              <a:extLst>
                <a:ext uri="{FF2B5EF4-FFF2-40B4-BE49-F238E27FC236}">
                  <a16:creationId xmlns:a16="http://schemas.microsoft.com/office/drawing/2014/main" id="{3F8E3655-B42F-284B-8ADF-B4BA131A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Freeform 171">
              <a:extLst>
                <a:ext uri="{FF2B5EF4-FFF2-40B4-BE49-F238E27FC236}">
                  <a16:creationId xmlns:a16="http://schemas.microsoft.com/office/drawing/2014/main" id="{3E7B122E-A4D1-0149-86F1-E7947F9C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Oval 172">
              <a:extLst>
                <a:ext uri="{FF2B5EF4-FFF2-40B4-BE49-F238E27FC236}">
                  <a16:creationId xmlns:a16="http://schemas.microsoft.com/office/drawing/2014/main" id="{3A381F49-16C5-C44C-8033-6EB7B98D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3" name="Freeform 173">
              <a:extLst>
                <a:ext uri="{FF2B5EF4-FFF2-40B4-BE49-F238E27FC236}">
                  <a16:creationId xmlns:a16="http://schemas.microsoft.com/office/drawing/2014/main" id="{53DD2DD1-F942-774A-9AD8-909D94CF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4" name="AutoShape 174">
              <a:extLst>
                <a:ext uri="{FF2B5EF4-FFF2-40B4-BE49-F238E27FC236}">
                  <a16:creationId xmlns:a16="http://schemas.microsoft.com/office/drawing/2014/main" id="{51AB5E8C-DA29-F543-AA82-E3C0444B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5" name="AutoShape 175">
              <a:extLst>
                <a:ext uri="{FF2B5EF4-FFF2-40B4-BE49-F238E27FC236}">
                  <a16:creationId xmlns:a16="http://schemas.microsoft.com/office/drawing/2014/main" id="{ECC97CA2-9BF9-AC42-93A7-08F53192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Oval 176">
              <a:extLst>
                <a:ext uri="{FF2B5EF4-FFF2-40B4-BE49-F238E27FC236}">
                  <a16:creationId xmlns:a16="http://schemas.microsoft.com/office/drawing/2014/main" id="{7DFF487A-620D-B94B-8455-1E84061B6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7" name="Oval 177">
              <a:extLst>
                <a:ext uri="{FF2B5EF4-FFF2-40B4-BE49-F238E27FC236}">
                  <a16:creationId xmlns:a16="http://schemas.microsoft.com/office/drawing/2014/main" id="{A16BD41A-B6A4-D04A-8EB2-0316CCD3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8" name="Oval 178">
              <a:extLst>
                <a:ext uri="{FF2B5EF4-FFF2-40B4-BE49-F238E27FC236}">
                  <a16:creationId xmlns:a16="http://schemas.microsoft.com/office/drawing/2014/main" id="{FC2BA1AF-4A9A-4243-B0EC-76AAE9F13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Rectangle 179">
              <a:extLst>
                <a:ext uri="{FF2B5EF4-FFF2-40B4-BE49-F238E27FC236}">
                  <a16:creationId xmlns:a16="http://schemas.microsoft.com/office/drawing/2014/main" id="{8BFA87B3-0B70-5640-BD33-A553E40D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3" name="Group 43">
            <a:extLst>
              <a:ext uri="{FF2B5EF4-FFF2-40B4-BE49-F238E27FC236}">
                <a16:creationId xmlns:a16="http://schemas.microsoft.com/office/drawing/2014/main" id="{C4F663FE-5F45-CE47-85DD-15B11F49D43C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1595438"/>
            <a:ext cx="976312" cy="1460500"/>
            <a:chOff x="651" y="681"/>
            <a:chExt cx="615" cy="920"/>
          </a:xfrm>
        </p:grpSpPr>
        <p:sp>
          <p:nvSpPr>
            <p:cNvPr id="534" name="Freeform 44">
              <a:extLst>
                <a:ext uri="{FF2B5EF4-FFF2-40B4-BE49-F238E27FC236}">
                  <a16:creationId xmlns:a16="http://schemas.microsoft.com/office/drawing/2014/main" id="{891F45F2-C6F3-C642-99A3-916BE7A3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7951 w 10000"/>
                <a:gd name="connsiteY3" fmla="*/ 8723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7951" y="8723"/>
                  </a:lnTo>
                  <a:lnTo>
                    <a:pt x="8212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alpha val="78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5">
              <a:extLst>
                <a:ext uri="{FF2B5EF4-FFF2-40B4-BE49-F238E27FC236}">
                  <a16:creationId xmlns:a16="http://schemas.microsoft.com/office/drawing/2014/main" id="{03424AF6-F140-5044-B424-F839DC56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536" name="Rectangle 46">
                <a:extLst>
                  <a:ext uri="{FF2B5EF4-FFF2-40B4-BE49-F238E27FC236}">
                    <a16:creationId xmlns:a16="http://schemas.microsoft.com/office/drawing/2014/main" id="{2A83F15E-AC56-9047-933E-C7FC4B75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Text Box 47">
                <a:extLst>
                  <a:ext uri="{FF2B5EF4-FFF2-40B4-BE49-F238E27FC236}">
                    <a16:creationId xmlns:a16="http://schemas.microsoft.com/office/drawing/2014/main" id="{40B4C487-0D29-384E-9FBF-2933FC189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6" y="2954"/>
                <a:ext cx="453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538" name="Line 48">
                <a:extLst>
                  <a:ext uri="{FF2B5EF4-FFF2-40B4-BE49-F238E27FC236}">
                    <a16:creationId xmlns:a16="http://schemas.microsoft.com/office/drawing/2014/main" id="{E5855A0A-4145-524E-AF03-40B19030B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49">
                <a:extLst>
                  <a:ext uri="{FF2B5EF4-FFF2-40B4-BE49-F238E27FC236}">
                    <a16:creationId xmlns:a16="http://schemas.microsoft.com/office/drawing/2014/main" id="{5337342B-4FDA-0646-A04C-3117B3209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50">
                <a:extLst>
                  <a:ext uri="{FF2B5EF4-FFF2-40B4-BE49-F238E27FC236}">
                    <a16:creationId xmlns:a16="http://schemas.microsoft.com/office/drawing/2014/main" id="{B1569789-ADB1-1343-8746-60FF932C5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51">
                <a:extLst>
                  <a:ext uri="{FF2B5EF4-FFF2-40B4-BE49-F238E27FC236}">
                    <a16:creationId xmlns:a16="http://schemas.microsoft.com/office/drawing/2014/main" id="{3227A074-26EB-4F40-9804-D2ECB13D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25" name="Group 336">
            <a:extLst>
              <a:ext uri="{FF2B5EF4-FFF2-40B4-BE49-F238E27FC236}">
                <a16:creationId xmlns:a16="http://schemas.microsoft.com/office/drawing/2014/main" id="{107D05EF-6115-084F-86DB-BA3615F99A17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4270375"/>
            <a:ext cx="973137" cy="1416050"/>
            <a:chOff x="4000" y="1895"/>
            <a:chExt cx="613" cy="892"/>
          </a:xfrm>
        </p:grpSpPr>
        <p:sp>
          <p:nvSpPr>
            <p:cNvPr id="726" name="Freeform 328">
              <a:extLst>
                <a:ext uri="{FF2B5EF4-FFF2-40B4-BE49-F238E27FC236}">
                  <a16:creationId xmlns:a16="http://schemas.microsoft.com/office/drawing/2014/main" id="{C808993F-94F8-8A45-897A-1CEA5B9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912"/>
              <a:ext cx="602" cy="875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9536 w 10000"/>
                <a:gd name="connsiteY1" fmla="*/ 7497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9967"/>
                <a:gd name="connsiteY0" fmla="*/ 0 h 9690"/>
                <a:gd name="connsiteX1" fmla="*/ 9867 w 9967"/>
                <a:gd name="connsiteY1" fmla="*/ 6212 h 9690"/>
                <a:gd name="connsiteX2" fmla="*/ 9967 w 9967"/>
                <a:gd name="connsiteY2" fmla="*/ 9690 h 9690"/>
                <a:gd name="connsiteX3" fmla="*/ 0 w 9967"/>
                <a:gd name="connsiteY3" fmla="*/ 8726 h 9690"/>
                <a:gd name="connsiteX4" fmla="*/ 7550 w 9967"/>
                <a:gd name="connsiteY4" fmla="*/ 8306 h 9690"/>
                <a:gd name="connsiteX5" fmla="*/ 8212 w 9967"/>
                <a:gd name="connsiteY5" fmla="*/ 0 h 9690"/>
                <a:gd name="connsiteX0" fmla="*/ 8239 w 10000"/>
                <a:gd name="connsiteY0" fmla="*/ 0 h 10000"/>
                <a:gd name="connsiteX1" fmla="*/ 9900 w 10000"/>
                <a:gd name="connsiteY1" fmla="*/ 6411 h 10000"/>
                <a:gd name="connsiteX2" fmla="*/ 10000 w 10000"/>
                <a:gd name="connsiteY2" fmla="*/ 10000 h 10000"/>
                <a:gd name="connsiteX3" fmla="*/ 0 w 10000"/>
                <a:gd name="connsiteY3" fmla="*/ 9005 h 10000"/>
                <a:gd name="connsiteX4" fmla="*/ 7575 w 10000"/>
                <a:gd name="connsiteY4" fmla="*/ 8572 h 10000"/>
                <a:gd name="connsiteX5" fmla="*/ 8239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8239" y="0"/>
                  </a:moveTo>
                  <a:cubicBezTo>
                    <a:pt x="8793" y="2137"/>
                    <a:pt x="8981" y="4731"/>
                    <a:pt x="9900" y="6411"/>
                  </a:cubicBezTo>
                  <a:cubicBezTo>
                    <a:pt x="10055" y="7271"/>
                    <a:pt x="9844" y="9139"/>
                    <a:pt x="10000" y="10000"/>
                  </a:cubicBezTo>
                  <a:cubicBezTo>
                    <a:pt x="6733" y="9577"/>
                    <a:pt x="3333" y="9337"/>
                    <a:pt x="0" y="9005"/>
                  </a:cubicBezTo>
                  <a:lnTo>
                    <a:pt x="7575" y="8572"/>
                  </a:lnTo>
                  <a:cubicBezTo>
                    <a:pt x="7797" y="5714"/>
                    <a:pt x="8017" y="2858"/>
                    <a:pt x="823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99000">
                  <a:schemeClr val="bg1">
                    <a:alpha val="82000"/>
                  </a:schemeClr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27" name="Group 329">
              <a:extLst>
                <a:ext uri="{FF2B5EF4-FFF2-40B4-BE49-F238E27FC236}">
                  <a16:creationId xmlns:a16="http://schemas.microsoft.com/office/drawing/2014/main" id="{B5BE8796-97B9-3644-B950-2C1616F27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0" y="1895"/>
              <a:ext cx="500" cy="834"/>
              <a:chOff x="569" y="2954"/>
              <a:chExt cx="500" cy="834"/>
            </a:xfrm>
          </p:grpSpPr>
          <p:sp>
            <p:nvSpPr>
              <p:cNvPr id="728" name="Rectangle 330">
                <a:extLst>
                  <a:ext uri="{FF2B5EF4-FFF2-40B4-BE49-F238E27FC236}">
                    <a16:creationId xmlns:a16="http://schemas.microsoft.com/office/drawing/2014/main" id="{91474FC9-D174-724F-8612-26D3BA8D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9" name="Text Box 331">
                <a:extLst>
                  <a:ext uri="{FF2B5EF4-FFF2-40B4-BE49-F238E27FC236}">
                    <a16:creationId xmlns:a16="http://schemas.microsoft.com/office/drawing/2014/main" id="{A5CD626E-60BB-A74C-964A-D17E6993C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6" y="2954"/>
                <a:ext cx="453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730" name="Line 332">
                <a:extLst>
                  <a:ext uri="{FF2B5EF4-FFF2-40B4-BE49-F238E27FC236}">
                    <a16:creationId xmlns:a16="http://schemas.microsoft.com/office/drawing/2014/main" id="{92735F6A-D69A-0741-B5A9-AD43554A9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1" name="Line 333">
                <a:extLst>
                  <a:ext uri="{FF2B5EF4-FFF2-40B4-BE49-F238E27FC236}">
                    <a16:creationId xmlns:a16="http://schemas.microsoft.com/office/drawing/2014/main" id="{8EFB313E-BEDF-E246-B22C-448C4451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2" name="Line 334">
                <a:extLst>
                  <a:ext uri="{FF2B5EF4-FFF2-40B4-BE49-F238E27FC236}">
                    <a16:creationId xmlns:a16="http://schemas.microsoft.com/office/drawing/2014/main" id="{826CB045-CB87-5742-B58C-FEAC79CB0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3" name="Line 335">
                <a:extLst>
                  <a:ext uri="{FF2B5EF4-FFF2-40B4-BE49-F238E27FC236}">
                    <a16:creationId xmlns:a16="http://schemas.microsoft.com/office/drawing/2014/main" id="{8B5391D7-FC0B-6B43-8C19-675DAEA82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25" name="Group 44">
            <a:extLst>
              <a:ext uri="{FF2B5EF4-FFF2-40B4-BE49-F238E27FC236}">
                <a16:creationId xmlns:a16="http://schemas.microsoft.com/office/drawing/2014/main" id="{7D080CBD-9770-0F45-BF83-E0C84073A156}"/>
              </a:ext>
            </a:extLst>
          </p:cNvPr>
          <p:cNvGrpSpPr>
            <a:grpSpLocks/>
          </p:cNvGrpSpPr>
          <p:nvPr/>
        </p:nvGrpSpPr>
        <p:grpSpPr bwMode="auto">
          <a:xfrm>
            <a:off x="544513" y="1574800"/>
            <a:ext cx="515937" cy="333375"/>
            <a:chOff x="328" y="678"/>
            <a:chExt cx="325" cy="210"/>
          </a:xfrm>
        </p:grpSpPr>
        <p:grpSp>
          <p:nvGrpSpPr>
            <p:cNvPr id="1326" name="Group 45">
              <a:extLst>
                <a:ext uri="{FF2B5EF4-FFF2-40B4-BE49-F238E27FC236}">
                  <a16:creationId xmlns:a16="http://schemas.microsoft.com/office/drawing/2014/main" id="{7590256B-9C4F-0C4E-9BC9-B6D369E67B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" y="693"/>
              <a:ext cx="325" cy="154"/>
              <a:chOff x="844" y="3337"/>
              <a:chExt cx="325" cy="154"/>
            </a:xfrm>
          </p:grpSpPr>
          <p:sp>
            <p:nvSpPr>
              <p:cNvPr id="1328" name="Rectangle 46">
                <a:extLst>
                  <a:ext uri="{FF2B5EF4-FFF2-40B4-BE49-F238E27FC236}">
                    <a16:creationId xmlns:a16="http://schemas.microsoft.com/office/drawing/2014/main" id="{0A2ACA70-A173-A945-A6CE-F1BA1D552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29" name="Text Box 47">
                <a:extLst>
                  <a:ext uri="{FF2B5EF4-FFF2-40B4-BE49-F238E27FC236}">
                    <a16:creationId xmlns:a16="http://schemas.microsoft.com/office/drawing/2014/main" id="{C6594267-3465-984D-9173-0264280355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sp>
          <p:nvSpPr>
            <p:cNvPr id="1327" name="AutoShape 48">
              <a:extLst>
                <a:ext uri="{FF2B5EF4-FFF2-40B4-BE49-F238E27FC236}">
                  <a16:creationId xmlns:a16="http://schemas.microsoft.com/office/drawing/2014/main" id="{318DC197-ADA3-8D40-B2D1-6A3B69CE6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678"/>
              <a:ext cx="240" cy="210"/>
            </a:xfrm>
            <a:prstGeom prst="downArrow">
              <a:avLst>
                <a:gd name="adj1" fmla="val 49167"/>
                <a:gd name="adj2" fmla="val 24292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330" name="Rectangle 49">
            <a:extLst>
              <a:ext uri="{FF2B5EF4-FFF2-40B4-BE49-F238E27FC236}">
                <a16:creationId xmlns:a16="http://schemas.microsoft.com/office/drawing/2014/main" id="{99FA9281-64A1-3C45-962E-4C46EDCFA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1581150"/>
            <a:ext cx="4383088" cy="950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C00000"/>
                </a:solidFill>
                <a:ea typeface="ＭＳ Ｐゴシック" charset="0"/>
              </a:rPr>
              <a:t>HTTP request 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sent into TCP socket</a:t>
            </a:r>
          </a:p>
        </p:txBody>
      </p:sp>
      <p:sp>
        <p:nvSpPr>
          <p:cNvPr id="1331" name="Rectangle 50">
            <a:extLst>
              <a:ext uri="{FF2B5EF4-FFF2-40B4-BE49-F238E27FC236}">
                <a16:creationId xmlns:a16="http://schemas.microsoft.com/office/drawing/2014/main" id="{AA08BDAE-F57E-5E40-9927-D2F1F7617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4991" y="2527300"/>
            <a:ext cx="4558710" cy="985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IP datagram containing HTTP request routed to www.google.com</a:t>
            </a:r>
          </a:p>
        </p:txBody>
      </p:sp>
      <p:sp>
        <p:nvSpPr>
          <p:cNvPr id="1332" name="Rectangle 51">
            <a:extLst>
              <a:ext uri="{FF2B5EF4-FFF2-40B4-BE49-F238E27FC236}">
                <a16:creationId xmlns:a16="http://schemas.microsoft.com/office/drawing/2014/main" id="{266F9D11-DB8B-9746-BCB5-3E2896050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14" y="5168900"/>
            <a:ext cx="4364086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IP datagram containing HTTP reply routed back to client</a:t>
            </a:r>
          </a:p>
        </p:txBody>
      </p:sp>
      <p:sp>
        <p:nvSpPr>
          <p:cNvPr id="1335" name="Rectangle 229">
            <a:extLst>
              <a:ext uri="{FF2B5EF4-FFF2-40B4-BE49-F238E27FC236}">
                <a16:creationId xmlns:a16="http://schemas.microsoft.com/office/drawing/2014/main" id="{C5EC8EF9-6B00-CE43-96D3-46334FDB5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1340" y="3859213"/>
            <a:ext cx="4823823" cy="985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web server responds with </a:t>
            </a:r>
            <a:r>
              <a:rPr lang="en-US" sz="2800">
                <a:solidFill>
                  <a:srgbClr val="C00000"/>
                </a:solidFill>
                <a:ea typeface="ＭＳ Ｐゴシック" charset="0"/>
              </a:rPr>
              <a:t>HTTP reply 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(containing web page)</a:t>
            </a:r>
          </a:p>
        </p:txBody>
      </p:sp>
      <p:grpSp>
        <p:nvGrpSpPr>
          <p:cNvPr id="1336" name="Group 357">
            <a:extLst>
              <a:ext uri="{FF2B5EF4-FFF2-40B4-BE49-F238E27FC236}">
                <a16:creationId xmlns:a16="http://schemas.microsoft.com/office/drawing/2014/main" id="{498FC3B9-C849-D046-93C0-E903FF687CA1}"/>
              </a:ext>
            </a:extLst>
          </p:cNvPr>
          <p:cNvGrpSpPr>
            <a:grpSpLocks/>
          </p:cNvGrpSpPr>
          <p:nvPr/>
        </p:nvGrpSpPr>
        <p:grpSpPr bwMode="auto">
          <a:xfrm>
            <a:off x="190500" y="1884363"/>
            <a:ext cx="1081088" cy="1058862"/>
            <a:chOff x="56" y="859"/>
            <a:chExt cx="681" cy="667"/>
          </a:xfrm>
        </p:grpSpPr>
        <p:grpSp>
          <p:nvGrpSpPr>
            <p:cNvPr id="1337" name="Group 230">
              <a:extLst>
                <a:ext uri="{FF2B5EF4-FFF2-40B4-BE49-F238E27FC236}">
                  <a16:creationId xmlns:a16="http://schemas.microsoft.com/office/drawing/2014/main" id="{211485D0-CF18-8243-B23E-3DF2FE018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79" cy="154"/>
              <a:chOff x="740" y="3209"/>
              <a:chExt cx="379" cy="154"/>
            </a:xfrm>
          </p:grpSpPr>
          <p:grpSp>
            <p:nvGrpSpPr>
              <p:cNvPr id="1363" name="Group 231">
                <a:extLst>
                  <a:ext uri="{FF2B5EF4-FFF2-40B4-BE49-F238E27FC236}">
                    <a16:creationId xmlns:a16="http://schemas.microsoft.com/office/drawing/2014/main" id="{60D840E1-BAA7-6747-854D-AC0EC30943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325" cy="154"/>
                <a:chOff x="844" y="3337"/>
                <a:chExt cx="325" cy="154"/>
              </a:xfrm>
            </p:grpSpPr>
            <p:sp>
              <p:nvSpPr>
                <p:cNvPr id="1366" name="Rectangle 232">
                  <a:extLst>
                    <a:ext uri="{FF2B5EF4-FFF2-40B4-BE49-F238E27FC236}">
                      <a16:creationId xmlns:a16="http://schemas.microsoft.com/office/drawing/2014/main" id="{F6DEB09B-85EA-8A4F-B600-C0A42D5F1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7" name="Text Box 233">
                  <a:extLst>
                    <a:ext uri="{FF2B5EF4-FFF2-40B4-BE49-F238E27FC236}">
                      <a16:creationId xmlns:a16="http://schemas.microsoft.com/office/drawing/2014/main" id="{6BB9D797-F7E1-EE4F-9126-32E8EE8549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sp>
            <p:nvSpPr>
              <p:cNvPr id="1364" name="Rectangle 234">
                <a:extLst>
                  <a:ext uri="{FF2B5EF4-FFF2-40B4-BE49-F238E27FC236}">
                    <a16:creationId xmlns:a16="http://schemas.microsoft.com/office/drawing/2014/main" id="{0133C8DE-62B1-B14A-8153-6B446DA19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65" name="Rectangle 235">
                <a:extLst>
                  <a:ext uri="{FF2B5EF4-FFF2-40B4-BE49-F238E27FC236}">
                    <a16:creationId xmlns:a16="http://schemas.microsoft.com/office/drawing/2014/main" id="{35F0D385-1891-B544-83AB-60FBCA31A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38" name="Group 236">
              <a:extLst>
                <a:ext uri="{FF2B5EF4-FFF2-40B4-BE49-F238E27FC236}">
                  <a16:creationId xmlns:a16="http://schemas.microsoft.com/office/drawing/2014/main" id="{D35C09D2-55E4-1E46-A8DD-4F7F9A32BB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79" cy="154"/>
              <a:chOff x="836" y="3305"/>
              <a:chExt cx="379" cy="154"/>
            </a:xfrm>
          </p:grpSpPr>
          <p:grpSp>
            <p:nvGrpSpPr>
              <p:cNvPr id="1357" name="Group 237">
                <a:extLst>
                  <a:ext uri="{FF2B5EF4-FFF2-40B4-BE49-F238E27FC236}">
                    <a16:creationId xmlns:a16="http://schemas.microsoft.com/office/drawing/2014/main" id="{8568F975-82C6-A245-BE57-C6B8341A2A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325" cy="154"/>
                <a:chOff x="844" y="3337"/>
                <a:chExt cx="325" cy="154"/>
              </a:xfrm>
            </p:grpSpPr>
            <p:sp>
              <p:nvSpPr>
                <p:cNvPr id="1361" name="Rectangle 238">
                  <a:extLst>
                    <a:ext uri="{FF2B5EF4-FFF2-40B4-BE49-F238E27FC236}">
                      <a16:creationId xmlns:a16="http://schemas.microsoft.com/office/drawing/2014/main" id="{95728DE9-470A-9F4E-82B4-F58E4FC88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2" name="Text Box 239">
                  <a:extLst>
                    <a:ext uri="{FF2B5EF4-FFF2-40B4-BE49-F238E27FC236}">
                      <a16:creationId xmlns:a16="http://schemas.microsoft.com/office/drawing/2014/main" id="{6497CDFB-8416-6643-AC3B-D3BAAE9565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grpSp>
            <p:nvGrpSpPr>
              <p:cNvPr id="1358" name="Group 240">
                <a:extLst>
                  <a:ext uri="{FF2B5EF4-FFF2-40B4-BE49-F238E27FC236}">
                    <a16:creationId xmlns:a16="http://schemas.microsoft.com/office/drawing/2014/main" id="{BC9BDF36-2BB9-284A-9094-CEABBD97B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1359" name="Rectangle 241">
                  <a:extLst>
                    <a:ext uri="{FF2B5EF4-FFF2-40B4-BE49-F238E27FC236}">
                      <a16:creationId xmlns:a16="http://schemas.microsoft.com/office/drawing/2014/main" id="{015762AE-9D71-7F43-AB3C-5771B544E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0" name="Rectangle 242">
                  <a:extLst>
                    <a:ext uri="{FF2B5EF4-FFF2-40B4-BE49-F238E27FC236}">
                      <a16:creationId xmlns:a16="http://schemas.microsoft.com/office/drawing/2014/main" id="{BB45A8C1-A77B-CF46-87CA-131561CF2E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339" name="Group 243">
              <a:extLst>
                <a:ext uri="{FF2B5EF4-FFF2-40B4-BE49-F238E27FC236}">
                  <a16:creationId xmlns:a16="http://schemas.microsoft.com/office/drawing/2014/main" id="{1C89D901-01BF-A841-BD93-150D9FBDE3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1355" name="Rectangle 244">
                <a:extLst>
                  <a:ext uri="{FF2B5EF4-FFF2-40B4-BE49-F238E27FC236}">
                    <a16:creationId xmlns:a16="http://schemas.microsoft.com/office/drawing/2014/main" id="{DDCC2DC4-37D5-AD43-AD6B-0CDC2F621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56" name="Rectangle 245">
                <a:extLst>
                  <a:ext uri="{FF2B5EF4-FFF2-40B4-BE49-F238E27FC236}">
                    <a16:creationId xmlns:a16="http://schemas.microsoft.com/office/drawing/2014/main" id="{A9608D03-34B6-A04D-9860-20DD5F48C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40" name="Group 246">
              <a:extLst>
                <a:ext uri="{FF2B5EF4-FFF2-40B4-BE49-F238E27FC236}">
                  <a16:creationId xmlns:a16="http://schemas.microsoft.com/office/drawing/2014/main" id="{16BA17B6-D2AB-8E47-B2F9-3F2DED5ABB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" y="1189"/>
              <a:ext cx="681" cy="154"/>
              <a:chOff x="504" y="3523"/>
              <a:chExt cx="681" cy="154"/>
            </a:xfrm>
          </p:grpSpPr>
          <p:grpSp>
            <p:nvGrpSpPr>
              <p:cNvPr id="1342" name="Group 247">
                <a:extLst>
                  <a:ext uri="{FF2B5EF4-FFF2-40B4-BE49-F238E27FC236}">
                    <a16:creationId xmlns:a16="http://schemas.microsoft.com/office/drawing/2014/main" id="{C160BE36-EC02-D940-9D1D-9591143A06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" y="3523"/>
                <a:ext cx="492" cy="154"/>
                <a:chOff x="723" y="3453"/>
                <a:chExt cx="492" cy="154"/>
              </a:xfrm>
            </p:grpSpPr>
            <p:grpSp>
              <p:nvGrpSpPr>
                <p:cNvPr id="1346" name="Group 248">
                  <a:extLst>
                    <a:ext uri="{FF2B5EF4-FFF2-40B4-BE49-F238E27FC236}">
                      <a16:creationId xmlns:a16="http://schemas.microsoft.com/office/drawing/2014/main" id="{283F0D02-4B90-6143-8184-A9DB804018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453"/>
                  <a:ext cx="379" cy="154"/>
                  <a:chOff x="836" y="3305"/>
                  <a:chExt cx="379" cy="154"/>
                </a:xfrm>
              </p:grpSpPr>
              <p:grpSp>
                <p:nvGrpSpPr>
                  <p:cNvPr id="1349" name="Group 249">
                    <a:extLst>
                      <a:ext uri="{FF2B5EF4-FFF2-40B4-BE49-F238E27FC236}">
                        <a16:creationId xmlns:a16="http://schemas.microsoft.com/office/drawing/2014/main" id="{67049BBA-983F-3D41-8E5A-CD1393902B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90" y="3305"/>
                    <a:ext cx="325" cy="154"/>
                    <a:chOff x="844" y="3337"/>
                    <a:chExt cx="325" cy="154"/>
                  </a:xfrm>
                </p:grpSpPr>
                <p:sp>
                  <p:nvSpPr>
                    <p:cNvPr id="1353" name="Rectangle 250">
                      <a:extLst>
                        <a:ext uri="{FF2B5EF4-FFF2-40B4-BE49-F238E27FC236}">
                          <a16:creationId xmlns:a16="http://schemas.microsoft.com/office/drawing/2014/main" id="{68B3C2DF-C8E3-124D-BFEC-8D6B75EA471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9" y="3370"/>
                      <a:ext cx="245" cy="8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354" name="Text Box 251">
                      <a:extLst>
                        <a:ext uri="{FF2B5EF4-FFF2-40B4-BE49-F238E27FC236}">
                          <a16:creationId xmlns:a16="http://schemas.microsoft.com/office/drawing/2014/main" id="{7C7E334C-58E7-9A43-AE59-87AF2FEDF35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4" y="3337"/>
                      <a:ext cx="325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HTTP</a:t>
                      </a:r>
                    </a:p>
                  </p:txBody>
                </p:sp>
              </p:grpSp>
              <p:grpSp>
                <p:nvGrpSpPr>
                  <p:cNvPr id="1350" name="Group 252">
                    <a:extLst>
                      <a:ext uri="{FF2B5EF4-FFF2-40B4-BE49-F238E27FC236}">
                        <a16:creationId xmlns:a16="http://schemas.microsoft.com/office/drawing/2014/main" id="{8F9FBDEA-818E-9640-98FC-B4BED7F480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334"/>
                    <a:ext cx="354" cy="94"/>
                    <a:chOff x="836" y="3334"/>
                    <a:chExt cx="354" cy="94"/>
                  </a:xfrm>
                </p:grpSpPr>
                <p:sp>
                  <p:nvSpPr>
                    <p:cNvPr id="1351" name="Rectangle 253">
                      <a:extLst>
                        <a:ext uri="{FF2B5EF4-FFF2-40B4-BE49-F238E27FC236}">
                          <a16:creationId xmlns:a16="http://schemas.microsoft.com/office/drawing/2014/main" id="{6A64B999-D129-854E-B639-2BFA092804A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6" y="3340"/>
                      <a:ext cx="88" cy="82"/>
                    </a:xfrm>
                    <a:prstGeom prst="rect">
                      <a:avLst/>
                    </a:prstGeom>
                    <a:solidFill>
                      <a:srgbClr val="00CC99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352" name="Rectangle 254">
                      <a:extLst>
                        <a:ext uri="{FF2B5EF4-FFF2-40B4-BE49-F238E27FC236}">
                          <a16:creationId xmlns:a16="http://schemas.microsoft.com/office/drawing/2014/main" id="{F4C7C486-565F-8C44-97CC-F98A59FD7EF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36" y="3334"/>
                      <a:ext cx="354" cy="9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CC99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47" name="Rectangle 255">
                  <a:extLst>
                    <a:ext uri="{FF2B5EF4-FFF2-40B4-BE49-F238E27FC236}">
                      <a16:creationId xmlns:a16="http://schemas.microsoft.com/office/drawing/2014/main" id="{4557EB11-2CE1-A94C-A3B8-AC3F6671AA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" y="3484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48" name="Rectangle 256">
                  <a:extLst>
                    <a:ext uri="{FF2B5EF4-FFF2-40B4-BE49-F238E27FC236}">
                      <a16:creationId xmlns:a16="http://schemas.microsoft.com/office/drawing/2014/main" id="{06C978F1-F28F-B246-B76C-56C2AE79D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3" y="3473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343" name="Rectangle 257">
                <a:extLst>
                  <a:ext uri="{FF2B5EF4-FFF2-40B4-BE49-F238E27FC236}">
                    <a16:creationId xmlns:a16="http://schemas.microsoft.com/office/drawing/2014/main" id="{72D59FC1-58FA-6140-A61A-9A23AED6B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545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44" name="Rectangle 258">
                <a:extLst>
                  <a:ext uri="{FF2B5EF4-FFF2-40B4-BE49-F238E27FC236}">
                    <a16:creationId xmlns:a16="http://schemas.microsoft.com/office/drawing/2014/main" id="{DD90E8AF-5786-D844-9163-A5312426F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" y="3544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45" name="Rectangle 259">
                <a:extLst>
                  <a:ext uri="{FF2B5EF4-FFF2-40B4-BE49-F238E27FC236}">
                    <a16:creationId xmlns:a16="http://schemas.microsoft.com/office/drawing/2014/main" id="{F29D8D75-D4E7-BC40-B894-F7552FDC1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" y="3529"/>
                <a:ext cx="681" cy="1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41" name="AutoShape 356">
              <a:extLst>
                <a:ext uri="{FF2B5EF4-FFF2-40B4-BE49-F238E27FC236}">
                  <a16:creationId xmlns:a16="http://schemas.microsoft.com/office/drawing/2014/main" id="{821D161B-1E7C-EE45-B496-924C0605B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" y="859"/>
              <a:ext cx="240" cy="667"/>
            </a:xfrm>
            <a:prstGeom prst="downArrow">
              <a:avLst>
                <a:gd name="adj1" fmla="val 49167"/>
                <a:gd name="adj2" fmla="val 675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368" name="Group 389">
            <a:extLst>
              <a:ext uri="{FF2B5EF4-FFF2-40B4-BE49-F238E27FC236}">
                <a16:creationId xmlns:a16="http://schemas.microsoft.com/office/drawing/2014/main" id="{5FF729A6-CAC3-2349-9B60-CAA70F09B9AD}"/>
              </a:ext>
            </a:extLst>
          </p:cNvPr>
          <p:cNvGrpSpPr>
            <a:grpSpLocks/>
          </p:cNvGrpSpPr>
          <p:nvPr/>
        </p:nvGrpSpPr>
        <p:grpSpPr bwMode="auto">
          <a:xfrm>
            <a:off x="193675" y="2411413"/>
            <a:ext cx="1081088" cy="244475"/>
            <a:chOff x="0" y="2762"/>
            <a:chExt cx="681" cy="154"/>
          </a:xfrm>
        </p:grpSpPr>
        <p:sp>
          <p:nvSpPr>
            <p:cNvPr id="1369" name="Rectangle 388">
              <a:extLst>
                <a:ext uri="{FF2B5EF4-FFF2-40B4-BE49-F238E27FC236}">
                  <a16:creationId xmlns:a16="http://schemas.microsoft.com/office/drawing/2014/main" id="{E399C489-E20D-234E-A19C-FF79E5C6C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768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370" name="Group 376">
              <a:extLst>
                <a:ext uri="{FF2B5EF4-FFF2-40B4-BE49-F238E27FC236}">
                  <a16:creationId xmlns:a16="http://schemas.microsoft.com/office/drawing/2014/main" id="{8BFB1694-C915-7847-9185-7CD60899D0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" y="2762"/>
              <a:ext cx="492" cy="154"/>
              <a:chOff x="723" y="3453"/>
              <a:chExt cx="492" cy="154"/>
            </a:xfrm>
          </p:grpSpPr>
          <p:grpSp>
            <p:nvGrpSpPr>
              <p:cNvPr id="1373" name="Group 377">
                <a:extLst>
                  <a:ext uri="{FF2B5EF4-FFF2-40B4-BE49-F238E27FC236}">
                    <a16:creationId xmlns:a16="http://schemas.microsoft.com/office/drawing/2014/main" id="{361FD504-1404-A149-B3B0-047E46A73E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79" cy="154"/>
                <a:chOff x="836" y="3305"/>
                <a:chExt cx="379" cy="154"/>
              </a:xfrm>
            </p:grpSpPr>
            <p:grpSp>
              <p:nvGrpSpPr>
                <p:cNvPr id="1376" name="Group 378">
                  <a:extLst>
                    <a:ext uri="{FF2B5EF4-FFF2-40B4-BE49-F238E27FC236}">
                      <a16:creationId xmlns:a16="http://schemas.microsoft.com/office/drawing/2014/main" id="{AAC045A9-76D6-2F49-8E91-19BB1CDAAB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380" name="Rectangle 379">
                    <a:extLst>
                      <a:ext uri="{FF2B5EF4-FFF2-40B4-BE49-F238E27FC236}">
                        <a16:creationId xmlns:a16="http://schemas.microsoft.com/office/drawing/2014/main" id="{9D5B8A86-4BAE-264F-8BFD-27D84CC4E3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81" name="Text Box 380">
                    <a:extLst>
                      <a:ext uri="{FF2B5EF4-FFF2-40B4-BE49-F238E27FC236}">
                        <a16:creationId xmlns:a16="http://schemas.microsoft.com/office/drawing/2014/main" id="{D060CE99-A218-C244-9EC4-755E76B54F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377" name="Group 381">
                  <a:extLst>
                    <a:ext uri="{FF2B5EF4-FFF2-40B4-BE49-F238E27FC236}">
                      <a16:creationId xmlns:a16="http://schemas.microsoft.com/office/drawing/2014/main" id="{4756CFF7-7124-2C43-BF13-A00B2EDF51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378" name="Rectangle 382">
                    <a:extLst>
                      <a:ext uri="{FF2B5EF4-FFF2-40B4-BE49-F238E27FC236}">
                        <a16:creationId xmlns:a16="http://schemas.microsoft.com/office/drawing/2014/main" id="{241A9728-0FEA-4540-A0EA-B61A59FBD9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79" name="Rectangle 383">
                    <a:extLst>
                      <a:ext uri="{FF2B5EF4-FFF2-40B4-BE49-F238E27FC236}">
                        <a16:creationId xmlns:a16="http://schemas.microsoft.com/office/drawing/2014/main" id="{D78C14E3-D995-1340-ADB9-4D5A5327F9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1374" name="Rectangle 384">
                <a:extLst>
                  <a:ext uri="{FF2B5EF4-FFF2-40B4-BE49-F238E27FC236}">
                    <a16:creationId xmlns:a16="http://schemas.microsoft.com/office/drawing/2014/main" id="{3002B227-5C5A-C245-A8B9-F5EEF9AAD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75" name="Rectangle 385">
                <a:extLst>
                  <a:ext uri="{FF2B5EF4-FFF2-40B4-BE49-F238E27FC236}">
                    <a16:creationId xmlns:a16="http://schemas.microsoft.com/office/drawing/2014/main" id="{79FACD39-A2D2-2E45-AC4A-B5B1F0B51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71" name="Rectangle 386">
              <a:extLst>
                <a:ext uri="{FF2B5EF4-FFF2-40B4-BE49-F238E27FC236}">
                  <a16:creationId xmlns:a16="http://schemas.microsoft.com/office/drawing/2014/main" id="{7D8F1886-A84D-7341-AA77-305A78453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" y="2784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72" name="Rectangle 387">
              <a:extLst>
                <a:ext uri="{FF2B5EF4-FFF2-40B4-BE49-F238E27FC236}">
                  <a16:creationId xmlns:a16="http://schemas.microsoft.com/office/drawing/2014/main" id="{CE065416-38D0-E342-B700-A10B7D715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2783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382" name="Group 391">
            <a:extLst>
              <a:ext uri="{FF2B5EF4-FFF2-40B4-BE49-F238E27FC236}">
                <a16:creationId xmlns:a16="http://schemas.microsoft.com/office/drawing/2014/main" id="{1D3A8E6C-9163-1E40-91B0-9B85B7BC2F78}"/>
              </a:ext>
            </a:extLst>
          </p:cNvPr>
          <p:cNvGrpSpPr>
            <a:grpSpLocks/>
          </p:cNvGrpSpPr>
          <p:nvPr/>
        </p:nvGrpSpPr>
        <p:grpSpPr bwMode="auto">
          <a:xfrm>
            <a:off x="665163" y="4308475"/>
            <a:ext cx="1081087" cy="949325"/>
            <a:chOff x="2231" y="3555"/>
            <a:chExt cx="681" cy="598"/>
          </a:xfrm>
        </p:grpSpPr>
        <p:grpSp>
          <p:nvGrpSpPr>
            <p:cNvPr id="1383" name="Group 392">
              <a:extLst>
                <a:ext uri="{FF2B5EF4-FFF2-40B4-BE49-F238E27FC236}">
                  <a16:creationId xmlns:a16="http://schemas.microsoft.com/office/drawing/2014/main" id="{A674A9D4-6F7C-B94A-9520-EAA53D16DE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1" y="3684"/>
              <a:ext cx="681" cy="469"/>
              <a:chOff x="152" y="970"/>
              <a:chExt cx="681" cy="469"/>
            </a:xfrm>
          </p:grpSpPr>
          <p:grpSp>
            <p:nvGrpSpPr>
              <p:cNvPr id="1387" name="Group 393">
                <a:extLst>
                  <a:ext uri="{FF2B5EF4-FFF2-40B4-BE49-F238E27FC236}">
                    <a16:creationId xmlns:a16="http://schemas.microsoft.com/office/drawing/2014/main" id="{ECA31A49-36D5-D046-A36F-1F01D82268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" y="970"/>
                <a:ext cx="379" cy="154"/>
                <a:chOff x="740" y="3209"/>
                <a:chExt cx="379" cy="154"/>
              </a:xfrm>
            </p:grpSpPr>
            <p:grpSp>
              <p:nvGrpSpPr>
                <p:cNvPr id="1412" name="Group 394">
                  <a:extLst>
                    <a:ext uri="{FF2B5EF4-FFF2-40B4-BE49-F238E27FC236}">
                      <a16:creationId xmlns:a16="http://schemas.microsoft.com/office/drawing/2014/main" id="{4D848505-175F-5146-A9DC-10D8133D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25" cy="154"/>
                  <a:chOff x="844" y="3337"/>
                  <a:chExt cx="325" cy="154"/>
                </a:xfrm>
              </p:grpSpPr>
              <p:sp>
                <p:nvSpPr>
                  <p:cNvPr id="1415" name="Rectangle 395">
                    <a:extLst>
                      <a:ext uri="{FF2B5EF4-FFF2-40B4-BE49-F238E27FC236}">
                        <a16:creationId xmlns:a16="http://schemas.microsoft.com/office/drawing/2014/main" id="{1B7B2BFE-FCCC-0443-9DE6-4C9F521507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16" name="Text Box 396">
                    <a:extLst>
                      <a:ext uri="{FF2B5EF4-FFF2-40B4-BE49-F238E27FC236}">
                        <a16:creationId xmlns:a16="http://schemas.microsoft.com/office/drawing/2014/main" id="{5EBE232F-06DA-C84A-B28A-9D91E0CB5E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sp>
              <p:nvSpPr>
                <p:cNvPr id="1413" name="Rectangle 397">
                  <a:extLst>
                    <a:ext uri="{FF2B5EF4-FFF2-40B4-BE49-F238E27FC236}">
                      <a16:creationId xmlns:a16="http://schemas.microsoft.com/office/drawing/2014/main" id="{3165F2EA-E309-9D44-B809-074990ED43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4" name="Rectangle 398">
                  <a:extLst>
                    <a:ext uri="{FF2B5EF4-FFF2-40B4-BE49-F238E27FC236}">
                      <a16:creationId xmlns:a16="http://schemas.microsoft.com/office/drawing/2014/main" id="{347F2916-D218-544D-BCF9-22D27D084E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388" name="Group 399">
                <a:extLst>
                  <a:ext uri="{FF2B5EF4-FFF2-40B4-BE49-F238E27FC236}">
                    <a16:creationId xmlns:a16="http://schemas.microsoft.com/office/drawing/2014/main" id="{F06582F6-491B-3C4A-9DBF-38DAE177E3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" y="1118"/>
                <a:ext cx="379" cy="154"/>
                <a:chOff x="836" y="3305"/>
                <a:chExt cx="379" cy="154"/>
              </a:xfrm>
            </p:grpSpPr>
            <p:grpSp>
              <p:nvGrpSpPr>
                <p:cNvPr id="1406" name="Group 400">
                  <a:extLst>
                    <a:ext uri="{FF2B5EF4-FFF2-40B4-BE49-F238E27FC236}">
                      <a16:creationId xmlns:a16="http://schemas.microsoft.com/office/drawing/2014/main" id="{2B3331E0-1512-1948-88F6-2A59A45EE2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410" name="Rectangle 401">
                    <a:extLst>
                      <a:ext uri="{FF2B5EF4-FFF2-40B4-BE49-F238E27FC236}">
                        <a16:creationId xmlns:a16="http://schemas.microsoft.com/office/drawing/2014/main" id="{6CB9829F-BDFE-534D-A81C-6B90328697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11" name="Text Box 402">
                    <a:extLst>
                      <a:ext uri="{FF2B5EF4-FFF2-40B4-BE49-F238E27FC236}">
                        <a16:creationId xmlns:a16="http://schemas.microsoft.com/office/drawing/2014/main" id="{BF046B08-009C-B54A-845D-3EA97CF8A4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407" name="Group 403">
                  <a:extLst>
                    <a:ext uri="{FF2B5EF4-FFF2-40B4-BE49-F238E27FC236}">
                      <a16:creationId xmlns:a16="http://schemas.microsoft.com/office/drawing/2014/main" id="{14C1AB36-B354-F748-BB41-D28297A570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408" name="Rectangle 404">
                    <a:extLst>
                      <a:ext uri="{FF2B5EF4-FFF2-40B4-BE49-F238E27FC236}">
                        <a16:creationId xmlns:a16="http://schemas.microsoft.com/office/drawing/2014/main" id="{92BCB4D4-EE6B-3A4F-90D1-058BD26F82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09" name="Rectangle 405">
                    <a:extLst>
                      <a:ext uri="{FF2B5EF4-FFF2-40B4-BE49-F238E27FC236}">
                        <a16:creationId xmlns:a16="http://schemas.microsoft.com/office/drawing/2014/main" id="{9DE8286C-561B-0248-8949-7BED3AE934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389" name="Group 406">
                <a:extLst>
                  <a:ext uri="{FF2B5EF4-FFF2-40B4-BE49-F238E27FC236}">
                    <a16:creationId xmlns:a16="http://schemas.microsoft.com/office/drawing/2014/main" id="{8DE10AE3-BBFE-BE40-96BF-7BE290E4E2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3" y="1138"/>
                <a:ext cx="480" cy="112"/>
                <a:chOff x="627" y="3377"/>
                <a:chExt cx="480" cy="112"/>
              </a:xfrm>
            </p:grpSpPr>
            <p:sp>
              <p:nvSpPr>
                <p:cNvPr id="1404" name="Rectangle 407">
                  <a:extLst>
                    <a:ext uri="{FF2B5EF4-FFF2-40B4-BE49-F238E27FC236}">
                      <a16:creationId xmlns:a16="http://schemas.microsoft.com/office/drawing/2014/main" id="{398CBED0-24D0-4848-B4EC-C60335559E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5" name="Rectangle 408">
                  <a:extLst>
                    <a:ext uri="{FF2B5EF4-FFF2-40B4-BE49-F238E27FC236}">
                      <a16:creationId xmlns:a16="http://schemas.microsoft.com/office/drawing/2014/main" id="{F397ABF4-0C69-5B41-89DC-2D08E00F3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390" name="Group 409">
                <a:extLst>
                  <a:ext uri="{FF2B5EF4-FFF2-40B4-BE49-F238E27FC236}">
                    <a16:creationId xmlns:a16="http://schemas.microsoft.com/office/drawing/2014/main" id="{819ED642-BF66-A94A-97DC-306DF96BB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" y="1285"/>
                <a:ext cx="681" cy="154"/>
                <a:chOff x="504" y="3523"/>
                <a:chExt cx="681" cy="154"/>
              </a:xfrm>
            </p:grpSpPr>
            <p:grpSp>
              <p:nvGrpSpPr>
                <p:cNvPr id="1391" name="Group 410">
                  <a:extLst>
                    <a:ext uri="{FF2B5EF4-FFF2-40B4-BE49-F238E27FC236}">
                      <a16:creationId xmlns:a16="http://schemas.microsoft.com/office/drawing/2014/main" id="{27961D25-0616-CA42-9129-0E007FA92F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92" cy="154"/>
                  <a:chOff x="723" y="3453"/>
                  <a:chExt cx="492" cy="154"/>
                </a:xfrm>
              </p:grpSpPr>
              <p:grpSp>
                <p:nvGrpSpPr>
                  <p:cNvPr id="1395" name="Group 411">
                    <a:extLst>
                      <a:ext uri="{FF2B5EF4-FFF2-40B4-BE49-F238E27FC236}">
                        <a16:creationId xmlns:a16="http://schemas.microsoft.com/office/drawing/2014/main" id="{88AB7FD9-A804-4E47-8E9D-B9E88C6B03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79" cy="154"/>
                    <a:chOff x="836" y="3305"/>
                    <a:chExt cx="379" cy="154"/>
                  </a:xfrm>
                </p:grpSpPr>
                <p:grpSp>
                  <p:nvGrpSpPr>
                    <p:cNvPr id="1398" name="Group 412">
                      <a:extLst>
                        <a:ext uri="{FF2B5EF4-FFF2-40B4-BE49-F238E27FC236}">
                          <a16:creationId xmlns:a16="http://schemas.microsoft.com/office/drawing/2014/main" id="{D14E5602-12F4-B74A-8804-5BC51007E9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25" cy="154"/>
                      <a:chOff x="844" y="3337"/>
                      <a:chExt cx="325" cy="154"/>
                    </a:xfrm>
                  </p:grpSpPr>
                  <p:sp>
                    <p:nvSpPr>
                      <p:cNvPr id="1402" name="Rectangle 413">
                        <a:extLst>
                          <a:ext uri="{FF2B5EF4-FFF2-40B4-BE49-F238E27FC236}">
                            <a16:creationId xmlns:a16="http://schemas.microsoft.com/office/drawing/2014/main" id="{1538BE46-64CA-5D4A-8631-B40DF60A873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403" name="Text Box 414">
                        <a:extLst>
                          <a:ext uri="{FF2B5EF4-FFF2-40B4-BE49-F238E27FC236}">
                            <a16:creationId xmlns:a16="http://schemas.microsoft.com/office/drawing/2014/main" id="{98BC5D4F-31BF-2A4D-8E15-113129FDE3D3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25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HTTP</a:t>
                        </a:r>
                      </a:p>
                    </p:txBody>
                  </p:sp>
                </p:grpSp>
                <p:grpSp>
                  <p:nvGrpSpPr>
                    <p:cNvPr id="1399" name="Group 415">
                      <a:extLst>
                        <a:ext uri="{FF2B5EF4-FFF2-40B4-BE49-F238E27FC236}">
                          <a16:creationId xmlns:a16="http://schemas.microsoft.com/office/drawing/2014/main" id="{F8E7AA7B-7457-2048-A1CB-FCD0F323A5A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1400" name="Rectangle 416">
                        <a:extLst>
                          <a:ext uri="{FF2B5EF4-FFF2-40B4-BE49-F238E27FC236}">
                            <a16:creationId xmlns:a16="http://schemas.microsoft.com/office/drawing/2014/main" id="{9A530D9A-28C0-DA45-B8C2-416245B6065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401" name="Rectangle 417">
                        <a:extLst>
                          <a:ext uri="{FF2B5EF4-FFF2-40B4-BE49-F238E27FC236}">
                            <a16:creationId xmlns:a16="http://schemas.microsoft.com/office/drawing/2014/main" id="{E8D004B1-9E38-DB47-9093-6438F10B136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1396" name="Rectangle 418">
                    <a:extLst>
                      <a:ext uri="{FF2B5EF4-FFF2-40B4-BE49-F238E27FC236}">
                        <a16:creationId xmlns:a16="http://schemas.microsoft.com/office/drawing/2014/main" id="{51FC546D-DB83-D444-A1E1-5B29F5568A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97" name="Rectangle 419">
                    <a:extLst>
                      <a:ext uri="{FF2B5EF4-FFF2-40B4-BE49-F238E27FC236}">
                        <a16:creationId xmlns:a16="http://schemas.microsoft.com/office/drawing/2014/main" id="{1EE5FD5E-781E-E945-A579-35AC91704A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392" name="Rectangle 420">
                  <a:extLst>
                    <a:ext uri="{FF2B5EF4-FFF2-40B4-BE49-F238E27FC236}">
                      <a16:creationId xmlns:a16="http://schemas.microsoft.com/office/drawing/2014/main" id="{CC7E642E-916D-4741-8C6E-2D74E8F4EA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93" name="Rectangle 421">
                  <a:extLst>
                    <a:ext uri="{FF2B5EF4-FFF2-40B4-BE49-F238E27FC236}">
                      <a16:creationId xmlns:a16="http://schemas.microsoft.com/office/drawing/2014/main" id="{3CD93751-BB57-E447-9D5E-3A454DEA47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94" name="Rectangle 422">
                  <a:extLst>
                    <a:ext uri="{FF2B5EF4-FFF2-40B4-BE49-F238E27FC236}">
                      <a16:creationId xmlns:a16="http://schemas.microsoft.com/office/drawing/2014/main" id="{9BFC2B4B-48CE-FA4B-944F-9260DEDC6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384" name="Group 423">
              <a:extLst>
                <a:ext uri="{FF2B5EF4-FFF2-40B4-BE49-F238E27FC236}">
                  <a16:creationId xmlns:a16="http://schemas.microsoft.com/office/drawing/2014/main" id="{56B3D7BE-60AE-B744-BD7F-65431AF8A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17" y="3555"/>
              <a:ext cx="325" cy="154"/>
              <a:chOff x="844" y="3337"/>
              <a:chExt cx="325" cy="154"/>
            </a:xfrm>
          </p:grpSpPr>
          <p:sp>
            <p:nvSpPr>
              <p:cNvPr id="1385" name="Rectangle 424">
                <a:extLst>
                  <a:ext uri="{FF2B5EF4-FFF2-40B4-BE49-F238E27FC236}">
                    <a16:creationId xmlns:a16="http://schemas.microsoft.com/office/drawing/2014/main" id="{078E811A-5E74-2C43-9551-F7CA4814E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86" name="Text Box 425">
                <a:extLst>
                  <a:ext uri="{FF2B5EF4-FFF2-40B4-BE49-F238E27FC236}">
                    <a16:creationId xmlns:a16="http://schemas.microsoft.com/office/drawing/2014/main" id="{C98D3C61-0CBD-0E48-9913-A3ACE809D1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</p:grpSp>
      <p:grpSp>
        <p:nvGrpSpPr>
          <p:cNvPr id="1417" name="Group 477">
            <a:extLst>
              <a:ext uri="{FF2B5EF4-FFF2-40B4-BE49-F238E27FC236}">
                <a16:creationId xmlns:a16="http://schemas.microsoft.com/office/drawing/2014/main" id="{211C3B45-DEF5-3748-8F2C-7B72A758CBEC}"/>
              </a:ext>
            </a:extLst>
          </p:cNvPr>
          <p:cNvGrpSpPr>
            <a:grpSpLocks/>
          </p:cNvGrpSpPr>
          <p:nvPr/>
        </p:nvGrpSpPr>
        <p:grpSpPr bwMode="auto">
          <a:xfrm>
            <a:off x="177800" y="1639888"/>
            <a:ext cx="1081088" cy="1016000"/>
            <a:chOff x="2256" y="3531"/>
            <a:chExt cx="681" cy="640"/>
          </a:xfrm>
        </p:grpSpPr>
        <p:grpSp>
          <p:nvGrpSpPr>
            <p:cNvPr id="1418" name="Group 321">
              <a:extLst>
                <a:ext uri="{FF2B5EF4-FFF2-40B4-BE49-F238E27FC236}">
                  <a16:creationId xmlns:a16="http://schemas.microsoft.com/office/drawing/2014/main" id="{51DFE365-F84E-B542-A999-2F3E40E5D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2" y="3684"/>
              <a:ext cx="379" cy="154"/>
              <a:chOff x="740" y="3209"/>
              <a:chExt cx="379" cy="154"/>
            </a:xfrm>
          </p:grpSpPr>
          <p:grpSp>
            <p:nvGrpSpPr>
              <p:cNvPr id="1446" name="Group 322">
                <a:extLst>
                  <a:ext uri="{FF2B5EF4-FFF2-40B4-BE49-F238E27FC236}">
                    <a16:creationId xmlns:a16="http://schemas.microsoft.com/office/drawing/2014/main" id="{FF5F03F3-DB12-2D40-BC2F-D32AB1400F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325" cy="154"/>
                <a:chOff x="844" y="3337"/>
                <a:chExt cx="325" cy="154"/>
              </a:xfrm>
            </p:grpSpPr>
            <p:sp>
              <p:nvSpPr>
                <p:cNvPr id="1449" name="Rectangle 323">
                  <a:extLst>
                    <a:ext uri="{FF2B5EF4-FFF2-40B4-BE49-F238E27FC236}">
                      <a16:creationId xmlns:a16="http://schemas.microsoft.com/office/drawing/2014/main" id="{A5F0BBB9-9229-8B40-9DA3-EC3C89CAD9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0" name="Text Box 324">
                  <a:extLst>
                    <a:ext uri="{FF2B5EF4-FFF2-40B4-BE49-F238E27FC236}">
                      <a16:creationId xmlns:a16="http://schemas.microsoft.com/office/drawing/2014/main" id="{27765596-C3DB-9A4F-821F-F5B670F90A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sp>
            <p:nvSpPr>
              <p:cNvPr id="1447" name="Rectangle 325">
                <a:extLst>
                  <a:ext uri="{FF2B5EF4-FFF2-40B4-BE49-F238E27FC236}">
                    <a16:creationId xmlns:a16="http://schemas.microsoft.com/office/drawing/2014/main" id="{ADED085D-E105-DD45-9113-079F9044A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8" name="Rectangle 326">
                <a:extLst>
                  <a:ext uri="{FF2B5EF4-FFF2-40B4-BE49-F238E27FC236}">
                    <a16:creationId xmlns:a16="http://schemas.microsoft.com/office/drawing/2014/main" id="{A856D64F-FDE8-0541-901B-7521D7AA7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19" name="Group 327">
              <a:extLst>
                <a:ext uri="{FF2B5EF4-FFF2-40B4-BE49-F238E27FC236}">
                  <a16:creationId xmlns:a16="http://schemas.microsoft.com/office/drawing/2014/main" id="{87D9BB31-BDC2-DB42-B051-33D1994329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2" y="3844"/>
              <a:ext cx="379" cy="154"/>
              <a:chOff x="836" y="3305"/>
              <a:chExt cx="379" cy="154"/>
            </a:xfrm>
          </p:grpSpPr>
          <p:grpSp>
            <p:nvGrpSpPr>
              <p:cNvPr id="1440" name="Group 328">
                <a:extLst>
                  <a:ext uri="{FF2B5EF4-FFF2-40B4-BE49-F238E27FC236}">
                    <a16:creationId xmlns:a16="http://schemas.microsoft.com/office/drawing/2014/main" id="{834AC66A-2ADC-614D-AFB0-B60FCC706A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325" cy="154"/>
                <a:chOff x="844" y="3337"/>
                <a:chExt cx="325" cy="154"/>
              </a:xfrm>
            </p:grpSpPr>
            <p:sp>
              <p:nvSpPr>
                <p:cNvPr id="1444" name="Rectangle 329">
                  <a:extLst>
                    <a:ext uri="{FF2B5EF4-FFF2-40B4-BE49-F238E27FC236}">
                      <a16:creationId xmlns:a16="http://schemas.microsoft.com/office/drawing/2014/main" id="{E68B387B-1AE2-364D-93EE-781BBE6CB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5" name="Text Box 330">
                  <a:extLst>
                    <a:ext uri="{FF2B5EF4-FFF2-40B4-BE49-F238E27FC236}">
                      <a16:creationId xmlns:a16="http://schemas.microsoft.com/office/drawing/2014/main" id="{C35B73DB-836E-4544-A452-72E2DD4348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grpSp>
            <p:nvGrpSpPr>
              <p:cNvPr id="1441" name="Group 331">
                <a:extLst>
                  <a:ext uri="{FF2B5EF4-FFF2-40B4-BE49-F238E27FC236}">
                    <a16:creationId xmlns:a16="http://schemas.microsoft.com/office/drawing/2014/main" id="{271D17BC-6EB1-CB4F-AC93-B1D6D5DB19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1442" name="Rectangle 332">
                  <a:extLst>
                    <a:ext uri="{FF2B5EF4-FFF2-40B4-BE49-F238E27FC236}">
                      <a16:creationId xmlns:a16="http://schemas.microsoft.com/office/drawing/2014/main" id="{30B08293-1768-064C-B8D7-62AD59137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3" name="Rectangle 333">
                  <a:extLst>
                    <a:ext uri="{FF2B5EF4-FFF2-40B4-BE49-F238E27FC236}">
                      <a16:creationId xmlns:a16="http://schemas.microsoft.com/office/drawing/2014/main" id="{471AE46F-12CE-3E43-A551-BD371717F6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420" name="Group 334">
              <a:extLst>
                <a:ext uri="{FF2B5EF4-FFF2-40B4-BE49-F238E27FC236}">
                  <a16:creationId xmlns:a16="http://schemas.microsoft.com/office/drawing/2014/main" id="{1826B60C-86D4-BF49-8F23-9B303D150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" y="3858"/>
              <a:ext cx="480" cy="112"/>
              <a:chOff x="627" y="3377"/>
              <a:chExt cx="480" cy="112"/>
            </a:xfrm>
          </p:grpSpPr>
          <p:sp>
            <p:nvSpPr>
              <p:cNvPr id="1438" name="Rectangle 335">
                <a:extLst>
                  <a:ext uri="{FF2B5EF4-FFF2-40B4-BE49-F238E27FC236}">
                    <a16:creationId xmlns:a16="http://schemas.microsoft.com/office/drawing/2014/main" id="{43BF521B-C604-944A-8712-1E6D618DD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9" name="Rectangle 336">
                <a:extLst>
                  <a:ext uri="{FF2B5EF4-FFF2-40B4-BE49-F238E27FC236}">
                    <a16:creationId xmlns:a16="http://schemas.microsoft.com/office/drawing/2014/main" id="{5DD50717-750D-C440-911C-0F048BF11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21" name="Group 360">
              <a:extLst>
                <a:ext uri="{FF2B5EF4-FFF2-40B4-BE49-F238E27FC236}">
                  <a16:creationId xmlns:a16="http://schemas.microsoft.com/office/drawing/2014/main" id="{E57035F4-47DE-374E-88DF-0E40274A1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34" y="3531"/>
              <a:ext cx="325" cy="154"/>
              <a:chOff x="844" y="3337"/>
              <a:chExt cx="325" cy="154"/>
            </a:xfrm>
          </p:grpSpPr>
          <p:sp>
            <p:nvSpPr>
              <p:cNvPr id="1436" name="Rectangle 361">
                <a:extLst>
                  <a:ext uri="{FF2B5EF4-FFF2-40B4-BE49-F238E27FC236}">
                    <a16:creationId xmlns:a16="http://schemas.microsoft.com/office/drawing/2014/main" id="{A4B5DAF7-F3AE-4E49-882A-B6B9DF794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7" name="Text Box 362">
                <a:extLst>
                  <a:ext uri="{FF2B5EF4-FFF2-40B4-BE49-F238E27FC236}">
                    <a16:creationId xmlns:a16="http://schemas.microsoft.com/office/drawing/2014/main" id="{A6FC6CE1-9969-BB45-B842-8352A46F94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grpSp>
          <p:nvGrpSpPr>
            <p:cNvPr id="1422" name="Group 461">
              <a:extLst>
                <a:ext uri="{FF2B5EF4-FFF2-40B4-BE49-F238E27FC236}">
                  <a16:creationId xmlns:a16="http://schemas.microsoft.com/office/drawing/2014/main" id="{945F125E-4877-4C4F-B8B3-80B0B45580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" y="4017"/>
              <a:ext cx="681" cy="154"/>
              <a:chOff x="-341" y="3180"/>
              <a:chExt cx="681" cy="154"/>
            </a:xfrm>
          </p:grpSpPr>
          <p:sp>
            <p:nvSpPr>
              <p:cNvPr id="1423" name="Rectangle 457">
                <a:extLst>
                  <a:ext uri="{FF2B5EF4-FFF2-40B4-BE49-F238E27FC236}">
                    <a16:creationId xmlns:a16="http://schemas.microsoft.com/office/drawing/2014/main" id="{96F48ABE-9A07-9745-8CD8-1838BDF3E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41" y="3186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424" name="Group 445">
                <a:extLst>
                  <a:ext uri="{FF2B5EF4-FFF2-40B4-BE49-F238E27FC236}">
                    <a16:creationId xmlns:a16="http://schemas.microsoft.com/office/drawing/2014/main" id="{1AC9A35B-D88E-304C-8099-6944F5F112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2" y="3180"/>
                <a:ext cx="492" cy="154"/>
                <a:chOff x="723" y="3453"/>
                <a:chExt cx="492" cy="154"/>
              </a:xfrm>
            </p:grpSpPr>
            <p:grpSp>
              <p:nvGrpSpPr>
                <p:cNvPr id="1427" name="Group 446">
                  <a:extLst>
                    <a:ext uri="{FF2B5EF4-FFF2-40B4-BE49-F238E27FC236}">
                      <a16:creationId xmlns:a16="http://schemas.microsoft.com/office/drawing/2014/main" id="{DB702BD7-8957-2C44-A226-AF80D4754C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453"/>
                  <a:ext cx="379" cy="154"/>
                  <a:chOff x="836" y="3305"/>
                  <a:chExt cx="379" cy="154"/>
                </a:xfrm>
              </p:grpSpPr>
              <p:grpSp>
                <p:nvGrpSpPr>
                  <p:cNvPr id="1430" name="Group 447">
                    <a:extLst>
                      <a:ext uri="{FF2B5EF4-FFF2-40B4-BE49-F238E27FC236}">
                        <a16:creationId xmlns:a16="http://schemas.microsoft.com/office/drawing/2014/main" id="{F6B64FB3-38BD-6B4E-8E78-9C99B1A82B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90" y="3305"/>
                    <a:ext cx="325" cy="154"/>
                    <a:chOff x="844" y="3337"/>
                    <a:chExt cx="325" cy="154"/>
                  </a:xfrm>
                </p:grpSpPr>
                <p:sp>
                  <p:nvSpPr>
                    <p:cNvPr id="1434" name="Rectangle 448">
                      <a:extLst>
                        <a:ext uri="{FF2B5EF4-FFF2-40B4-BE49-F238E27FC236}">
                          <a16:creationId xmlns:a16="http://schemas.microsoft.com/office/drawing/2014/main" id="{F1F639F6-C05B-494B-8B4D-1888EBE26A4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9" y="3370"/>
                      <a:ext cx="245" cy="8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435" name="Text Box 449">
                      <a:extLst>
                        <a:ext uri="{FF2B5EF4-FFF2-40B4-BE49-F238E27FC236}">
                          <a16:creationId xmlns:a16="http://schemas.microsoft.com/office/drawing/2014/main" id="{949DB487-3E28-E144-AC2C-1C40E26D334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4" y="3337"/>
                      <a:ext cx="325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HTTP</a:t>
                      </a:r>
                    </a:p>
                  </p:txBody>
                </p:sp>
              </p:grpSp>
              <p:grpSp>
                <p:nvGrpSpPr>
                  <p:cNvPr id="1431" name="Group 450">
                    <a:extLst>
                      <a:ext uri="{FF2B5EF4-FFF2-40B4-BE49-F238E27FC236}">
                        <a16:creationId xmlns:a16="http://schemas.microsoft.com/office/drawing/2014/main" id="{6E6B73B0-D0C2-7D46-92E5-29ADF12876D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334"/>
                    <a:ext cx="354" cy="94"/>
                    <a:chOff x="836" y="3334"/>
                    <a:chExt cx="354" cy="94"/>
                  </a:xfrm>
                </p:grpSpPr>
                <p:sp>
                  <p:nvSpPr>
                    <p:cNvPr id="1432" name="Rectangle 451">
                      <a:extLst>
                        <a:ext uri="{FF2B5EF4-FFF2-40B4-BE49-F238E27FC236}">
                          <a16:creationId xmlns:a16="http://schemas.microsoft.com/office/drawing/2014/main" id="{4C610DFE-363B-F74F-BA64-A87F67D852D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6" y="3340"/>
                      <a:ext cx="88" cy="82"/>
                    </a:xfrm>
                    <a:prstGeom prst="rect">
                      <a:avLst/>
                    </a:prstGeom>
                    <a:solidFill>
                      <a:srgbClr val="00CC99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433" name="Rectangle 452">
                      <a:extLst>
                        <a:ext uri="{FF2B5EF4-FFF2-40B4-BE49-F238E27FC236}">
                          <a16:creationId xmlns:a16="http://schemas.microsoft.com/office/drawing/2014/main" id="{86A71122-100D-224A-9DBF-53DE8D970F3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36" y="3334"/>
                      <a:ext cx="354" cy="9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CC99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428" name="Rectangle 453">
                  <a:extLst>
                    <a:ext uri="{FF2B5EF4-FFF2-40B4-BE49-F238E27FC236}">
                      <a16:creationId xmlns:a16="http://schemas.microsoft.com/office/drawing/2014/main" id="{9BCD973F-4C32-9E44-994F-5153EE8D03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" y="3484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9" name="Rectangle 454">
                  <a:extLst>
                    <a:ext uri="{FF2B5EF4-FFF2-40B4-BE49-F238E27FC236}">
                      <a16:creationId xmlns:a16="http://schemas.microsoft.com/office/drawing/2014/main" id="{852A6FFA-C875-754E-8259-955A851310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3" y="3473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425" name="Rectangle 455">
                <a:extLst>
                  <a:ext uri="{FF2B5EF4-FFF2-40B4-BE49-F238E27FC236}">
                    <a16:creationId xmlns:a16="http://schemas.microsoft.com/office/drawing/2014/main" id="{86F66628-5236-984B-B9C7-68FAFC46A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8" y="3202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6" name="Rectangle 456">
                <a:extLst>
                  <a:ext uri="{FF2B5EF4-FFF2-40B4-BE49-F238E27FC236}">
                    <a16:creationId xmlns:a16="http://schemas.microsoft.com/office/drawing/2014/main" id="{7831360A-68BA-9C48-8798-45611A892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" y="3201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451" name="Group 462">
            <a:extLst>
              <a:ext uri="{FF2B5EF4-FFF2-40B4-BE49-F238E27FC236}">
                <a16:creationId xmlns:a16="http://schemas.microsoft.com/office/drawing/2014/main" id="{0D9DBC59-E587-F447-95DB-826B98FC265E}"/>
              </a:ext>
            </a:extLst>
          </p:cNvPr>
          <p:cNvGrpSpPr>
            <a:grpSpLocks/>
          </p:cNvGrpSpPr>
          <p:nvPr/>
        </p:nvGrpSpPr>
        <p:grpSpPr bwMode="auto">
          <a:xfrm>
            <a:off x="668338" y="5013325"/>
            <a:ext cx="1081087" cy="244475"/>
            <a:chOff x="-341" y="3180"/>
            <a:chExt cx="681" cy="154"/>
          </a:xfrm>
        </p:grpSpPr>
        <p:sp>
          <p:nvSpPr>
            <p:cNvPr id="1452" name="Rectangle 463">
              <a:extLst>
                <a:ext uri="{FF2B5EF4-FFF2-40B4-BE49-F238E27FC236}">
                  <a16:creationId xmlns:a16="http://schemas.microsoft.com/office/drawing/2014/main" id="{A49E1639-B461-5B40-A731-1377E4315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1" y="318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3" name="Group 464">
              <a:extLst>
                <a:ext uri="{FF2B5EF4-FFF2-40B4-BE49-F238E27FC236}">
                  <a16:creationId xmlns:a16="http://schemas.microsoft.com/office/drawing/2014/main" id="{D5FA2E0E-0A78-F049-BE06-25BFB15F0D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22" y="3180"/>
              <a:ext cx="492" cy="154"/>
              <a:chOff x="723" y="3453"/>
              <a:chExt cx="492" cy="154"/>
            </a:xfrm>
          </p:grpSpPr>
          <p:grpSp>
            <p:nvGrpSpPr>
              <p:cNvPr id="1456" name="Group 465">
                <a:extLst>
                  <a:ext uri="{FF2B5EF4-FFF2-40B4-BE49-F238E27FC236}">
                    <a16:creationId xmlns:a16="http://schemas.microsoft.com/office/drawing/2014/main" id="{8A2C9457-2B63-E445-A642-A19BC33E7D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79" cy="154"/>
                <a:chOff x="836" y="3305"/>
                <a:chExt cx="379" cy="154"/>
              </a:xfrm>
            </p:grpSpPr>
            <p:grpSp>
              <p:nvGrpSpPr>
                <p:cNvPr id="1459" name="Group 466">
                  <a:extLst>
                    <a:ext uri="{FF2B5EF4-FFF2-40B4-BE49-F238E27FC236}">
                      <a16:creationId xmlns:a16="http://schemas.microsoft.com/office/drawing/2014/main" id="{0ED7C792-6D2F-7244-AE5D-4733C0D41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463" name="Rectangle 467">
                    <a:extLst>
                      <a:ext uri="{FF2B5EF4-FFF2-40B4-BE49-F238E27FC236}">
                        <a16:creationId xmlns:a16="http://schemas.microsoft.com/office/drawing/2014/main" id="{AB75B8C7-1B46-B54B-BDB3-1BAFD73A47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64" name="Text Box 468">
                    <a:extLst>
                      <a:ext uri="{FF2B5EF4-FFF2-40B4-BE49-F238E27FC236}">
                        <a16:creationId xmlns:a16="http://schemas.microsoft.com/office/drawing/2014/main" id="{F3F7FB78-D532-E842-8C80-77FEABCA4D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460" name="Group 469">
                  <a:extLst>
                    <a:ext uri="{FF2B5EF4-FFF2-40B4-BE49-F238E27FC236}">
                      <a16:creationId xmlns:a16="http://schemas.microsoft.com/office/drawing/2014/main" id="{416C1FF9-E113-504D-9EE2-4327347F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461" name="Rectangle 470">
                    <a:extLst>
                      <a:ext uri="{FF2B5EF4-FFF2-40B4-BE49-F238E27FC236}">
                        <a16:creationId xmlns:a16="http://schemas.microsoft.com/office/drawing/2014/main" id="{DE3A100E-198F-E448-AA6A-4DF941945B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62" name="Rectangle 471">
                    <a:extLst>
                      <a:ext uri="{FF2B5EF4-FFF2-40B4-BE49-F238E27FC236}">
                        <a16:creationId xmlns:a16="http://schemas.microsoft.com/office/drawing/2014/main" id="{A7D239DD-5743-5846-B6BE-3318EA79F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1457" name="Rectangle 472">
                <a:extLst>
                  <a:ext uri="{FF2B5EF4-FFF2-40B4-BE49-F238E27FC236}">
                    <a16:creationId xmlns:a16="http://schemas.microsoft.com/office/drawing/2014/main" id="{731ADE56-4682-664C-BC51-BB88883F0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8" name="Rectangle 473">
                <a:extLst>
                  <a:ext uri="{FF2B5EF4-FFF2-40B4-BE49-F238E27FC236}">
                    <a16:creationId xmlns:a16="http://schemas.microsoft.com/office/drawing/2014/main" id="{547100D8-7A3A-1D41-9B15-FFBF05B77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54" name="Rectangle 474">
              <a:extLst>
                <a:ext uri="{FF2B5EF4-FFF2-40B4-BE49-F238E27FC236}">
                  <a16:creationId xmlns:a16="http://schemas.microsoft.com/office/drawing/2014/main" id="{886DAE83-F1EB-BC48-B19C-265C33E86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8" y="3202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5" name="Rectangle 475">
              <a:extLst>
                <a:ext uri="{FF2B5EF4-FFF2-40B4-BE49-F238E27FC236}">
                  <a16:creationId xmlns:a16="http://schemas.microsoft.com/office/drawing/2014/main" id="{E6874F5F-698C-3C4C-B3C1-75898F0DD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" y="3201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1465" name="Picture 478">
            <a:extLst>
              <a:ext uri="{FF2B5EF4-FFF2-40B4-BE49-F238E27FC236}">
                <a16:creationId xmlns:a16="http://schemas.microsoft.com/office/drawing/2014/main" id="{D1685B0C-7F85-E147-A4EA-AFA2AE2151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4776" y="2632037"/>
            <a:ext cx="639182" cy="395101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66" name="Rectangle 480">
            <a:extLst>
              <a:ext uri="{FF2B5EF4-FFF2-40B4-BE49-F238E27FC236}">
                <a16:creationId xmlns:a16="http://schemas.microsoft.com/office/drawing/2014/main" id="{E8C6E2EE-B2B4-8144-9BCC-BFAF064D1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4747" y="1988349"/>
            <a:ext cx="2595553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1873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000">
                <a:solidFill>
                  <a:srgbClr val="000000"/>
                </a:solidFill>
                <a:ea typeface="ＭＳ Ｐゴシック" charset="0"/>
              </a:rPr>
              <a:t>web page </a:t>
            </a:r>
            <a:r>
              <a:rPr lang="en-US" sz="2000" i="1">
                <a:solidFill>
                  <a:srgbClr val="C00000"/>
                </a:solidFill>
                <a:ea typeface="ＭＳ Ｐゴシック" charset="0"/>
              </a:rPr>
              <a:t>finally (!!!) </a:t>
            </a:r>
            <a:r>
              <a:rPr lang="en-US" sz="2000">
                <a:solidFill>
                  <a:srgbClr val="000000"/>
                </a:solidFill>
                <a:ea typeface="ＭＳ Ｐゴシック" charset="0"/>
              </a:rPr>
              <a:t>displayed</a:t>
            </a:r>
          </a:p>
        </p:txBody>
      </p:sp>
    </p:spTree>
    <p:extLst>
      <p:ext uri="{BB962C8B-B14F-4D97-AF65-F5344CB8AC3E}">
        <p14:creationId xmlns:p14="http://schemas.microsoft.com/office/powerpoint/2010/main" val="5042880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4.44444E-6 L 3.75E-6 0.07338 L 0.29205 0.06899 L 0.19596 0.25764 L 0.41562 0.11088 L 0.26731 0.51227 C 0.18945 0.51459 0.11744 0.50787 0.03971 0.50996 L 0.03971 0.38079 " pathEditMode="relative" rAng="0" ptsTypes="AAAAAAAA">
                                      <p:cBhvr>
                                        <p:cTn id="39" dur="3000" fill="hold"/>
                                        <p:tgtEl>
                                          <p:spTgt spid="1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81" y="256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1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6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8 -0.00023 C -0.00078 0.03264 -0.00143 0.06598 -0.00143 0.09908 L 0.23477 0.09699 L 0.37122 -0.27083 L 0.15104 -0.11944 L 0.25 -0.31666 L -0.03529 -0.31481 C -0.03594 -0.33078 -0.03529 -0.34143 -0.03529 -0.36342 C -0.03529 -0.38263 -0.03893 -0.35995 -0.03893 -0.37939 " pathEditMode="relative" rAng="0" ptsTypes="AAAAAAAAA">
                                      <p:cBhvr>
                                        <p:cTn id="70" dur="30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93" y="-1400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7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10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000"/>
                            </p:stCondLst>
                            <p:childTnLst>
                              <p:par>
                                <p:cTn id="90" presetID="9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0" grpId="0"/>
      <p:bldP spid="1331" grpId="0"/>
      <p:bldP spid="1332" grpId="0"/>
      <p:bldP spid="1335" grpId="0"/>
      <p:bldP spid="1466" grpId="0"/>
      <p:bldP spid="1466" grpId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Chapter 6: Summary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102</a:t>
            </a:fld>
            <a:endParaRPr lang="en-US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757518" y="1324816"/>
            <a:ext cx="11434482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85750">
              <a:defRPr/>
            </a:pPr>
            <a:r>
              <a:rPr lang="en-US" sz="3200"/>
              <a:t>principles behind data link layer services:</a:t>
            </a:r>
          </a:p>
          <a:p>
            <a:pPr lvl="1">
              <a:defRPr/>
            </a:pPr>
            <a:r>
              <a:rPr lang="en-US" sz="2800"/>
              <a:t>error detection, correction</a:t>
            </a:r>
          </a:p>
          <a:p>
            <a:pPr lvl="1">
              <a:defRPr/>
            </a:pPr>
            <a:r>
              <a:rPr lang="en-US" sz="2800"/>
              <a:t>sharing a broadcast channel: multiple access</a:t>
            </a:r>
          </a:p>
          <a:p>
            <a:pPr lvl="1">
              <a:defRPr/>
            </a:pPr>
            <a:r>
              <a:rPr lang="en-US" sz="2800"/>
              <a:t>link layer addressing</a:t>
            </a:r>
          </a:p>
          <a:p>
            <a:pPr indent="-285750">
              <a:defRPr/>
            </a:pPr>
            <a:r>
              <a:rPr lang="en-US" sz="3200"/>
              <a:t>instantiation, implementation of various link layer technologies</a:t>
            </a:r>
          </a:p>
          <a:p>
            <a:pPr lvl="1">
              <a:defRPr/>
            </a:pPr>
            <a:r>
              <a:rPr lang="en-US" sz="2800"/>
              <a:t>Ethernet</a:t>
            </a:r>
          </a:p>
          <a:p>
            <a:pPr lvl="1">
              <a:defRPr/>
            </a:pPr>
            <a:r>
              <a:rPr lang="en-US" sz="2800"/>
              <a:t>switched LANS, VLANs</a:t>
            </a:r>
          </a:p>
          <a:p>
            <a:pPr lvl="1">
              <a:defRPr/>
            </a:pPr>
            <a:r>
              <a:rPr lang="en-US" sz="2800"/>
              <a:t>virtualized networks as a link layer: MPLS</a:t>
            </a:r>
          </a:p>
          <a:p>
            <a:pPr indent="-285750">
              <a:defRPr/>
            </a:pPr>
            <a:r>
              <a:rPr lang="en-US" sz="3200"/>
              <a:t>synthesis: a day in the life of a web request</a:t>
            </a:r>
          </a:p>
          <a:p>
            <a:pPr>
              <a:defRPr/>
            </a:pPr>
            <a:endParaRPr lang="en-US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72332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Chapter 6: let’s take a breath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103</a:t>
            </a:fld>
            <a:endParaRPr lang="en-US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1026459" y="1365157"/>
            <a:ext cx="10215282" cy="29379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/>
              <a:t>journey down protocol stack </a:t>
            </a:r>
            <a:r>
              <a:rPr lang="en-US" sz="3200" i="1">
                <a:solidFill>
                  <a:srgbClr val="C00000"/>
                </a:solidFill>
              </a:rPr>
              <a:t>complete</a:t>
            </a:r>
            <a:r>
              <a:rPr lang="en-US" sz="3200">
                <a:solidFill>
                  <a:srgbClr val="C00000"/>
                </a:solidFill>
              </a:rPr>
              <a:t> </a:t>
            </a:r>
            <a:r>
              <a:rPr lang="en-US" sz="3200"/>
              <a:t>(except PHY)</a:t>
            </a:r>
          </a:p>
          <a:p>
            <a:pPr indent="-339725">
              <a:defRPr/>
            </a:pPr>
            <a:r>
              <a:rPr lang="en-US" sz="3200"/>
              <a:t>solid understanding of networking principles, practice!</a:t>
            </a:r>
          </a:p>
          <a:p>
            <a:pPr indent="-339725">
              <a:defRPr/>
            </a:pPr>
            <a:r>
              <a:rPr lang="en-US" sz="3200"/>
              <a:t>….. could stop here …. but </a:t>
            </a:r>
            <a:r>
              <a:rPr lang="en-US" sz="3200" i="1">
                <a:solidFill>
                  <a:srgbClr val="C00000"/>
                </a:solidFill>
              </a:rPr>
              <a:t>more </a:t>
            </a:r>
            <a:r>
              <a:rPr lang="en-US" sz="3200"/>
              <a:t>interesting topics!</a:t>
            </a:r>
          </a:p>
          <a:p>
            <a:pPr lvl="1">
              <a:defRPr/>
            </a:pPr>
            <a:r>
              <a:rPr lang="en-US" sz="2800"/>
              <a:t>wireless</a:t>
            </a:r>
          </a:p>
          <a:p>
            <a:pPr lvl="1">
              <a:defRPr/>
            </a:pPr>
            <a:r>
              <a:rPr lang="en-US" sz="2800"/>
              <a:t>security </a:t>
            </a:r>
          </a:p>
          <a:p>
            <a:pPr>
              <a:defRPr/>
            </a:pPr>
            <a:endParaRPr lang="en-US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47488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033" y="2676196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>
                <a:ea typeface="ＭＳ Ｐゴシック" panose="020B0600070205080204" pitchFamily="34" charset="-128"/>
              </a:rPr>
              <a:t>Additional Chapter 6 slides</a:t>
            </a:r>
            <a:endParaRPr lang="en-US" sz="440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Pure ALOHA efficiency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105</a:t>
            </a:fld>
            <a:endParaRPr lang="en-US"/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B3B00A17-4A32-6A4D-8D3E-3C47A2258B5D}"/>
              </a:ext>
            </a:extLst>
          </p:cNvPr>
          <p:cNvSpPr txBox="1">
            <a:spLocks noChangeArrowheads="1"/>
          </p:cNvSpPr>
          <p:nvPr/>
        </p:nvSpPr>
        <p:spPr>
          <a:xfrm>
            <a:off x="1063487" y="1408251"/>
            <a:ext cx="10399643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/>
              <a:t>P(success by given node) = P(node transmits)   </a:t>
            </a:r>
          </a:p>
          <a:p>
            <a:pPr>
              <a:buFont typeface="Wingdings" charset="0"/>
              <a:buNone/>
              <a:defRPr/>
            </a:pPr>
            <a:r>
              <a:rPr lang="en-US"/>
              <a:t>                                              P(no other node transmits in [t</a:t>
            </a:r>
            <a:r>
              <a:rPr lang="en-US" baseline="-25000"/>
              <a:t>0</a:t>
            </a:r>
            <a:r>
              <a:rPr lang="en-US"/>
              <a:t>-1,t</a:t>
            </a:r>
            <a:r>
              <a:rPr lang="en-US" baseline="-25000"/>
              <a:t>0</a:t>
            </a:r>
            <a:r>
              <a:rPr lang="en-US"/>
              <a:t>]</a:t>
            </a:r>
            <a:endParaRPr lang="en-US" baseline="-25000"/>
          </a:p>
          <a:p>
            <a:pPr>
              <a:buFont typeface="Wingdings" charset="0"/>
              <a:buNone/>
              <a:defRPr/>
            </a:pPr>
            <a:r>
              <a:rPr lang="en-US"/>
              <a:t>                                              P(no other node transmits in [t</a:t>
            </a:r>
            <a:r>
              <a:rPr lang="en-US" baseline="-25000"/>
              <a:t>0</a:t>
            </a:r>
            <a:r>
              <a:rPr lang="en-US"/>
              <a:t>-1,t</a:t>
            </a:r>
            <a:r>
              <a:rPr lang="en-US" baseline="-25000"/>
              <a:t>0</a:t>
            </a:r>
            <a:r>
              <a:rPr lang="en-US"/>
              <a:t>] </a:t>
            </a:r>
          </a:p>
          <a:p>
            <a:pPr>
              <a:buFont typeface="Wingdings" charset="0"/>
              <a:buNone/>
              <a:defRPr/>
            </a:pPr>
            <a:r>
              <a:rPr lang="en-US" sz="3200"/>
              <a:t>                                    </a:t>
            </a:r>
            <a:r>
              <a:rPr lang="en-US" sz="3200" i="1"/>
              <a:t>  = p </a:t>
            </a:r>
            <a:r>
              <a:rPr lang="en-US" sz="3200" i="1" baseline="16000"/>
              <a:t>. </a:t>
            </a:r>
            <a:r>
              <a:rPr lang="en-US" sz="3200" i="1"/>
              <a:t>(1-p)</a:t>
            </a:r>
            <a:r>
              <a:rPr lang="en-US" sz="3200" b="1" i="1" baseline="30000"/>
              <a:t>N-1</a:t>
            </a:r>
            <a:r>
              <a:rPr lang="en-US" sz="3200" i="1" baseline="16000"/>
              <a:t> . </a:t>
            </a:r>
            <a:r>
              <a:rPr lang="en-US" sz="3200" i="1"/>
              <a:t>(1-p)</a:t>
            </a:r>
            <a:r>
              <a:rPr lang="en-US" sz="3200" b="1" i="1" baseline="30000"/>
              <a:t>N-1  </a:t>
            </a:r>
          </a:p>
          <a:p>
            <a:pPr>
              <a:buFont typeface="Wingdings" charset="0"/>
              <a:buNone/>
              <a:defRPr/>
            </a:pPr>
            <a:r>
              <a:rPr lang="en-US" sz="3200" b="1" baseline="30000"/>
              <a:t>                                                    </a:t>
            </a:r>
            <a:r>
              <a:rPr lang="en-US" sz="3200" b="1" i="1" baseline="30000"/>
              <a:t>     </a:t>
            </a:r>
            <a:r>
              <a:rPr lang="en-US" sz="3200" i="1"/>
              <a:t>=</a:t>
            </a:r>
            <a:r>
              <a:rPr lang="en-US" sz="3200" b="1" i="1"/>
              <a:t> </a:t>
            </a:r>
            <a:r>
              <a:rPr lang="en-US" sz="3200" i="1"/>
              <a:t>p </a:t>
            </a:r>
            <a:r>
              <a:rPr lang="en-US" sz="3200" i="1" baseline="16000"/>
              <a:t>. </a:t>
            </a:r>
            <a:r>
              <a:rPr lang="en-US" sz="3200" i="1"/>
              <a:t>(1-p)</a:t>
            </a:r>
            <a:r>
              <a:rPr lang="en-US" sz="3200" b="1" i="1" baseline="30000"/>
              <a:t>2(N-1)</a:t>
            </a:r>
            <a:r>
              <a:rPr lang="en-US" sz="3600" i="1" baseline="16000"/>
              <a:t> </a:t>
            </a:r>
            <a:endParaRPr lang="en-US" baseline="16000">
              <a:latin typeface="Gill Sans MT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baseline="16000">
                <a:latin typeface="Gill Sans MT" charset="0"/>
              </a:rPr>
              <a:t>    </a:t>
            </a:r>
            <a:r>
              <a:rPr lang="en-US">
                <a:latin typeface="Gill Sans MT" charset="0"/>
              </a:rPr>
              <a:t>… choosing optimum p and then letting </a:t>
            </a:r>
            <a:r>
              <a:rPr lang="en-US" i="1">
                <a:latin typeface="Gill Sans MT" charset="0"/>
              </a:rPr>
              <a:t>n</a:t>
            </a:r>
            <a:r>
              <a:rPr lang="en-US">
                <a:latin typeface="Gill Sans MT" charset="0"/>
              </a:rPr>
              <a:t> </a:t>
            </a:r>
          </a:p>
          <a:p>
            <a:pPr>
              <a:buFont typeface="Wingdings" charset="0"/>
              <a:buNone/>
              <a:defRPr/>
            </a:pPr>
            <a:r>
              <a:rPr lang="en-US" baseline="16000">
                <a:latin typeface="Gill Sans MT" charset="0"/>
              </a:rPr>
              <a:t>                                        </a:t>
            </a:r>
            <a:r>
              <a:rPr lang="en-US" i="1" baseline="16000">
                <a:latin typeface="Gill Sans MT" charset="0"/>
              </a:rPr>
              <a:t>         </a:t>
            </a:r>
            <a:r>
              <a:rPr lang="en-US" sz="2400" i="1">
                <a:latin typeface="Gill Sans MT" charset="0"/>
              </a:rPr>
              <a:t>= 1/(2e) = .18</a:t>
            </a:r>
            <a:r>
              <a:rPr lang="en-US" i="1" baseline="16000">
                <a:latin typeface="Gill Sans MT" charset="0"/>
              </a:rPr>
              <a:t> </a:t>
            </a:r>
            <a:r>
              <a:rPr lang="en-US">
                <a:latin typeface="Gill Sans MT" charset="0"/>
              </a:rPr>
              <a:t>	</a:t>
            </a:r>
            <a:endParaRPr lang="en-US" b="1" i="1">
              <a:latin typeface="Gill Sans MT" charset="0"/>
            </a:endParaRPr>
          </a:p>
          <a:p>
            <a:pPr>
              <a:defRPr/>
            </a:pPr>
            <a:endParaRPr lang="en-US">
              <a:latin typeface="Gill Sans MT" charset="0"/>
            </a:endParaRPr>
          </a:p>
        </p:txBody>
      </p:sp>
      <p:grpSp>
        <p:nvGrpSpPr>
          <p:cNvPr id="27" name="Group 10">
            <a:extLst>
              <a:ext uri="{FF2B5EF4-FFF2-40B4-BE49-F238E27FC236}">
                <a16:creationId xmlns:a16="http://schemas.microsoft.com/office/drawing/2014/main" id="{943FEA0C-5912-C84A-87CA-5AAB4CA22C65}"/>
              </a:ext>
            </a:extLst>
          </p:cNvPr>
          <p:cNvGrpSpPr>
            <a:grpSpLocks/>
          </p:cNvGrpSpPr>
          <p:nvPr/>
        </p:nvGrpSpPr>
        <p:grpSpPr bwMode="auto">
          <a:xfrm>
            <a:off x="6333008" y="4733274"/>
            <a:ext cx="736600" cy="90487"/>
            <a:chOff x="3242" y="3679"/>
            <a:chExt cx="464" cy="57"/>
          </a:xfrm>
        </p:grpSpPr>
        <p:sp>
          <p:nvSpPr>
            <p:cNvPr id="28" name="Line 7">
              <a:extLst>
                <a:ext uri="{FF2B5EF4-FFF2-40B4-BE49-F238E27FC236}">
                  <a16:creationId xmlns:a16="http://schemas.microsoft.com/office/drawing/2014/main" id="{6C346B1B-6796-7545-AFCA-0A6A5C92BA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2" y="3711"/>
              <a:ext cx="20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29" name="Oval 8">
              <a:extLst>
                <a:ext uri="{FF2B5EF4-FFF2-40B4-BE49-F238E27FC236}">
                  <a16:creationId xmlns:a16="http://schemas.microsoft.com/office/drawing/2014/main" id="{AA7F64A4-3A13-AD47-A9E6-2E828EB94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3680"/>
              <a:ext cx="107" cy="5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30" name="Oval 9">
              <a:extLst>
                <a:ext uri="{FF2B5EF4-FFF2-40B4-BE49-F238E27FC236}">
                  <a16:creationId xmlns:a16="http://schemas.microsoft.com/office/drawing/2014/main" id="{747B9007-7AA3-1A45-95BE-2E5A66335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9" y="3679"/>
              <a:ext cx="107" cy="5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7225366D-29E8-B848-AE40-216B56C58CF6}"/>
              </a:ext>
            </a:extLst>
          </p:cNvPr>
          <p:cNvSpPr txBox="1"/>
          <p:nvPr/>
        </p:nvSpPr>
        <p:spPr>
          <a:xfrm>
            <a:off x="10230679" y="2014330"/>
            <a:ext cx="300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*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23E982B-B718-2347-9BE0-3111AC8DD551}"/>
              </a:ext>
            </a:extLst>
          </p:cNvPr>
          <p:cNvSpPr txBox="1"/>
          <p:nvPr/>
        </p:nvSpPr>
        <p:spPr>
          <a:xfrm>
            <a:off x="10383079" y="2166730"/>
            <a:ext cx="300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*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E78D1F9-9D8D-1742-8244-7439276D19D3}"/>
              </a:ext>
            </a:extLst>
          </p:cNvPr>
          <p:cNvSpPr txBox="1"/>
          <p:nvPr/>
        </p:nvSpPr>
        <p:spPr>
          <a:xfrm>
            <a:off x="7752522" y="1523999"/>
            <a:ext cx="300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*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9050F12-4183-1D4F-9711-50294857CF17}"/>
              </a:ext>
            </a:extLst>
          </p:cNvPr>
          <p:cNvSpPr/>
          <p:nvPr/>
        </p:nvSpPr>
        <p:spPr>
          <a:xfrm>
            <a:off x="3267186" y="5421004"/>
            <a:ext cx="47311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>
                <a:solidFill>
                  <a:srgbClr val="CC0000"/>
                </a:solidFill>
              </a:rPr>
              <a:t>even worse than slotted Aloha!</a:t>
            </a:r>
          </a:p>
        </p:txBody>
      </p:sp>
    </p:spTree>
    <p:extLst>
      <p:ext uri="{BB962C8B-B14F-4D97-AF65-F5344CB8AC3E}">
        <p14:creationId xmlns:p14="http://schemas.microsoft.com/office/powerpoint/2010/main" val="10703175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Freeform 111">
            <a:extLst>
              <a:ext uri="{FF2B5EF4-FFF2-40B4-BE49-F238E27FC236}">
                <a16:creationId xmlns:a16="http://schemas.microsoft.com/office/drawing/2014/main" id="{7F51B7E6-A68F-BE4A-979C-15563FEEBA73}"/>
              </a:ext>
            </a:extLst>
          </p:cNvPr>
          <p:cNvSpPr/>
          <p:nvPr/>
        </p:nvSpPr>
        <p:spPr>
          <a:xfrm>
            <a:off x="2093843" y="2862471"/>
            <a:ext cx="596348" cy="2902226"/>
          </a:xfrm>
          <a:custGeom>
            <a:avLst/>
            <a:gdLst>
              <a:gd name="connsiteX0" fmla="*/ 0 w 596348"/>
              <a:gd name="connsiteY0" fmla="*/ 0 h 2796209"/>
              <a:gd name="connsiteX1" fmla="*/ 0 w 596348"/>
              <a:gd name="connsiteY1" fmla="*/ 2796209 h 2796209"/>
              <a:gd name="connsiteX2" fmla="*/ 596348 w 596348"/>
              <a:gd name="connsiteY2" fmla="*/ 2796209 h 279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348" h="2796209">
                <a:moveTo>
                  <a:pt x="0" y="0"/>
                </a:moveTo>
                <a:lnTo>
                  <a:pt x="0" y="2796209"/>
                </a:lnTo>
                <a:lnTo>
                  <a:pt x="596348" y="2796209"/>
                </a:lnTo>
              </a:path>
            </a:pathLst>
          </a:custGeom>
          <a:noFill/>
          <a:ln w="317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87D6B27-2D57-4249-8EF3-5AC82165C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>
                <a:latin typeface="+mn-lt"/>
              </a:rPr>
              <a:t>Error detection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E65236-D727-2A42-B351-4D64035A94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11</a:t>
            </a:fld>
            <a:endParaRPr lang="en-US"/>
          </a:p>
        </p:txBody>
      </p:sp>
      <p:sp>
        <p:nvSpPr>
          <p:cNvPr id="7" name="Text Box 4">
            <a:extLst>
              <a:ext uri="{FF2B5EF4-FFF2-40B4-BE49-F238E27FC236}">
                <a16:creationId xmlns:a16="http://schemas.microsoft.com/office/drawing/2014/main" id="{B317981B-FC40-9845-ACEA-8C6C14F5C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990" y="1538149"/>
            <a:ext cx="9869558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>
                <a:latin typeface="+mn-lt"/>
                <a:cs typeface="+mn-cs"/>
              </a:rPr>
              <a:t>EDC: error detection and correction bits (e.g., redundancy)</a:t>
            </a:r>
          </a:p>
          <a:p>
            <a:pPr>
              <a:defRPr/>
            </a:pPr>
            <a:r>
              <a:rPr lang="en-US" sz="2800" i="0">
                <a:latin typeface="+mn-lt"/>
                <a:cs typeface="+mn-cs"/>
              </a:rPr>
              <a:t>D:  data protected by error checking, may include header fields 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81B18EEE-2CFF-5B46-9EEA-5C1698303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0513" y="3028121"/>
            <a:ext cx="3448878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i="0">
                <a:latin typeface="+mn-lt"/>
                <a:cs typeface="+mn-cs"/>
              </a:rPr>
              <a:t>Error detection not 100% reliable!</a:t>
            </a:r>
          </a:p>
          <a:p>
            <a:pPr marL="404813" lvl="1" indent="-287338"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400" i="0">
                <a:latin typeface="+mn-lt"/>
                <a:cs typeface="+mn-cs"/>
              </a:rPr>
              <a:t>protocol may miss some errors, but rarely</a:t>
            </a:r>
          </a:p>
          <a:p>
            <a:pPr marL="404813" lvl="1" indent="-287338"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400" i="0">
                <a:latin typeface="+mn-lt"/>
                <a:cs typeface="+mn-cs"/>
              </a:rPr>
              <a:t>larger EDC field yields better detection and correction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47F3614-B8B3-7B47-811B-B113DE71CD9C}"/>
              </a:ext>
            </a:extLst>
          </p:cNvPr>
          <p:cNvGrpSpPr/>
          <p:nvPr/>
        </p:nvGrpSpPr>
        <p:grpSpPr>
          <a:xfrm>
            <a:off x="1550505" y="3048001"/>
            <a:ext cx="1656522" cy="400110"/>
            <a:chOff x="437322" y="2637183"/>
            <a:chExt cx="1656522" cy="40011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B25B757-9F36-8547-AD5E-F5695EE4E0A3}"/>
                </a:ext>
              </a:extLst>
            </p:cNvPr>
            <p:cNvSpPr/>
            <p:nvPr/>
          </p:nvSpPr>
          <p:spPr>
            <a:xfrm>
              <a:off x="437322" y="2690191"/>
              <a:ext cx="1656522" cy="2915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F86D0A8-FCC7-6B4C-9159-12132B3971BD}"/>
                </a:ext>
              </a:extLst>
            </p:cNvPr>
            <p:cNvSpPr txBox="1"/>
            <p:nvPr/>
          </p:nvSpPr>
          <p:spPr>
            <a:xfrm>
              <a:off x="675860" y="2637183"/>
              <a:ext cx="11805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/>
                <a:t>datagram</a:t>
              </a:r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12561F8A-1D0B-DE40-8B84-1CA6B5491E56}"/>
              </a:ext>
            </a:extLst>
          </p:cNvPr>
          <p:cNvGrpSpPr/>
          <p:nvPr/>
        </p:nvGrpSpPr>
        <p:grpSpPr>
          <a:xfrm>
            <a:off x="1567043" y="4446000"/>
            <a:ext cx="2325599" cy="862266"/>
            <a:chOff x="1567043" y="4446000"/>
            <a:chExt cx="2325599" cy="862266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D1423F0-A1BA-FF4F-A8D3-75659E8A0BA4}"/>
                </a:ext>
              </a:extLst>
            </p:cNvPr>
            <p:cNvGrpSpPr/>
            <p:nvPr/>
          </p:nvGrpSpPr>
          <p:grpSpPr>
            <a:xfrm>
              <a:off x="1567043" y="4905756"/>
              <a:ext cx="2325599" cy="402510"/>
              <a:chOff x="1904400" y="5169547"/>
              <a:chExt cx="2325599" cy="402510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204CD8F-DCEE-174F-9DDC-16378D58D91B}"/>
                  </a:ext>
                </a:extLst>
              </p:cNvPr>
              <p:cNvSpPr/>
              <p:nvPr/>
            </p:nvSpPr>
            <p:spPr>
              <a:xfrm>
                <a:off x="1904400" y="5221355"/>
                <a:ext cx="2325599" cy="29154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402CF49-30A4-064E-AFB1-FC182192C60C}"/>
                  </a:ext>
                </a:extLst>
              </p:cNvPr>
              <p:cNvSpPr txBox="1"/>
              <p:nvPr/>
            </p:nvSpPr>
            <p:spPr>
              <a:xfrm>
                <a:off x="2617147" y="5171947"/>
                <a:ext cx="34176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/>
                  <a:t>D</a:t>
                </a:r>
                <a:endParaRPr lang="en-US"/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CE71317C-4216-4C43-B388-15C367B65BB8}"/>
                  </a:ext>
                </a:extLst>
              </p:cNvPr>
              <p:cNvSpPr txBox="1"/>
              <p:nvPr/>
            </p:nvSpPr>
            <p:spPr>
              <a:xfrm>
                <a:off x="3549850" y="5169547"/>
                <a:ext cx="60305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/>
                  <a:t>EDC</a:t>
                </a:r>
                <a:endParaRPr lang="en-US"/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5ABCC57A-846B-9445-8EC5-198834858081}"/>
                  </a:ext>
                </a:extLst>
              </p:cNvPr>
              <p:cNvCxnSpPr/>
              <p:nvPr/>
            </p:nvCxnSpPr>
            <p:spPr>
              <a:xfrm>
                <a:off x="3531600" y="5223600"/>
                <a:ext cx="0" cy="28800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373B4EB-E4C9-6D47-8A33-AAF8C5FB5BC5}"/>
                </a:ext>
              </a:extLst>
            </p:cNvPr>
            <p:cNvGrpSpPr/>
            <p:nvPr/>
          </p:nvGrpSpPr>
          <p:grpSpPr>
            <a:xfrm>
              <a:off x="1571947" y="4446000"/>
              <a:ext cx="1645200" cy="400110"/>
              <a:chOff x="1897200" y="4446000"/>
              <a:chExt cx="1645200" cy="400110"/>
            </a:xfrm>
          </p:grpSpPr>
          <p:cxnSp>
            <p:nvCxnSpPr>
              <p:cNvPr id="26" name="Straight Arrow Connector 25">
                <a:extLst>
                  <a:ext uri="{FF2B5EF4-FFF2-40B4-BE49-F238E27FC236}">
                    <a16:creationId xmlns:a16="http://schemas.microsoft.com/office/drawing/2014/main" id="{30EFBDBE-EA98-A040-A650-F657EBD89B49}"/>
                  </a:ext>
                </a:extLst>
              </p:cNvPr>
              <p:cNvCxnSpPr/>
              <p:nvPr/>
            </p:nvCxnSpPr>
            <p:spPr>
              <a:xfrm>
                <a:off x="1897200" y="4665600"/>
                <a:ext cx="1638000" cy="0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65EEAD09-901F-734E-87E5-21A3AC7FEB6F}"/>
                  </a:ext>
                </a:extLst>
              </p:cNvPr>
              <p:cNvSpPr/>
              <p:nvPr/>
            </p:nvSpPr>
            <p:spPr>
              <a:xfrm>
                <a:off x="2098800" y="4636800"/>
                <a:ext cx="1245600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0D39C20D-EAD3-2B47-9B8D-073C1688C2E3}"/>
                  </a:ext>
                </a:extLst>
              </p:cNvPr>
              <p:cNvSpPr txBox="1"/>
              <p:nvPr/>
            </p:nvSpPr>
            <p:spPr>
              <a:xfrm>
                <a:off x="2088000" y="4446000"/>
                <a:ext cx="1278812" cy="40011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000"/>
                  <a:t>d data bits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3DA25F4C-C4F2-1145-882F-8365320D7B57}"/>
                  </a:ext>
                </a:extLst>
              </p:cNvPr>
              <p:cNvCxnSpPr/>
              <p:nvPr/>
            </p:nvCxnSpPr>
            <p:spPr>
              <a:xfrm>
                <a:off x="3542400" y="4572000"/>
                <a:ext cx="0" cy="1872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653742D6-A287-9242-A316-ACB86B5DE59A}"/>
                  </a:ext>
                </a:extLst>
              </p:cNvPr>
              <p:cNvCxnSpPr/>
              <p:nvPr/>
            </p:nvCxnSpPr>
            <p:spPr>
              <a:xfrm>
                <a:off x="1902000" y="4569600"/>
                <a:ext cx="0" cy="1872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EAA84A3-6E3A-7849-BCAA-4977D967CF20}"/>
              </a:ext>
            </a:extLst>
          </p:cNvPr>
          <p:cNvGrpSpPr/>
          <p:nvPr/>
        </p:nvGrpSpPr>
        <p:grpSpPr>
          <a:xfrm>
            <a:off x="2714378" y="5528580"/>
            <a:ext cx="2679258" cy="434898"/>
            <a:chOff x="3244465" y="6071919"/>
            <a:chExt cx="2679258" cy="434898"/>
          </a:xfrm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D9E3893F-ACB5-AD40-A8E9-EAFB99935222}"/>
                </a:ext>
              </a:extLst>
            </p:cNvPr>
            <p:cNvGrpSpPr/>
            <p:nvPr/>
          </p:nvGrpSpPr>
          <p:grpSpPr>
            <a:xfrm>
              <a:off x="3244465" y="6071919"/>
              <a:ext cx="2679258" cy="434898"/>
              <a:chOff x="3244464" y="6071919"/>
              <a:chExt cx="2864787" cy="434898"/>
            </a:xfrm>
          </p:grpSpPr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608EC3E2-ECED-4F4A-AA94-8EC7D14E1C96}"/>
                  </a:ext>
                </a:extLst>
              </p:cNvPr>
              <p:cNvSpPr/>
              <p:nvPr/>
            </p:nvSpPr>
            <p:spPr>
              <a:xfrm>
                <a:off x="3320909" y="6071919"/>
                <a:ext cx="2711898" cy="434898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8D0958D5-2A1C-BB4F-9037-EF68A07E340F}"/>
                  </a:ext>
                </a:extLst>
              </p:cNvPr>
              <p:cNvSpPr/>
              <p:nvPr/>
            </p:nvSpPr>
            <p:spPr>
              <a:xfrm>
                <a:off x="3244464" y="6071919"/>
                <a:ext cx="152890" cy="434896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8D02393-68D8-2B41-B21C-E454A7B124E0}"/>
                  </a:ext>
                </a:extLst>
              </p:cNvPr>
              <p:cNvSpPr/>
              <p:nvPr/>
            </p:nvSpPr>
            <p:spPr>
              <a:xfrm>
                <a:off x="5956361" y="6071919"/>
                <a:ext cx="152890" cy="4348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07898BB2-AD26-6D40-9691-3F368167B652}"/>
                  </a:ext>
                </a:extLst>
              </p:cNvPr>
              <p:cNvSpPr/>
              <p:nvPr/>
            </p:nvSpPr>
            <p:spPr>
              <a:xfrm>
                <a:off x="5752507" y="6071919"/>
                <a:ext cx="280299" cy="434896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D503C8C1-772E-0A43-A380-E4B70DBD5FAE}"/>
                </a:ext>
              </a:extLst>
            </p:cNvPr>
            <p:cNvSpPr txBox="1"/>
            <p:nvPr/>
          </p:nvSpPr>
          <p:spPr>
            <a:xfrm>
              <a:off x="3568996" y="6078283"/>
              <a:ext cx="213725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000" i="1">
                  <a:latin typeface="Calibri" panose="020F0502020204030204"/>
                </a:rPr>
                <a:t>b</a:t>
              </a: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it-error prone link</a:t>
              </a: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16C5B5BB-AE5C-774A-A52D-9FA9A80A5C3B}"/>
              </a:ext>
            </a:extLst>
          </p:cNvPr>
          <p:cNvGrpSpPr/>
          <p:nvPr/>
        </p:nvGrpSpPr>
        <p:grpSpPr>
          <a:xfrm>
            <a:off x="4661425" y="4717774"/>
            <a:ext cx="2325599" cy="1033670"/>
            <a:chOff x="4661425" y="4717774"/>
            <a:chExt cx="2325599" cy="1033670"/>
          </a:xfrm>
        </p:grpSpPr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835B0D2-C006-D94E-8669-286F102B1A07}"/>
                </a:ext>
              </a:extLst>
            </p:cNvPr>
            <p:cNvSpPr/>
            <p:nvPr/>
          </p:nvSpPr>
          <p:spPr>
            <a:xfrm>
              <a:off x="5486400" y="4717774"/>
              <a:ext cx="238539" cy="1033670"/>
            </a:xfrm>
            <a:custGeom>
              <a:avLst/>
              <a:gdLst>
                <a:gd name="connsiteX0" fmla="*/ 0 w 238539"/>
                <a:gd name="connsiteY0" fmla="*/ 1033670 h 1033670"/>
                <a:gd name="connsiteX1" fmla="*/ 238539 w 238539"/>
                <a:gd name="connsiteY1" fmla="*/ 1033670 h 1033670"/>
                <a:gd name="connsiteX2" fmla="*/ 238539 w 238539"/>
                <a:gd name="connsiteY2" fmla="*/ 0 h 103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539" h="1033670">
                  <a:moveTo>
                    <a:pt x="0" y="1033670"/>
                  </a:moveTo>
                  <a:lnTo>
                    <a:pt x="238539" y="1033670"/>
                  </a:lnTo>
                  <a:lnTo>
                    <a:pt x="238539" y="0"/>
                  </a:lnTo>
                </a:path>
              </a:pathLst>
            </a:custGeom>
            <a:noFill/>
            <a:ln w="2857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D6E86C6F-6BC6-244B-8ECE-6E6E56AD43C2}"/>
                </a:ext>
              </a:extLst>
            </p:cNvPr>
            <p:cNvGrpSpPr/>
            <p:nvPr/>
          </p:nvGrpSpPr>
          <p:grpSpPr>
            <a:xfrm>
              <a:off x="4661425" y="4890052"/>
              <a:ext cx="2325599" cy="402510"/>
              <a:chOff x="1904400" y="5169547"/>
              <a:chExt cx="2325599" cy="402510"/>
            </a:xfrm>
          </p:grpSpPr>
          <p:sp>
            <p:nvSpPr>
              <p:cNvPr id="117" name="Rectangle 116">
                <a:extLst>
                  <a:ext uri="{FF2B5EF4-FFF2-40B4-BE49-F238E27FC236}">
                    <a16:creationId xmlns:a16="http://schemas.microsoft.com/office/drawing/2014/main" id="{E4A7AA7B-0175-DB46-B3C6-ACC0A348568C}"/>
                  </a:ext>
                </a:extLst>
              </p:cNvPr>
              <p:cNvSpPr/>
              <p:nvPr/>
            </p:nvSpPr>
            <p:spPr>
              <a:xfrm>
                <a:off x="1904400" y="5221355"/>
                <a:ext cx="2325599" cy="29154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B3B62150-9929-094D-8252-E74930AA6ADF}"/>
                  </a:ext>
                </a:extLst>
              </p:cNvPr>
              <p:cNvSpPr txBox="1"/>
              <p:nvPr/>
            </p:nvSpPr>
            <p:spPr>
              <a:xfrm>
                <a:off x="2617147" y="5171947"/>
                <a:ext cx="406265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/>
                  <a:t>D’</a:t>
                </a:r>
                <a:endParaRPr lang="en-US"/>
              </a:p>
            </p:txBody>
          </p:sp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B04AB006-6F9E-2C4F-8C02-58009DF0B39D}"/>
                  </a:ext>
                </a:extLst>
              </p:cNvPr>
              <p:cNvSpPr txBox="1"/>
              <p:nvPr/>
            </p:nvSpPr>
            <p:spPr>
              <a:xfrm>
                <a:off x="3549850" y="5169547"/>
                <a:ext cx="67832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/>
                  <a:t>EDC’</a:t>
                </a:r>
                <a:endParaRPr lang="en-US"/>
              </a:p>
            </p:txBody>
          </p: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9B0DF45A-EDEF-A04A-AC62-14DB9CE04992}"/>
                  </a:ext>
                </a:extLst>
              </p:cNvPr>
              <p:cNvCxnSpPr/>
              <p:nvPr/>
            </p:nvCxnSpPr>
            <p:spPr>
              <a:xfrm>
                <a:off x="3531600" y="5223600"/>
                <a:ext cx="0" cy="28800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77477719-8F6B-0B49-9CE6-E154E3E98AC3}"/>
              </a:ext>
            </a:extLst>
          </p:cNvPr>
          <p:cNvGrpSpPr/>
          <p:nvPr/>
        </p:nvGrpSpPr>
        <p:grpSpPr>
          <a:xfrm>
            <a:off x="4996068" y="3670851"/>
            <a:ext cx="2457775" cy="1037317"/>
            <a:chOff x="4996068" y="3670851"/>
            <a:chExt cx="2457775" cy="1037317"/>
          </a:xfrm>
        </p:grpSpPr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ECD2F859-5B67-AD47-A017-0D9D677086AC}"/>
                </a:ext>
              </a:extLst>
            </p:cNvPr>
            <p:cNvGrpSpPr/>
            <p:nvPr/>
          </p:nvGrpSpPr>
          <p:grpSpPr>
            <a:xfrm>
              <a:off x="4996068" y="3670851"/>
              <a:ext cx="1431235" cy="1037317"/>
              <a:chOff x="6718851" y="5632173"/>
              <a:chExt cx="1431235" cy="1037317"/>
            </a:xfrm>
          </p:grpSpPr>
          <p:sp>
            <p:nvSpPr>
              <p:cNvPr id="122" name="Diamond 121">
                <a:extLst>
                  <a:ext uri="{FF2B5EF4-FFF2-40B4-BE49-F238E27FC236}">
                    <a16:creationId xmlns:a16="http://schemas.microsoft.com/office/drawing/2014/main" id="{77C3078E-D70D-1947-AB61-5F3F5BA57ECC}"/>
                  </a:ext>
                </a:extLst>
              </p:cNvPr>
              <p:cNvSpPr/>
              <p:nvPr/>
            </p:nvSpPr>
            <p:spPr>
              <a:xfrm>
                <a:off x="6718851" y="5632173"/>
                <a:ext cx="1431235" cy="993913"/>
              </a:xfrm>
              <a:prstGeom prst="diamond">
                <a:avLst/>
              </a:prstGeom>
              <a:solidFill>
                <a:schemeClr val="bg1"/>
              </a:solidFill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TextBox 122">
                <a:extLst>
                  <a:ext uri="{FF2B5EF4-FFF2-40B4-BE49-F238E27FC236}">
                    <a16:creationId xmlns:a16="http://schemas.microsoft.com/office/drawing/2014/main" id="{F9534033-F306-E14B-A719-79E2267ED6B6}"/>
                  </a:ext>
                </a:extLst>
              </p:cNvPr>
              <p:cNvSpPr txBox="1"/>
              <p:nvPr/>
            </p:nvSpPr>
            <p:spPr>
              <a:xfrm>
                <a:off x="6932490" y="5737183"/>
                <a:ext cx="1007327" cy="9323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75000"/>
                  </a:lnSpc>
                </a:pPr>
                <a:r>
                  <a:rPr lang="en-US"/>
                  <a:t>all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/>
                  <a:t>bits in D’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/>
                  <a:t>OK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/>
                  <a:t>?</a:t>
                </a:r>
              </a:p>
            </p:txBody>
          </p:sp>
        </p:grp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021AD68-3E2D-D64B-A328-B57D61FCD5C4}"/>
                </a:ext>
              </a:extLst>
            </p:cNvPr>
            <p:cNvSpPr txBox="1"/>
            <p:nvPr/>
          </p:nvSpPr>
          <p:spPr>
            <a:xfrm>
              <a:off x="6440556" y="3843131"/>
              <a:ext cx="3497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/>
                <a:t>N</a:t>
              </a:r>
              <a:endParaRPr lang="en-US"/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6B0E09AF-3DA9-004F-B45F-5B25A613D13D}"/>
                </a:ext>
              </a:extLst>
            </p:cNvPr>
            <p:cNvSpPr txBox="1"/>
            <p:nvPr/>
          </p:nvSpPr>
          <p:spPr>
            <a:xfrm>
              <a:off x="6380921" y="4207566"/>
              <a:ext cx="1072922" cy="4925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en-US"/>
                <a:t>detected </a:t>
              </a:r>
            </a:p>
            <a:p>
              <a:pPr>
                <a:lnSpc>
                  <a:spcPct val="70000"/>
                </a:lnSpc>
              </a:pPr>
              <a:r>
                <a:rPr lang="en-US"/>
                <a:t>error</a:t>
              </a:r>
              <a:endParaRPr lang="en-US" sz="1600"/>
            </a:p>
          </p:txBody>
        </p:sp>
        <p:cxnSp>
          <p:nvCxnSpPr>
            <p:cNvPr id="131" name="Straight Arrow Connector 130">
              <a:extLst>
                <a:ext uri="{FF2B5EF4-FFF2-40B4-BE49-F238E27FC236}">
                  <a16:creationId xmlns:a16="http://schemas.microsoft.com/office/drawing/2014/main" id="{F01D339A-38B5-234B-AAEE-DB7358965F0D}"/>
                </a:ext>
              </a:extLst>
            </p:cNvPr>
            <p:cNvCxnSpPr/>
            <p:nvPr/>
          </p:nvCxnSpPr>
          <p:spPr>
            <a:xfrm>
              <a:off x="6440557" y="4161183"/>
              <a:ext cx="715618" cy="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B7A71D88-0E4D-8640-B2F7-F9EA635D4AEB}"/>
              </a:ext>
            </a:extLst>
          </p:cNvPr>
          <p:cNvGrpSpPr/>
          <p:nvPr/>
        </p:nvGrpSpPr>
        <p:grpSpPr>
          <a:xfrm>
            <a:off x="4684642" y="2888974"/>
            <a:ext cx="1656522" cy="845626"/>
            <a:chOff x="4658138" y="2928730"/>
            <a:chExt cx="1656522" cy="845626"/>
          </a:xfrm>
        </p:grpSpPr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E464D525-07D1-0C4E-9322-3E346C68F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808" y="3492294"/>
              <a:ext cx="176213" cy="1936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AE07FFAD-256D-DD4C-A8F2-98E5BA8111F5}"/>
                </a:ext>
              </a:extLst>
            </p:cNvPr>
            <p:cNvCxnSpPr/>
            <p:nvPr/>
          </p:nvCxnSpPr>
          <p:spPr>
            <a:xfrm flipV="1">
              <a:off x="5685182" y="2928730"/>
              <a:ext cx="0" cy="72887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77ACBF32-D0BC-034B-96C6-CAF273BAE74C}"/>
                </a:ext>
              </a:extLst>
            </p:cNvPr>
            <p:cNvSpPr txBox="1"/>
            <p:nvPr/>
          </p:nvSpPr>
          <p:spPr>
            <a:xfrm>
              <a:off x="4696239" y="3498575"/>
              <a:ext cx="1022524" cy="2757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en-US" sz="1600"/>
                <a:t>otherwise</a:t>
              </a: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8FC1D4C-50F1-EC40-9F28-B36E987206D4}"/>
                </a:ext>
              </a:extLst>
            </p:cNvPr>
            <p:cNvGrpSpPr/>
            <p:nvPr/>
          </p:nvGrpSpPr>
          <p:grpSpPr>
            <a:xfrm>
              <a:off x="4658138" y="3028123"/>
              <a:ext cx="1656522" cy="400110"/>
              <a:chOff x="437322" y="2637183"/>
              <a:chExt cx="1656522" cy="400110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9BFD95C2-2A13-AB48-A445-E8C6B69B2D0C}"/>
                  </a:ext>
                </a:extLst>
              </p:cNvPr>
              <p:cNvSpPr/>
              <p:nvPr/>
            </p:nvSpPr>
            <p:spPr>
              <a:xfrm>
                <a:off x="437322" y="2690191"/>
                <a:ext cx="1656522" cy="291548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2D69FDB-BEE6-4247-8A0A-7662AB11262C}"/>
                  </a:ext>
                </a:extLst>
              </p:cNvPr>
              <p:cNvSpPr txBox="1"/>
              <p:nvPr/>
            </p:nvSpPr>
            <p:spPr>
              <a:xfrm>
                <a:off x="675860" y="2637183"/>
                <a:ext cx="118058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/>
                  <a:t>datagram</a:t>
                </a:r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434299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7D6B27-2D57-4249-8EF3-5AC82165C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>
                <a:latin typeface="+mn-lt"/>
              </a:rPr>
              <a:t>Parity checking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E65236-D727-2A42-B351-4D64035A94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12</a:t>
            </a:fld>
            <a:endParaRPr lang="en-US"/>
          </a:p>
        </p:txBody>
      </p:sp>
      <p:sp>
        <p:nvSpPr>
          <p:cNvPr id="51" name="Text Box 4">
            <a:extLst>
              <a:ext uri="{FF2B5EF4-FFF2-40B4-BE49-F238E27FC236}">
                <a16:creationId xmlns:a16="http://schemas.microsoft.com/office/drawing/2014/main" id="{9E977DCF-A5D5-D941-A85F-41D595E74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7030" y="1654589"/>
            <a:ext cx="3366673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233363" indent="-233363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>
                <a:solidFill>
                  <a:srgbClr val="C00000"/>
                </a:solidFill>
                <a:latin typeface="+mn-lt"/>
                <a:cs typeface="+mn-cs"/>
              </a:rPr>
              <a:t>single bit parity</a:t>
            </a:r>
            <a:r>
              <a:rPr lang="en-US" sz="2800" i="0">
                <a:solidFill>
                  <a:srgbClr val="CC0000"/>
                </a:solidFill>
                <a:latin typeface="+mn-lt"/>
                <a:cs typeface="+mn-cs"/>
              </a:rPr>
              <a:t>:</a:t>
            </a:r>
            <a:r>
              <a:rPr lang="en-US" sz="2800" b="1" i="0">
                <a:solidFill>
                  <a:srgbClr val="CC0000"/>
                </a:solidFill>
                <a:latin typeface="+mn-lt"/>
                <a:cs typeface="+mn-cs"/>
              </a:rPr>
              <a:t> </a:t>
            </a:r>
          </a:p>
          <a:p>
            <a:pPr marL="342900" indent="-225425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>
                <a:latin typeface="+mn-lt"/>
                <a:cs typeface="+mn-cs"/>
              </a:rPr>
              <a:t>detect single bit errors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E4A8807-E53F-544F-951E-4EEC55AED5AF}"/>
              </a:ext>
            </a:extLst>
          </p:cNvPr>
          <p:cNvSpPr/>
          <p:nvPr/>
        </p:nvSpPr>
        <p:spPr>
          <a:xfrm>
            <a:off x="1022592" y="2663833"/>
            <a:ext cx="2407444" cy="3821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43EB88-53EC-9343-A0EB-51B17E90A4BE}"/>
              </a:ext>
            </a:extLst>
          </p:cNvPr>
          <p:cNvSpPr txBox="1"/>
          <p:nvPr/>
        </p:nvSpPr>
        <p:spPr>
          <a:xfrm>
            <a:off x="1061882" y="2670977"/>
            <a:ext cx="20569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/>
              <a:t>0111000110101011</a:t>
            </a: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7D6C8C67-D55F-4949-8CB8-AA48957614DA}"/>
              </a:ext>
            </a:extLst>
          </p:cNvPr>
          <p:cNvCxnSpPr>
            <a:cxnSpLocks/>
          </p:cNvCxnSpPr>
          <p:nvPr/>
        </p:nvCxnSpPr>
        <p:spPr>
          <a:xfrm>
            <a:off x="1002103" y="3282809"/>
            <a:ext cx="2077615" cy="0"/>
          </a:xfrm>
          <a:prstGeom prst="straightConnector1">
            <a:avLst/>
          </a:prstGeom>
          <a:ln w="22225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41496D49-E042-0042-963F-F4D7F6508310}"/>
              </a:ext>
            </a:extLst>
          </p:cNvPr>
          <p:cNvCxnSpPr/>
          <p:nvPr/>
        </p:nvCxnSpPr>
        <p:spPr>
          <a:xfrm>
            <a:off x="3089495" y="3189209"/>
            <a:ext cx="0" cy="187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24B9B26C-C48D-D541-B0C4-CE8674EAC315}"/>
              </a:ext>
            </a:extLst>
          </p:cNvPr>
          <p:cNvCxnSpPr/>
          <p:nvPr/>
        </p:nvCxnSpPr>
        <p:spPr>
          <a:xfrm>
            <a:off x="1008149" y="3186809"/>
            <a:ext cx="0" cy="187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Group 96">
            <a:extLst>
              <a:ext uri="{FF2B5EF4-FFF2-40B4-BE49-F238E27FC236}">
                <a16:creationId xmlns:a16="http://schemas.microsoft.com/office/drawing/2014/main" id="{06E17DF6-8FA0-3248-ACFA-3B0441E6E0F7}"/>
              </a:ext>
            </a:extLst>
          </p:cNvPr>
          <p:cNvGrpSpPr/>
          <p:nvPr/>
        </p:nvGrpSpPr>
        <p:grpSpPr>
          <a:xfrm>
            <a:off x="2978479" y="2669786"/>
            <a:ext cx="1354981" cy="1448181"/>
            <a:chOff x="2978479" y="2669786"/>
            <a:chExt cx="1354981" cy="1448181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77D1C61-D575-204F-B00C-8AF81CED2FA8}"/>
                </a:ext>
              </a:extLst>
            </p:cNvPr>
            <p:cNvSpPr txBox="1"/>
            <p:nvPr/>
          </p:nvSpPr>
          <p:spPr>
            <a:xfrm>
              <a:off x="3093089" y="266978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/>
                <a:t>1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B63440E5-B865-5441-BB06-030B90DDD147}"/>
                </a:ext>
              </a:extLst>
            </p:cNvPr>
            <p:cNvSpPr txBox="1"/>
            <p:nvPr/>
          </p:nvSpPr>
          <p:spPr>
            <a:xfrm>
              <a:off x="2978479" y="3527036"/>
              <a:ext cx="1354981" cy="59093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000"/>
                <a:t>parity</a:t>
              </a:r>
            </a:p>
            <a:p>
              <a:pPr>
                <a:lnSpc>
                  <a:spcPct val="80000"/>
                </a:lnSpc>
              </a:pPr>
              <a:r>
                <a:rPr lang="en-US" sz="2000"/>
                <a:t>bit</a:t>
              </a: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E88AC37A-7C69-2A4B-A29F-A98AFD09B784}"/>
                </a:ext>
              </a:extLst>
            </p:cNvPr>
            <p:cNvCxnSpPr/>
            <p:nvPr/>
          </p:nvCxnSpPr>
          <p:spPr>
            <a:xfrm>
              <a:off x="3244610" y="3167702"/>
              <a:ext cx="0" cy="42472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0971D3D2-CCCB-5845-A95B-3738A1C04862}"/>
              </a:ext>
            </a:extLst>
          </p:cNvPr>
          <p:cNvCxnSpPr>
            <a:cxnSpLocks/>
          </p:cNvCxnSpPr>
          <p:nvPr/>
        </p:nvCxnSpPr>
        <p:spPr>
          <a:xfrm>
            <a:off x="3092210" y="2665531"/>
            <a:ext cx="0" cy="38724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3842BAE3-D3AC-CD49-9147-12EDA7BFAFE5}"/>
              </a:ext>
            </a:extLst>
          </p:cNvPr>
          <p:cNvSpPr txBox="1"/>
          <p:nvPr/>
        </p:nvSpPr>
        <p:spPr>
          <a:xfrm>
            <a:off x="1434601" y="3122845"/>
            <a:ext cx="1354981" cy="3447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000"/>
              <a:t>d data bits</a:t>
            </a:r>
          </a:p>
        </p:txBody>
      </p:sp>
      <p:sp>
        <p:nvSpPr>
          <p:cNvPr id="77" name="Text Box 6">
            <a:extLst>
              <a:ext uri="{FF2B5EF4-FFF2-40B4-BE49-F238E27FC236}">
                <a16:creationId xmlns:a16="http://schemas.microsoft.com/office/drawing/2014/main" id="{51CC5DA7-C934-BA4D-AD2C-59DF1BDF9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4123" y="1651081"/>
            <a:ext cx="4906151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>
                <a:solidFill>
                  <a:srgbClr val="C00000"/>
                </a:solidFill>
                <a:latin typeface="+mn-lt"/>
                <a:cs typeface="+mn-cs"/>
              </a:rPr>
              <a:t>two-dimensional bit parity:</a:t>
            </a:r>
          </a:p>
          <a:p>
            <a:pPr marL="287338" indent="-16986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>
                <a:latin typeface="+mn-lt"/>
                <a:cs typeface="+mn-cs"/>
              </a:rPr>
              <a:t> detect </a:t>
            </a:r>
            <a:r>
              <a:rPr lang="en-US" sz="2400">
                <a:solidFill>
                  <a:srgbClr val="0000A8"/>
                </a:solidFill>
                <a:latin typeface="+mn-lt"/>
                <a:cs typeface="+mn-cs"/>
              </a:rPr>
              <a:t>and correct </a:t>
            </a:r>
            <a:r>
              <a:rPr lang="en-US" sz="2400" i="0">
                <a:latin typeface="+mn-lt"/>
                <a:cs typeface="+mn-cs"/>
              </a:rPr>
              <a:t>single bit errors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C8C37ED-BA12-F647-B652-095F6C8D89DE}"/>
              </a:ext>
            </a:extLst>
          </p:cNvPr>
          <p:cNvGrpSpPr/>
          <p:nvPr/>
        </p:nvGrpSpPr>
        <p:grpSpPr>
          <a:xfrm>
            <a:off x="5486401" y="2521227"/>
            <a:ext cx="3683372" cy="2054406"/>
            <a:chOff x="7427845" y="2584175"/>
            <a:chExt cx="3683372" cy="205440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DE48D5F-A407-C04B-A9C2-E5D98B0C44D3}"/>
                </a:ext>
              </a:extLst>
            </p:cNvPr>
            <p:cNvGrpSpPr/>
            <p:nvPr/>
          </p:nvGrpSpPr>
          <p:grpSpPr>
            <a:xfrm>
              <a:off x="8263305" y="2908577"/>
              <a:ext cx="697811" cy="1261499"/>
              <a:chOff x="6586330" y="2915478"/>
              <a:chExt cx="697811" cy="1261499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C944698D-E6CC-C449-A789-8924D0498FBB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53572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/>
                  <a:t>d</a:t>
                </a:r>
                <a:r>
                  <a:rPr lang="en-US" sz="2000" baseline="-25000"/>
                  <a:t>1,1</a:t>
                </a:r>
              </a:p>
            </p:txBody>
          </p: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2D039C23-D73F-5448-A103-2F2CF92B8164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/>
                  <a:t>d</a:t>
                </a:r>
                <a:r>
                  <a:rPr lang="en-US" sz="2000" baseline="-25000"/>
                  <a:t>2,1</a:t>
                </a:r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BA2BF1DC-83F3-C249-9145-C7CA5434E98C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/>
                  <a:t>d</a:t>
                </a:r>
                <a:r>
                  <a:rPr lang="en-US" sz="2000" baseline="-25000"/>
                  <a:t>i,1</a:t>
                </a: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46D22450-166D-9C48-8C6B-D1175FAF9404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/>
                  <a:t>. . .</a:t>
                </a: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CBE1618-E8B9-6748-BC30-FB0ED8C27B44}"/>
                </a:ext>
              </a:extLst>
            </p:cNvPr>
            <p:cNvGrpSpPr/>
            <p:nvPr/>
          </p:nvGrpSpPr>
          <p:grpSpPr>
            <a:xfrm>
              <a:off x="10324987" y="2929914"/>
              <a:ext cx="697811" cy="1261499"/>
              <a:chOff x="6586330" y="2915478"/>
              <a:chExt cx="697811" cy="1261499"/>
            </a:xfrm>
          </p:grpSpPr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540664BB-FF10-8E40-9786-2DB15D82D03E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66236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/>
                  <a:t>d</a:t>
                </a:r>
                <a:r>
                  <a:rPr lang="en-US" sz="2000" baseline="-25000"/>
                  <a:t>1,j+1</a:t>
                </a:r>
              </a:p>
            </p:txBody>
          </p:sp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1757CDDD-B6F5-CB41-9A45-7536B85F31BC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/>
                  <a:t>d</a:t>
                </a:r>
                <a:r>
                  <a:rPr lang="en-US" sz="2000" baseline="-25000"/>
                  <a:t>2,j+1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8A09D6BC-B9C0-F343-90A3-B758C9CDE995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/>
                  <a:t>d</a:t>
                </a:r>
                <a:r>
                  <a:rPr lang="en-US" sz="2000" baseline="-25000"/>
                  <a:t>i,j+1</a:t>
                </a: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B439B942-1521-4148-92A1-4DF98667A5C4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/>
                  <a:t>. . .</a:t>
                </a:r>
              </a:p>
            </p:txBody>
          </p:sp>
        </p:grp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A237B252-F326-3D41-A273-920CA835FE83}"/>
                </a:ext>
              </a:extLst>
            </p:cNvPr>
            <p:cNvSpPr txBox="1"/>
            <p:nvPr/>
          </p:nvSpPr>
          <p:spPr>
            <a:xfrm>
              <a:off x="9118145" y="4177312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/>
                <a:t>. . .</a:t>
              </a: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871CB392-B504-9D4B-B190-2D8CE6EC381B}"/>
                </a:ext>
              </a:extLst>
            </p:cNvPr>
            <p:cNvGrpSpPr/>
            <p:nvPr/>
          </p:nvGrpSpPr>
          <p:grpSpPr>
            <a:xfrm>
              <a:off x="9722377" y="2910339"/>
              <a:ext cx="697811" cy="1261499"/>
              <a:chOff x="6586330" y="2915478"/>
              <a:chExt cx="697811" cy="1261499"/>
            </a:xfrm>
          </p:grpSpPr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613C2A54-86CC-EE45-930A-2F1B5F76F1C6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4908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/>
                  <a:t>d</a:t>
                </a:r>
                <a:r>
                  <a:rPr lang="en-US" sz="2000" baseline="-25000"/>
                  <a:t>1,j</a:t>
                </a:r>
              </a:p>
            </p:txBody>
          </p:sp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2D2317C2-620E-B441-B816-82ABFCA865CE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/>
                  <a:t>d</a:t>
                </a:r>
                <a:r>
                  <a:rPr lang="en-US" sz="2000" baseline="-25000"/>
                  <a:t>2,j</a:t>
                </a:r>
              </a:p>
            </p:txBody>
          </p: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83E4A7B0-DEC7-9840-9098-E16CFD3E48DB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err="1"/>
                  <a:t>d</a:t>
                </a:r>
                <a:r>
                  <a:rPr lang="en-US" sz="2000" baseline="-25000" err="1"/>
                  <a:t>i,j</a:t>
                </a:r>
                <a:endParaRPr lang="en-US" sz="2000" baseline="-25000"/>
              </a:p>
            </p:txBody>
          </p:sp>
          <p:sp>
            <p:nvSpPr>
              <p:cNvPr id="104" name="TextBox 103">
                <a:extLst>
                  <a:ext uri="{FF2B5EF4-FFF2-40B4-BE49-F238E27FC236}">
                    <a16:creationId xmlns:a16="http://schemas.microsoft.com/office/drawing/2014/main" id="{6AD0FFBC-3E5D-B747-A2D9-8C7CCF8AF033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/>
                  <a:t>. . .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A8299630-3B5D-FA41-BE50-0635687D6C07}"/>
                </a:ext>
              </a:extLst>
            </p:cNvPr>
            <p:cNvGrpSpPr/>
            <p:nvPr/>
          </p:nvGrpSpPr>
          <p:grpSpPr>
            <a:xfrm>
              <a:off x="8262620" y="4202830"/>
              <a:ext cx="2848597" cy="435751"/>
              <a:chOff x="8262620" y="4431427"/>
              <a:chExt cx="2848597" cy="435751"/>
            </a:xfrm>
          </p:grpSpPr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B9FC4B06-FE86-0241-A54D-2E39511522A6}"/>
                  </a:ext>
                </a:extLst>
              </p:cNvPr>
              <p:cNvSpPr txBox="1"/>
              <p:nvPr/>
            </p:nvSpPr>
            <p:spPr>
              <a:xfrm>
                <a:off x="8262620" y="4431427"/>
                <a:ext cx="68159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/>
                  <a:t>d</a:t>
                </a:r>
                <a:r>
                  <a:rPr lang="en-US" sz="2000" baseline="-25000"/>
                  <a:t>i+1,1</a:t>
                </a: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081BBA99-E820-A847-ADAB-D0C1352EF8AF}"/>
                  </a:ext>
                </a:extLst>
              </p:cNvPr>
              <p:cNvSpPr txBox="1"/>
              <p:nvPr/>
            </p:nvSpPr>
            <p:spPr>
              <a:xfrm>
                <a:off x="10329998" y="4467068"/>
                <a:ext cx="78121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/>
                  <a:t>d</a:t>
                </a:r>
                <a:r>
                  <a:rPr lang="en-US" sz="2000" baseline="-25000"/>
                  <a:t>i+1,j+1</a:t>
                </a: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63A70BE1-4344-514A-9FD8-EEDB3D90BE1F}"/>
                  </a:ext>
                </a:extLst>
              </p:cNvPr>
              <p:cNvSpPr txBox="1"/>
              <p:nvPr/>
            </p:nvSpPr>
            <p:spPr>
              <a:xfrm>
                <a:off x="9727388" y="4447493"/>
                <a:ext cx="78121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/>
                  <a:t>d</a:t>
                </a:r>
                <a:r>
                  <a:rPr lang="en-US" sz="2000" baseline="-25000"/>
                  <a:t>i+1,j</a:t>
                </a:r>
              </a:p>
            </p:txBody>
          </p:sp>
        </p:grp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EA192B66-3D53-C344-8E15-4A113F550BCC}"/>
                </a:ext>
              </a:extLst>
            </p:cNvPr>
            <p:cNvCxnSpPr>
              <a:cxnSpLocks/>
            </p:cNvCxnSpPr>
            <p:nvPr/>
          </p:nvCxnSpPr>
          <p:spPr>
            <a:xfrm>
              <a:off x="8343900" y="4214192"/>
              <a:ext cx="208721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D3EDC64F-75DF-3544-940A-FF23612E68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5100" y="3064566"/>
              <a:ext cx="0" cy="128877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04B65393-F205-D44E-859B-6DDFD00A54AB}"/>
                </a:ext>
              </a:extLst>
            </p:cNvPr>
            <p:cNvSpPr txBox="1"/>
            <p:nvPr/>
          </p:nvSpPr>
          <p:spPr>
            <a:xfrm>
              <a:off x="9111519" y="3792998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/>
                <a:t>. . .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F246479-82B6-CC42-AA75-38590A7183FB}"/>
                </a:ext>
              </a:extLst>
            </p:cNvPr>
            <p:cNvSpPr txBox="1"/>
            <p:nvPr/>
          </p:nvSpPr>
          <p:spPr>
            <a:xfrm>
              <a:off x="9104893" y="3478259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/>
                <a:t>. . .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188E25CB-A5E5-7746-A6CE-70F20EABDD13}"/>
                </a:ext>
              </a:extLst>
            </p:cNvPr>
            <p:cNvSpPr txBox="1"/>
            <p:nvPr/>
          </p:nvSpPr>
          <p:spPr>
            <a:xfrm>
              <a:off x="9108206" y="3183395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/>
                <a:t>. . .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F1623188-ECD3-CD45-9B38-1810F9AC34B4}"/>
                </a:ext>
              </a:extLst>
            </p:cNvPr>
            <p:cNvSpPr txBox="1"/>
            <p:nvPr/>
          </p:nvSpPr>
          <p:spPr>
            <a:xfrm>
              <a:off x="9111519" y="2878596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/>
                <a:t>. . .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75C454A-9055-274C-8AE9-BC10FD110ACF}"/>
                </a:ext>
              </a:extLst>
            </p:cNvPr>
            <p:cNvSpPr txBox="1"/>
            <p:nvPr/>
          </p:nvSpPr>
          <p:spPr>
            <a:xfrm>
              <a:off x="9670775" y="2584175"/>
              <a:ext cx="104131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/>
                <a:t>row parity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46F66526-ADFA-E742-BBA6-59931424B985}"/>
                </a:ext>
              </a:extLst>
            </p:cNvPr>
            <p:cNvSpPr txBox="1"/>
            <p:nvPr/>
          </p:nvSpPr>
          <p:spPr>
            <a:xfrm>
              <a:off x="7427845" y="3998845"/>
              <a:ext cx="803297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1600"/>
                <a:t>column</a:t>
              </a:r>
            </a:p>
            <a:p>
              <a:pPr algn="r">
                <a:lnSpc>
                  <a:spcPct val="80000"/>
                </a:lnSpc>
              </a:pPr>
              <a:r>
                <a:rPr lang="en-US" sz="1600"/>
                <a:t> parity</a:t>
              </a:r>
            </a:p>
          </p:txBody>
        </p:sp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11C8D069-C2ED-A44C-9956-17294561F5BD}"/>
                </a:ext>
              </a:extLst>
            </p:cNvPr>
            <p:cNvCxnSpPr/>
            <p:nvPr/>
          </p:nvCxnSpPr>
          <p:spPr>
            <a:xfrm>
              <a:off x="9760226" y="2922104"/>
              <a:ext cx="854766" cy="0"/>
            </a:xfrm>
            <a:prstGeom prst="straightConnector1">
              <a:avLst/>
            </a:prstGeom>
            <a:ln w="22225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Arrow Connector 126">
              <a:extLst>
                <a:ext uri="{FF2B5EF4-FFF2-40B4-BE49-F238E27FC236}">
                  <a16:creationId xmlns:a16="http://schemas.microsoft.com/office/drawing/2014/main" id="{40D686DE-0503-804F-B89F-FF5DF77D52F2}"/>
                </a:ext>
              </a:extLst>
            </p:cNvPr>
            <p:cNvCxnSpPr>
              <a:cxnSpLocks/>
            </p:cNvCxnSpPr>
            <p:nvPr/>
          </p:nvCxnSpPr>
          <p:spPr>
            <a:xfrm rot="16200000" flipH="1" flipV="1">
              <a:off x="7795591" y="4137991"/>
              <a:ext cx="854766" cy="0"/>
            </a:xfrm>
            <a:prstGeom prst="straightConnector1">
              <a:avLst/>
            </a:prstGeom>
            <a:ln w="22225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F0D65EA-2DEF-EC4A-A451-345D32D5A3CC}"/>
              </a:ext>
            </a:extLst>
          </p:cNvPr>
          <p:cNvGrpSpPr/>
          <p:nvPr/>
        </p:nvGrpSpPr>
        <p:grpSpPr>
          <a:xfrm>
            <a:off x="4150979" y="4938063"/>
            <a:ext cx="2320933" cy="1220735"/>
            <a:chOff x="3800015" y="4868761"/>
            <a:chExt cx="2320933" cy="1220735"/>
          </a:xfrm>
        </p:grpSpPr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6DDE17ED-6E8D-F04B-9604-B0A5821E38CF}"/>
                </a:ext>
              </a:extLst>
            </p:cNvPr>
            <p:cNvSpPr txBox="1"/>
            <p:nvPr/>
          </p:nvSpPr>
          <p:spPr>
            <a:xfrm>
              <a:off x="4903522" y="5428507"/>
              <a:ext cx="12041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/>
                <a:t>0 1 1 1 0  1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7CF0E5F5-1A73-CD45-BE51-8A71F0B1AF92}"/>
                </a:ext>
              </a:extLst>
            </p:cNvPr>
            <p:cNvGrpSpPr/>
            <p:nvPr/>
          </p:nvGrpSpPr>
          <p:grpSpPr>
            <a:xfrm>
              <a:off x="4910146" y="4875335"/>
              <a:ext cx="1210802" cy="1214161"/>
              <a:chOff x="6394173" y="4840358"/>
              <a:chExt cx="1210802" cy="1214161"/>
            </a:xfrm>
          </p:grpSpPr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4E00D9F1-D52C-844A-BE08-19ADE51A3710}"/>
                  </a:ext>
                </a:extLst>
              </p:cNvPr>
              <p:cNvSpPr txBox="1"/>
              <p:nvPr/>
            </p:nvSpPr>
            <p:spPr>
              <a:xfrm>
                <a:off x="6400799" y="4840358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1 0 1 0 1  1</a:t>
                </a:r>
              </a:p>
            </p:txBody>
          </p:sp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B4D5B75B-274E-994B-B768-CAAFF3CC0506}"/>
                  </a:ext>
                </a:extLst>
              </p:cNvPr>
              <p:cNvSpPr txBox="1"/>
              <p:nvPr/>
            </p:nvSpPr>
            <p:spPr>
              <a:xfrm>
                <a:off x="6394173" y="5121968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1 1 1 1 0  0</a:t>
                </a:r>
              </a:p>
            </p:txBody>
          </p:sp>
          <p:sp>
            <p:nvSpPr>
              <p:cNvPr id="138" name="TextBox 137">
                <a:extLst>
                  <a:ext uri="{FF2B5EF4-FFF2-40B4-BE49-F238E27FC236}">
                    <a16:creationId xmlns:a16="http://schemas.microsoft.com/office/drawing/2014/main" id="{4EC65261-0C24-C74C-8E9A-2A56766B1C75}"/>
                  </a:ext>
                </a:extLst>
              </p:cNvPr>
              <p:cNvSpPr txBox="1"/>
              <p:nvPr/>
            </p:nvSpPr>
            <p:spPr>
              <a:xfrm>
                <a:off x="6395912" y="5685187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0 0 1 0 1  0</a:t>
                </a:r>
              </a:p>
            </p:txBody>
          </p: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F153A1B6-BE52-3A4D-8CDE-7C98D4727C7E}"/>
                  </a:ext>
                </a:extLst>
              </p:cNvPr>
              <p:cNvCxnSpPr/>
              <p:nvPr/>
            </p:nvCxnSpPr>
            <p:spPr>
              <a:xfrm>
                <a:off x="6480748" y="5751227"/>
                <a:ext cx="101933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4F6AD3BF-7B3D-5B44-8D09-3017B18E80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6828021" y="5453922"/>
                <a:ext cx="101933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4EFFD78-C794-F24E-BE55-B812FA8E6373}"/>
                </a:ext>
              </a:extLst>
            </p:cNvPr>
            <p:cNvSpPr txBox="1"/>
            <p:nvPr/>
          </p:nvSpPr>
          <p:spPr>
            <a:xfrm>
              <a:off x="3800015" y="4868761"/>
              <a:ext cx="11035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/>
                <a:t>no errors:</a:t>
              </a:r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D5F11DFB-A088-D946-95D1-3C03DAB781A8}"/>
              </a:ext>
            </a:extLst>
          </p:cNvPr>
          <p:cNvGrpSpPr/>
          <p:nvPr/>
        </p:nvGrpSpPr>
        <p:grpSpPr>
          <a:xfrm>
            <a:off x="7222435" y="4943606"/>
            <a:ext cx="3312300" cy="1621566"/>
            <a:chOff x="7222435" y="4943606"/>
            <a:chExt cx="3312300" cy="1621566"/>
          </a:xfrm>
        </p:grpSpPr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1CD17221-4739-6841-AA86-FAC94BED7B08}"/>
                </a:ext>
              </a:extLst>
            </p:cNvPr>
            <p:cNvGrpSpPr/>
            <p:nvPr/>
          </p:nvGrpSpPr>
          <p:grpSpPr>
            <a:xfrm>
              <a:off x="8752840" y="4943606"/>
              <a:ext cx="1781895" cy="1621566"/>
              <a:chOff x="5890374" y="4811085"/>
              <a:chExt cx="1781895" cy="1621566"/>
            </a:xfrm>
          </p:grpSpPr>
          <p:grpSp>
            <p:nvGrpSpPr>
              <p:cNvPr id="140" name="Group 139">
                <a:extLst>
                  <a:ext uri="{FF2B5EF4-FFF2-40B4-BE49-F238E27FC236}">
                    <a16:creationId xmlns:a16="http://schemas.microsoft.com/office/drawing/2014/main" id="{BD5F2AFD-4DA1-594C-BF85-194456577EE9}"/>
                  </a:ext>
                </a:extLst>
              </p:cNvPr>
              <p:cNvGrpSpPr/>
              <p:nvPr/>
            </p:nvGrpSpPr>
            <p:grpSpPr>
              <a:xfrm>
                <a:off x="5890374" y="4812876"/>
                <a:ext cx="1781895" cy="1619775"/>
                <a:chOff x="4903522" y="4875335"/>
                <a:chExt cx="1781895" cy="1619775"/>
              </a:xfrm>
            </p:grpSpPr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B89F2045-70A1-F94B-8859-95531C4604F9}"/>
                    </a:ext>
                  </a:extLst>
                </p:cNvPr>
                <p:cNvSpPr txBox="1"/>
                <p:nvPr/>
              </p:nvSpPr>
              <p:spPr>
                <a:xfrm>
                  <a:off x="4903522" y="5428507"/>
                  <a:ext cx="120417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/>
                    <a:t>0 1 1 1 0  1</a:t>
                  </a:r>
                </a:p>
              </p:txBody>
            </p:sp>
            <p:grpSp>
              <p:nvGrpSpPr>
                <p:cNvPr id="142" name="Group 141">
                  <a:extLst>
                    <a:ext uri="{FF2B5EF4-FFF2-40B4-BE49-F238E27FC236}">
                      <a16:creationId xmlns:a16="http://schemas.microsoft.com/office/drawing/2014/main" id="{AC319AFE-17A7-2B4C-8668-7FE48598E0BE}"/>
                    </a:ext>
                  </a:extLst>
                </p:cNvPr>
                <p:cNvGrpSpPr/>
                <p:nvPr/>
              </p:nvGrpSpPr>
              <p:grpSpPr>
                <a:xfrm>
                  <a:off x="4910146" y="4875335"/>
                  <a:ext cx="1210802" cy="1214161"/>
                  <a:chOff x="6394173" y="4840358"/>
                  <a:chExt cx="1210802" cy="1214161"/>
                </a:xfrm>
              </p:grpSpPr>
              <p:sp>
                <p:nvSpPr>
                  <p:cNvPr id="144" name="TextBox 143">
                    <a:extLst>
                      <a:ext uri="{FF2B5EF4-FFF2-40B4-BE49-F238E27FC236}">
                        <a16:creationId xmlns:a16="http://schemas.microsoft.com/office/drawing/2014/main" id="{B0E8F038-35AD-0946-9AF8-3B82D62EFAD1}"/>
                      </a:ext>
                    </a:extLst>
                  </p:cNvPr>
                  <p:cNvSpPr txBox="1"/>
                  <p:nvPr/>
                </p:nvSpPr>
                <p:spPr>
                  <a:xfrm>
                    <a:off x="6400799" y="4840358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/>
                      <a:t>1 0 1 0 1  1</a:t>
                    </a:r>
                  </a:p>
                </p:txBody>
              </p:sp>
              <p:sp>
                <p:nvSpPr>
                  <p:cNvPr id="145" name="TextBox 144">
                    <a:extLst>
                      <a:ext uri="{FF2B5EF4-FFF2-40B4-BE49-F238E27FC236}">
                        <a16:creationId xmlns:a16="http://schemas.microsoft.com/office/drawing/2014/main" id="{1B46CC5B-41FC-3046-A483-F2909BFB7D31}"/>
                      </a:ext>
                    </a:extLst>
                  </p:cNvPr>
                  <p:cNvSpPr txBox="1"/>
                  <p:nvPr/>
                </p:nvSpPr>
                <p:spPr>
                  <a:xfrm>
                    <a:off x="6394173" y="5121968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/>
                      <a:t>1 </a:t>
                    </a:r>
                    <a:r>
                      <a:rPr lang="en-US">
                        <a:solidFill>
                          <a:srgbClr val="FF0000"/>
                        </a:solidFill>
                      </a:rPr>
                      <a:t>0</a:t>
                    </a:r>
                    <a:r>
                      <a:rPr lang="en-US"/>
                      <a:t> 1 1 0  0</a:t>
                    </a:r>
                  </a:p>
                </p:txBody>
              </p:sp>
              <p:sp>
                <p:nvSpPr>
                  <p:cNvPr id="146" name="TextBox 145">
                    <a:extLst>
                      <a:ext uri="{FF2B5EF4-FFF2-40B4-BE49-F238E27FC236}">
                        <a16:creationId xmlns:a16="http://schemas.microsoft.com/office/drawing/2014/main" id="{46418A9F-75BF-B047-85AA-68BAE639890F}"/>
                      </a:ext>
                    </a:extLst>
                  </p:cNvPr>
                  <p:cNvSpPr txBox="1"/>
                  <p:nvPr/>
                </p:nvSpPr>
                <p:spPr>
                  <a:xfrm>
                    <a:off x="6395912" y="5685187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/>
                      <a:t>0 0 1 0 1  0</a:t>
                    </a:r>
                  </a:p>
                </p:txBody>
              </p:sp>
              <p:cxnSp>
                <p:nvCxnSpPr>
                  <p:cNvPr id="147" name="Straight Connector 146">
                    <a:extLst>
                      <a:ext uri="{FF2B5EF4-FFF2-40B4-BE49-F238E27FC236}">
                        <a16:creationId xmlns:a16="http://schemas.microsoft.com/office/drawing/2014/main" id="{A7665A79-628F-EF47-A9DA-75CCD8B6F9D1}"/>
                      </a:ext>
                    </a:extLst>
                  </p:cNvPr>
                  <p:cNvCxnSpPr/>
                  <p:nvPr/>
                </p:nvCxnSpPr>
                <p:spPr>
                  <a:xfrm>
                    <a:off x="6480748" y="5751227"/>
                    <a:ext cx="101933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>
                    <a:extLst>
                      <a:ext uri="{FF2B5EF4-FFF2-40B4-BE49-F238E27FC236}">
                        <a16:creationId xmlns:a16="http://schemas.microsoft.com/office/drawing/2014/main" id="{506629B4-5BDA-B443-9A30-1237824981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6200000">
                    <a:off x="6828021" y="5453922"/>
                    <a:ext cx="101933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3" name="TextBox 142">
                  <a:extLst>
                    <a:ext uri="{FF2B5EF4-FFF2-40B4-BE49-F238E27FC236}">
                      <a16:creationId xmlns:a16="http://schemas.microsoft.com/office/drawing/2014/main" id="{234B127E-41D4-8C49-8FF0-07C5874E8EF9}"/>
                    </a:ext>
                  </a:extLst>
                </p:cNvPr>
                <p:cNvSpPr txBox="1"/>
                <p:nvPr/>
              </p:nvSpPr>
              <p:spPr>
                <a:xfrm>
                  <a:off x="4956746" y="6135973"/>
                  <a:ext cx="546945" cy="35913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70000"/>
                    </a:lnSpc>
                  </a:pPr>
                  <a:r>
                    <a:rPr lang="en-US" sz="1200">
                      <a:solidFill>
                        <a:srgbClr val="C00000"/>
                      </a:solidFill>
                    </a:rPr>
                    <a:t>parity</a:t>
                  </a:r>
                </a:p>
                <a:p>
                  <a:pPr algn="ctr">
                    <a:lnSpc>
                      <a:spcPct val="70000"/>
                    </a:lnSpc>
                  </a:pPr>
                  <a:r>
                    <a:rPr lang="en-US" sz="1200">
                      <a:solidFill>
                        <a:srgbClr val="C00000"/>
                      </a:solidFill>
                    </a:rPr>
                    <a:t>error</a:t>
                  </a:r>
                </a:p>
              </p:txBody>
            </p:sp>
            <p:sp>
              <p:nvSpPr>
                <p:cNvPr id="150" name="TextBox 149">
                  <a:extLst>
                    <a:ext uri="{FF2B5EF4-FFF2-40B4-BE49-F238E27FC236}">
                      <a16:creationId xmlns:a16="http://schemas.microsoft.com/office/drawing/2014/main" id="{173E8487-5115-ED45-91CD-12473E6CE35C}"/>
                    </a:ext>
                  </a:extLst>
                </p:cNvPr>
                <p:cNvSpPr txBox="1"/>
                <p:nvPr/>
              </p:nvSpPr>
              <p:spPr>
                <a:xfrm>
                  <a:off x="6138472" y="5164111"/>
                  <a:ext cx="546945" cy="35913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70000"/>
                    </a:lnSpc>
                  </a:pPr>
                  <a:r>
                    <a:rPr lang="en-US" sz="1200">
                      <a:solidFill>
                        <a:srgbClr val="C00000"/>
                      </a:solidFill>
                    </a:rPr>
                    <a:t>parity</a:t>
                  </a:r>
                </a:p>
                <a:p>
                  <a:pPr>
                    <a:lnSpc>
                      <a:spcPct val="70000"/>
                    </a:lnSpc>
                  </a:pPr>
                  <a:r>
                    <a:rPr lang="en-US" sz="1200">
                      <a:solidFill>
                        <a:srgbClr val="C00000"/>
                      </a:solidFill>
                    </a:rPr>
                    <a:t>error</a:t>
                  </a:r>
                </a:p>
              </p:txBody>
            </p:sp>
          </p:grp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6D1057B9-5603-6B48-B071-08FE0B7172F9}"/>
                  </a:ext>
                </a:extLst>
              </p:cNvPr>
              <p:cNvCxnSpPr>
                <a:stCxn id="145" idx="1"/>
              </p:cNvCxnSpPr>
              <p:nvPr/>
            </p:nvCxnSpPr>
            <p:spPr>
              <a:xfrm flipV="1">
                <a:off x="5896998" y="5271541"/>
                <a:ext cx="1303277" cy="7611"/>
              </a:xfrm>
              <a:prstGeom prst="straightConnector1">
                <a:avLst/>
              </a:prstGeom>
              <a:ln w="15875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Arrow Connector 148">
                <a:extLst>
                  <a:ext uri="{FF2B5EF4-FFF2-40B4-BE49-F238E27FC236}">
                    <a16:creationId xmlns:a16="http://schemas.microsoft.com/office/drawing/2014/main" id="{CCC6F7F0-B384-914D-A818-618271BAAA4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V="1">
                <a:off x="5564716" y="5458918"/>
                <a:ext cx="1303277" cy="7611"/>
              </a:xfrm>
              <a:prstGeom prst="straightConnector1">
                <a:avLst/>
              </a:prstGeom>
              <a:ln w="15875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2248BD76-7CB1-F24E-9D14-EBFA827837AC}"/>
                </a:ext>
              </a:extLst>
            </p:cNvPr>
            <p:cNvSpPr txBox="1"/>
            <p:nvPr/>
          </p:nvSpPr>
          <p:spPr>
            <a:xfrm>
              <a:off x="7222435" y="4982817"/>
              <a:ext cx="1411353" cy="1205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>
                  <a:solidFill>
                    <a:srgbClr val="C00000"/>
                  </a:solidFill>
                </a:rPr>
                <a:t>detected</a:t>
              </a:r>
            </a:p>
            <a:p>
              <a:pPr algn="r">
                <a:lnSpc>
                  <a:spcPct val="80000"/>
                </a:lnSpc>
              </a:pPr>
              <a:r>
                <a:rPr lang="en-US">
                  <a:solidFill>
                    <a:srgbClr val="C00000"/>
                  </a:solidFill>
                </a:rPr>
                <a:t>and</a:t>
              </a:r>
            </a:p>
            <a:p>
              <a:pPr algn="r">
                <a:lnSpc>
                  <a:spcPct val="80000"/>
                </a:lnSpc>
              </a:pPr>
              <a:r>
                <a:rPr lang="en-US">
                  <a:solidFill>
                    <a:srgbClr val="C00000"/>
                  </a:solidFill>
                </a:rPr>
                <a:t>correctable</a:t>
              </a:r>
            </a:p>
            <a:p>
              <a:pPr algn="r">
                <a:lnSpc>
                  <a:spcPct val="80000"/>
                </a:lnSpc>
              </a:pPr>
              <a:r>
                <a:rPr lang="en-US"/>
                <a:t>single-bit</a:t>
              </a:r>
            </a:p>
            <a:p>
              <a:pPr algn="r">
                <a:lnSpc>
                  <a:spcPct val="80000"/>
                </a:lnSpc>
              </a:pPr>
              <a:r>
                <a:rPr lang="en-US"/>
                <a:t>error:</a:t>
              </a: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D901A173-DAE6-384F-9E84-A6924D058027}"/>
              </a:ext>
            </a:extLst>
          </p:cNvPr>
          <p:cNvSpPr txBox="1"/>
          <p:nvPr/>
        </p:nvSpPr>
        <p:spPr>
          <a:xfrm>
            <a:off x="967409" y="4258270"/>
            <a:ext cx="27299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>
                <a:solidFill>
                  <a:srgbClr val="0000A8"/>
                </a:solidFill>
              </a:rPr>
              <a:t>Even parity: </a:t>
            </a:r>
            <a:r>
              <a:rPr lang="en-US" sz="2000"/>
              <a:t>set parity bit so there is an even number of 1’s</a:t>
            </a:r>
          </a:p>
        </p:txBody>
      </p:sp>
      <p:sp>
        <p:nvSpPr>
          <p:cNvPr id="151" name="TextBox 1">
            <a:extLst>
              <a:ext uri="{FF2B5EF4-FFF2-40B4-BE49-F238E27FC236}">
                <a16:creationId xmlns:a16="http://schemas.microsoft.com/office/drawing/2014/main" id="{676B03FA-F97E-8D4F-A163-CA316F4C5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826" y="6198762"/>
            <a:ext cx="45071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/>
              <a:t>* Check out the online interactive exercises for more examples: h</a:t>
            </a:r>
            <a:r>
              <a:rPr lang="en-US" sz="1200"/>
              <a:t>ttp://gaia.cs.umass.edu/kurose_ross/interactive/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" name="Ink 9">
                <a:extLst>
                  <a:ext uri="{FF2B5EF4-FFF2-40B4-BE49-F238E27FC236}">
                    <a16:creationId xmlns:a16="http://schemas.microsoft.com/office/drawing/2014/main" id="{C62F9566-BB15-9881-AB3D-87DD9124AB03}"/>
                  </a:ext>
                </a:extLst>
              </p14:cNvPr>
              <p14:cNvContentPartPr/>
              <p14:nvPr/>
            </p14:nvContentPartPr>
            <p14:xfrm>
              <a:off x="5752525" y="4773382"/>
              <a:ext cx="52200" cy="152280"/>
            </p14:xfrm>
          </p:contentPart>
        </mc:Choice>
        <mc:Fallback>
          <p:pic>
            <p:nvPicPr>
              <p:cNvPr id="8" name="Ink 9">
                <a:extLst>
                  <a:ext uri="{FF2B5EF4-FFF2-40B4-BE49-F238E27FC236}">
                    <a16:creationId xmlns:a16="http://schemas.microsoft.com/office/drawing/2014/main" id="{C62F9566-BB15-9881-AB3D-87DD9124AB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44965" y="4765822"/>
                <a:ext cx="67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2">
                <a:extLst>
                  <a:ext uri="{FF2B5EF4-FFF2-40B4-BE49-F238E27FC236}">
                    <a16:creationId xmlns:a16="http://schemas.microsoft.com/office/drawing/2014/main" id="{433F4C2B-7AD9-ADC5-FF88-EBEFFC3505A0}"/>
                  </a:ext>
                </a:extLst>
              </p14:cNvPr>
              <p14:cNvContentPartPr/>
              <p14:nvPr/>
            </p14:nvContentPartPr>
            <p14:xfrm>
              <a:off x="5537605" y="4777342"/>
              <a:ext cx="52200" cy="159480"/>
            </p14:xfrm>
          </p:contentPart>
        </mc:Choice>
        <mc:Fallback>
          <p:pic>
            <p:nvPicPr>
              <p:cNvPr id="12" name="Ink 12">
                <a:extLst>
                  <a:ext uri="{FF2B5EF4-FFF2-40B4-BE49-F238E27FC236}">
                    <a16:creationId xmlns:a16="http://schemas.microsoft.com/office/drawing/2014/main" id="{433F4C2B-7AD9-ADC5-FF88-EBEFFC3505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30097" y="4769782"/>
                <a:ext cx="67216" cy="17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43590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9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0" y="289325"/>
            <a:ext cx="11100625" cy="894622"/>
          </a:xfrm>
        </p:spPr>
        <p:txBody>
          <a:bodyPr>
            <a:normAutofit/>
          </a:bodyPr>
          <a:lstStyle/>
          <a:p>
            <a:r>
              <a:rPr lang="en-US" sz="4400"/>
              <a:t>Internet checksum (review)</a:t>
            </a:r>
          </a:p>
        </p:txBody>
      </p:sp>
      <p:sp>
        <p:nvSpPr>
          <p:cNvPr id="27" name="Rectangle 3">
            <a:extLst>
              <a:ext uri="{FF2B5EF4-FFF2-40B4-BE49-F238E27FC236}">
                <a16:creationId xmlns:a16="http://schemas.microsoft.com/office/drawing/2014/main" id="{31698387-9861-714A-B5A0-B2C8BE36CD3A}"/>
              </a:ext>
            </a:extLst>
          </p:cNvPr>
          <p:cNvSpPr txBox="1">
            <a:spLocks noChangeArrowheads="1"/>
          </p:cNvSpPr>
          <p:nvPr/>
        </p:nvSpPr>
        <p:spPr>
          <a:xfrm>
            <a:off x="990599" y="2218943"/>
            <a:ext cx="4662055" cy="44780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sender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treat contents of UDP segment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(including UDP header fields and IP addresses)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as sequence of 16-bit integers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checksum: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addition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(one’</a:t>
            </a:r>
            <a:r>
              <a:rPr kumimoji="0" lang="en-US" altLang="ja-JP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complement sum)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segment content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checksum value put into UDP checksum field</a:t>
            </a:r>
          </a:p>
          <a:p>
            <a:pPr marL="352425" marR="0" lvl="0" indent="-22225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4">
            <a:extLst>
              <a:ext uri="{FF2B5EF4-FFF2-40B4-BE49-F238E27FC236}">
                <a16:creationId xmlns:a16="http://schemas.microsoft.com/office/drawing/2014/main" id="{673A6B1C-AEDF-5947-AFDF-9232983233A4}"/>
              </a:ext>
            </a:extLst>
          </p:cNvPr>
          <p:cNvSpPr txBox="1">
            <a:spLocks noChangeArrowheads="1"/>
          </p:cNvSpPr>
          <p:nvPr/>
        </p:nvSpPr>
        <p:spPr>
          <a:xfrm>
            <a:off x="5767820" y="2132890"/>
            <a:ext cx="5728855" cy="40824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receiver</a:t>
            </a:r>
            <a:r>
              <a:rPr kumimoji="0" lang="en-US" altLang="en-US" sz="3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compute checksum of received segment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 if computed checksum equals checksum field value: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 equal - error detected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equal - no error detected. 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But maybe errors nonetheless?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More later ….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9" name="Rectangle 5">
            <a:extLst>
              <a:ext uri="{FF2B5EF4-FFF2-40B4-BE49-F238E27FC236}">
                <a16:creationId xmlns:a16="http://schemas.microsoft.com/office/drawing/2014/main" id="{F6F1E6ED-F1FB-7542-8156-6A1C186D4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690" y="1371219"/>
            <a:ext cx="11100624" cy="847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Goal</a:t>
            </a: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detect </a:t>
            </a:r>
            <a:r>
              <a:rPr kumimoji="0" lang="en-US" altLang="ja-JP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errors (</a:t>
            </a:r>
            <a:r>
              <a:rPr kumimoji="0" lang="en-US" altLang="ja-JP" sz="3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i.e., </a:t>
            </a:r>
            <a:r>
              <a:rPr kumimoji="0" lang="en-US" altLang="ja-JP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flipped bits) in transmitted segment</a:t>
            </a:r>
          </a:p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Char char="v"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D9262EE8-BA51-1D4E-A36D-BDC09C45FA0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18557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Cyclic Redundancy Check (CRC)</a:t>
            </a:r>
            <a:endParaRPr lang="en-US" sz="440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AECB38E-687E-C946-9EB7-A4D36B2DC890}"/>
              </a:ext>
            </a:extLst>
          </p:cNvPr>
          <p:cNvSpPr txBox="1">
            <a:spLocks noChangeArrowheads="1"/>
          </p:cNvSpPr>
          <p:nvPr/>
        </p:nvSpPr>
        <p:spPr>
          <a:xfrm>
            <a:off x="830820" y="1239611"/>
            <a:ext cx="10632309" cy="153009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/>
              <a:t>more powerful error-detection coding</a:t>
            </a:r>
          </a:p>
          <a:p>
            <a:pPr>
              <a:defRPr/>
            </a:pPr>
            <a:r>
              <a:rPr lang="en-US">
                <a:solidFill>
                  <a:srgbClr val="CC0000"/>
                </a:solidFill>
              </a:rPr>
              <a:t>D: </a:t>
            </a:r>
            <a:r>
              <a:rPr lang="en-US"/>
              <a:t>data bits </a:t>
            </a:r>
            <a:r>
              <a:rPr lang="en-US" sz="2400"/>
              <a:t>(given, think of these as a binary number)</a:t>
            </a:r>
          </a:p>
          <a:p>
            <a:pPr>
              <a:defRPr/>
            </a:pPr>
            <a:r>
              <a:rPr lang="en-US">
                <a:solidFill>
                  <a:srgbClr val="CC0000"/>
                </a:solidFill>
              </a:rPr>
              <a:t>G: </a:t>
            </a:r>
            <a:r>
              <a:rPr lang="en-US"/>
              <a:t>bit pattern (generator), of </a:t>
            </a:r>
            <a:r>
              <a:rPr lang="en-US" i="1"/>
              <a:t>r+1 </a:t>
            </a:r>
            <a:r>
              <a:rPr lang="en-US"/>
              <a:t>bits </a:t>
            </a:r>
            <a:r>
              <a:rPr lang="en-US" sz="2400"/>
              <a:t>(given)</a:t>
            </a:r>
          </a:p>
          <a:p>
            <a:pPr lvl="2">
              <a:defRPr/>
            </a:pPr>
            <a:endParaRPr lang="en-US" sz="280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14</a:t>
            </a:fld>
            <a:endParaRPr lang="en-US"/>
          </a:p>
        </p:txBody>
      </p:sp>
      <p:sp>
        <p:nvSpPr>
          <p:cNvPr id="259" name="Rectangle 3">
            <a:extLst>
              <a:ext uri="{FF2B5EF4-FFF2-40B4-BE49-F238E27FC236}">
                <a16:creationId xmlns:a16="http://schemas.microsoft.com/office/drawing/2014/main" id="{E85D3352-49EB-A34F-8ADF-7171A325499F}"/>
              </a:ext>
            </a:extLst>
          </p:cNvPr>
          <p:cNvSpPr txBox="1">
            <a:spLocks noChangeArrowheads="1"/>
          </p:cNvSpPr>
          <p:nvPr/>
        </p:nvSpPr>
        <p:spPr>
          <a:xfrm>
            <a:off x="850698" y="4665031"/>
            <a:ext cx="10850971" cy="186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i="1" u="sng">
                <a:solidFill>
                  <a:srgbClr val="0000A8"/>
                </a:solidFill>
              </a:rPr>
              <a:t>goal: </a:t>
            </a:r>
            <a:r>
              <a:rPr lang="en-US"/>
              <a:t>choose </a:t>
            </a:r>
            <a:r>
              <a:rPr lang="en-US" i="1"/>
              <a:t>r</a:t>
            </a:r>
            <a:r>
              <a:rPr lang="en-US"/>
              <a:t> CRC bits, </a:t>
            </a:r>
            <a:r>
              <a:rPr lang="en-US">
                <a:solidFill>
                  <a:srgbClr val="CC0000"/>
                </a:solidFill>
              </a:rPr>
              <a:t>R</a:t>
            </a:r>
            <a:r>
              <a:rPr lang="en-US"/>
              <a:t>, such that &lt;D,R&gt; exactly divisible by G (mod 2) </a:t>
            </a:r>
          </a:p>
          <a:p>
            <a:pPr lvl="1">
              <a:defRPr/>
            </a:pPr>
            <a:r>
              <a:rPr lang="en-US"/>
              <a:t>receiver knows G, divides &lt;D,R&gt; by G.  If non-zero remainder: error detected!</a:t>
            </a:r>
          </a:p>
          <a:p>
            <a:pPr lvl="1">
              <a:defRPr/>
            </a:pPr>
            <a:r>
              <a:rPr lang="en-US"/>
              <a:t>can detect all burst errors less than r+1 bits</a:t>
            </a:r>
          </a:p>
          <a:p>
            <a:pPr lvl="1">
              <a:defRPr/>
            </a:pPr>
            <a:r>
              <a:rPr lang="en-US"/>
              <a:t>widely used in practice (Ethernet, 802.11 </a:t>
            </a:r>
            <a:r>
              <a:rPr lang="en-US" err="1"/>
              <a:t>WiFi</a:t>
            </a:r>
            <a:r>
              <a:rPr lang="en-US"/>
              <a:t>)</a:t>
            </a:r>
          </a:p>
          <a:p>
            <a:pPr lvl="2">
              <a:defRPr/>
            </a:pPr>
            <a:endParaRPr lang="en-US" sz="280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01D1EF1-B83E-3146-8980-CE18A11B4B5A}"/>
              </a:ext>
            </a:extLst>
          </p:cNvPr>
          <p:cNvGrpSpPr/>
          <p:nvPr/>
        </p:nvGrpSpPr>
        <p:grpSpPr>
          <a:xfrm>
            <a:off x="3954671" y="2770984"/>
            <a:ext cx="7036657" cy="1611402"/>
            <a:chOff x="3954671" y="2770984"/>
            <a:chExt cx="7036657" cy="161140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9E989F3-EA4C-7E47-801E-2273E78A0D67}"/>
                </a:ext>
              </a:extLst>
            </p:cNvPr>
            <p:cNvGrpSpPr/>
            <p:nvPr/>
          </p:nvGrpSpPr>
          <p:grpSpPr>
            <a:xfrm>
              <a:off x="4243982" y="2770984"/>
              <a:ext cx="2691529" cy="1072438"/>
              <a:chOff x="2335669" y="2731227"/>
              <a:chExt cx="2691529" cy="1072438"/>
            </a:xfrm>
          </p:grpSpPr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9C4AA4F-9EB8-1848-8793-F6CDF1CD0D68}"/>
                  </a:ext>
                </a:extLst>
              </p:cNvPr>
              <p:cNvGrpSpPr/>
              <p:nvPr/>
            </p:nvGrpSpPr>
            <p:grpSpPr>
              <a:xfrm>
                <a:off x="3847708" y="2731227"/>
                <a:ext cx="1179490" cy="644795"/>
                <a:chOff x="2714347" y="4114405"/>
                <a:chExt cx="1179490" cy="644795"/>
              </a:xfrm>
            </p:grpSpPr>
            <p:cxnSp>
              <p:nvCxnSpPr>
                <p:cNvPr id="264" name="Straight Arrow Connector 263">
                  <a:extLst>
                    <a:ext uri="{FF2B5EF4-FFF2-40B4-BE49-F238E27FC236}">
                      <a16:creationId xmlns:a16="http://schemas.microsoft.com/office/drawing/2014/main" id="{E3F5CF1B-09D1-CC47-B116-7240726371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993162" y="4665600"/>
                  <a:ext cx="542038" cy="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headEnd type="triangle"/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6" name="TextBox 265">
                  <a:extLst>
                    <a:ext uri="{FF2B5EF4-FFF2-40B4-BE49-F238E27FC236}">
                      <a16:creationId xmlns:a16="http://schemas.microsoft.com/office/drawing/2014/main" id="{3059E882-1BA5-064B-9CE1-43F225240291}"/>
                    </a:ext>
                  </a:extLst>
                </p:cNvPr>
                <p:cNvSpPr txBox="1"/>
                <p:nvPr/>
              </p:nvSpPr>
              <p:spPr>
                <a:xfrm>
                  <a:off x="2714347" y="4114405"/>
                  <a:ext cx="1179490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i="1"/>
                    <a:t>r</a:t>
                  </a:r>
                  <a:r>
                    <a:rPr lang="en-US" sz="2000"/>
                    <a:t> CRC bits</a:t>
                  </a: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176F67FC-CEC0-E145-8840-3B220D064D41}"/>
                    </a:ext>
                  </a:extLst>
                </p:cNvPr>
                <p:cNvCxnSpPr/>
                <p:nvPr/>
              </p:nvCxnSpPr>
              <p:spPr>
                <a:xfrm>
                  <a:off x="3542400" y="45720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82" name="Group 281">
                <a:extLst>
                  <a:ext uri="{FF2B5EF4-FFF2-40B4-BE49-F238E27FC236}">
                    <a16:creationId xmlns:a16="http://schemas.microsoft.com/office/drawing/2014/main" id="{133DDAB8-AED0-B44C-B8AA-A792E69DA7CC}"/>
                  </a:ext>
                </a:extLst>
              </p:cNvPr>
              <p:cNvGrpSpPr/>
              <p:nvPr/>
            </p:nvGrpSpPr>
            <p:grpSpPr>
              <a:xfrm>
                <a:off x="2491075" y="3061148"/>
                <a:ext cx="1630353" cy="400110"/>
                <a:chOff x="1912047" y="4446000"/>
                <a:chExt cx="1630353" cy="400110"/>
              </a:xfrm>
            </p:grpSpPr>
            <p:cxnSp>
              <p:nvCxnSpPr>
                <p:cNvPr id="290" name="Straight Arrow Connector 289">
                  <a:extLst>
                    <a:ext uri="{FF2B5EF4-FFF2-40B4-BE49-F238E27FC236}">
                      <a16:creationId xmlns:a16="http://schemas.microsoft.com/office/drawing/2014/main" id="{B73F57ED-8511-DE46-AFFF-EB1F2B4DD0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14638" y="4665600"/>
                  <a:ext cx="1620562" cy="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headEnd type="triangle"/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1" name="Rectangle 290">
                  <a:extLst>
                    <a:ext uri="{FF2B5EF4-FFF2-40B4-BE49-F238E27FC236}">
                      <a16:creationId xmlns:a16="http://schemas.microsoft.com/office/drawing/2014/main" id="{9CC71E42-351B-7D48-A76A-31DFD4155837}"/>
                    </a:ext>
                  </a:extLst>
                </p:cNvPr>
                <p:cNvSpPr/>
                <p:nvPr/>
              </p:nvSpPr>
              <p:spPr>
                <a:xfrm>
                  <a:off x="2098800" y="4636800"/>
                  <a:ext cx="1245600" cy="457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TextBox 291">
                  <a:extLst>
                    <a:ext uri="{FF2B5EF4-FFF2-40B4-BE49-F238E27FC236}">
                      <a16:creationId xmlns:a16="http://schemas.microsoft.com/office/drawing/2014/main" id="{9CB76609-999D-2D49-9C0A-E32FE50AF48D}"/>
                    </a:ext>
                  </a:extLst>
                </p:cNvPr>
                <p:cNvSpPr txBox="1"/>
                <p:nvPr/>
              </p:nvSpPr>
              <p:spPr>
                <a:xfrm>
                  <a:off x="2088000" y="4446000"/>
                  <a:ext cx="127881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/>
                    <a:t>d data bits</a:t>
                  </a:r>
                </a:p>
              </p:txBody>
            </p:sp>
            <p:cxnSp>
              <p:nvCxnSpPr>
                <p:cNvPr id="293" name="Straight Connector 292">
                  <a:extLst>
                    <a:ext uri="{FF2B5EF4-FFF2-40B4-BE49-F238E27FC236}">
                      <a16:creationId xmlns:a16="http://schemas.microsoft.com/office/drawing/2014/main" id="{E22D3181-9FAA-B541-A443-8DF2B83F5119}"/>
                    </a:ext>
                  </a:extLst>
                </p:cNvPr>
                <p:cNvCxnSpPr/>
                <p:nvPr/>
              </p:nvCxnSpPr>
              <p:spPr>
                <a:xfrm>
                  <a:off x="3542400" y="45720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4" name="Straight Connector 293">
                  <a:extLst>
                    <a:ext uri="{FF2B5EF4-FFF2-40B4-BE49-F238E27FC236}">
                      <a16:creationId xmlns:a16="http://schemas.microsoft.com/office/drawing/2014/main" id="{241989A3-AA8F-EB4B-B54B-64685377702A}"/>
                    </a:ext>
                  </a:extLst>
                </p:cNvPr>
                <p:cNvCxnSpPr/>
                <p:nvPr/>
              </p:nvCxnSpPr>
              <p:spPr>
                <a:xfrm>
                  <a:off x="1912047" y="45696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E8DCF7DE-A8C5-3A48-A607-43071E3845EB}"/>
                  </a:ext>
                </a:extLst>
              </p:cNvPr>
              <p:cNvGrpSpPr/>
              <p:nvPr/>
            </p:nvGrpSpPr>
            <p:grpSpPr>
              <a:xfrm>
                <a:off x="2335669" y="3342000"/>
                <a:ext cx="2325599" cy="461665"/>
                <a:chOff x="1904400" y="5143043"/>
                <a:chExt cx="2325599" cy="461665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F9356EE8-B88E-354C-B22C-C3AE0C4CCEC0}"/>
                    </a:ext>
                  </a:extLst>
                </p:cNvPr>
                <p:cNvSpPr/>
                <p:nvPr/>
              </p:nvSpPr>
              <p:spPr>
                <a:xfrm>
                  <a:off x="1904400" y="5221355"/>
                  <a:ext cx="2325599" cy="29154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TextBox 269">
                  <a:extLst>
                    <a:ext uri="{FF2B5EF4-FFF2-40B4-BE49-F238E27FC236}">
                      <a16:creationId xmlns:a16="http://schemas.microsoft.com/office/drawing/2014/main" id="{8C616664-1678-F94A-9D03-7836F153E4E8}"/>
                    </a:ext>
                  </a:extLst>
                </p:cNvPr>
                <p:cNvSpPr txBox="1"/>
                <p:nvPr/>
              </p:nvSpPr>
              <p:spPr>
                <a:xfrm>
                  <a:off x="2617147" y="5171947"/>
                  <a:ext cx="341760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/>
                    <a:t>D</a:t>
                  </a:r>
                  <a:endParaRPr lang="en-US"/>
                </a:p>
              </p:txBody>
            </p:sp>
            <p:sp>
              <p:nvSpPr>
                <p:cNvPr id="271" name="TextBox 270">
                  <a:extLst>
                    <a:ext uri="{FF2B5EF4-FFF2-40B4-BE49-F238E27FC236}">
                      <a16:creationId xmlns:a16="http://schemas.microsoft.com/office/drawing/2014/main" id="{8C3ABF98-D5C1-734D-9F57-D1EEEEBAFD1C}"/>
                    </a:ext>
                  </a:extLst>
                </p:cNvPr>
                <p:cNvSpPr txBox="1"/>
                <p:nvPr/>
              </p:nvSpPr>
              <p:spPr>
                <a:xfrm>
                  <a:off x="3708874" y="5143043"/>
                  <a:ext cx="35137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>
                      <a:solidFill>
                        <a:srgbClr val="C00000"/>
                      </a:solidFill>
                    </a:rPr>
                    <a:t>R</a:t>
                  </a:r>
                  <a:endParaRPr lang="en-US" sz="2000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693A86FD-0E91-F84C-AD1B-5E7BF4B8B76C}"/>
                    </a:ext>
                  </a:extLst>
                </p:cNvPr>
                <p:cNvCxnSpPr/>
                <p:nvPr/>
              </p:nvCxnSpPr>
              <p:spPr>
                <a:xfrm>
                  <a:off x="3531600" y="5223600"/>
                  <a:ext cx="0" cy="28800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D5FE7C0-449C-C24C-94F1-976D8F7F07BD}"/>
                </a:ext>
              </a:extLst>
            </p:cNvPr>
            <p:cNvGrpSpPr/>
            <p:nvPr/>
          </p:nvGrpSpPr>
          <p:grpSpPr>
            <a:xfrm>
              <a:off x="3954671" y="3896138"/>
              <a:ext cx="2934586" cy="486248"/>
              <a:chOff x="8759687" y="3087756"/>
              <a:chExt cx="2934586" cy="486248"/>
            </a:xfrm>
          </p:grpSpPr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82DC7EC-5CAB-E046-AF27-F4F1BE4C8967}"/>
                  </a:ext>
                </a:extLst>
              </p:cNvPr>
              <p:cNvSpPr txBox="1"/>
              <p:nvPr/>
            </p:nvSpPr>
            <p:spPr>
              <a:xfrm>
                <a:off x="8759687" y="3087756"/>
                <a:ext cx="293458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/>
                  <a:t>&lt;D,R&gt; = D  2</a:t>
                </a:r>
                <a:r>
                  <a:rPr lang="en-US" sz="2400" baseline="30000"/>
                  <a:t>r</a:t>
                </a:r>
                <a:r>
                  <a:rPr lang="en-US" sz="2400"/>
                  <a:t>   XOR  R  </a:t>
                </a:r>
              </a:p>
            </p:txBody>
          </p:sp>
          <p:sp>
            <p:nvSpPr>
              <p:cNvPr id="295" name="TextBox 294">
                <a:extLst>
                  <a:ext uri="{FF2B5EF4-FFF2-40B4-BE49-F238E27FC236}">
                    <a16:creationId xmlns:a16="http://schemas.microsoft.com/office/drawing/2014/main" id="{5679D954-E2CF-FE4F-B7E7-75DBBBD56E8B}"/>
                  </a:ext>
                </a:extLst>
              </p:cNvPr>
              <p:cNvSpPr txBox="1"/>
              <p:nvPr/>
            </p:nvSpPr>
            <p:spPr>
              <a:xfrm>
                <a:off x="9972262" y="317389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/>
                  <a:t>*</a:t>
                </a: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54CC24E-9903-3249-AB6B-172ECE48D762}"/>
                </a:ext>
              </a:extLst>
            </p:cNvPr>
            <p:cNvGrpSpPr/>
            <p:nvPr/>
          </p:nvGrpSpPr>
          <p:grpSpPr>
            <a:xfrm>
              <a:off x="6791741" y="3405809"/>
              <a:ext cx="4199587" cy="945369"/>
              <a:chOff x="7030279" y="3405809"/>
              <a:chExt cx="4199587" cy="945369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78932362-DCB4-EB40-9B1C-58CF349F31F1}"/>
                  </a:ext>
                </a:extLst>
              </p:cNvPr>
              <p:cNvSpPr txBox="1"/>
              <p:nvPr/>
            </p:nvSpPr>
            <p:spPr>
              <a:xfrm>
                <a:off x="8242853" y="3405809"/>
                <a:ext cx="15158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>
                    <a:solidFill>
                      <a:srgbClr val="0000A8"/>
                    </a:solidFill>
                  </a:rPr>
                  <a:t>bit pattern</a:t>
                </a:r>
              </a:p>
            </p:txBody>
          </p:sp>
          <p:sp>
            <p:nvSpPr>
              <p:cNvPr id="296" name="TextBox 295">
                <a:extLst>
                  <a:ext uri="{FF2B5EF4-FFF2-40B4-BE49-F238E27FC236}">
                    <a16:creationId xmlns:a16="http://schemas.microsoft.com/office/drawing/2014/main" id="{D334B737-73F4-0C4A-860A-265D4A3D7E47}"/>
                  </a:ext>
                </a:extLst>
              </p:cNvPr>
              <p:cNvSpPr txBox="1"/>
              <p:nvPr/>
            </p:nvSpPr>
            <p:spPr>
              <a:xfrm>
                <a:off x="8236226" y="3889513"/>
                <a:ext cx="299364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>
                    <a:solidFill>
                      <a:srgbClr val="0000A8"/>
                    </a:solidFill>
                  </a:rPr>
                  <a:t>formula for bit pattern</a:t>
                </a:r>
              </a:p>
            </p:txBody>
          </p: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B13443DA-FCD3-914F-8EC2-A5BA2DA70B77}"/>
                  </a:ext>
                </a:extLst>
              </p:cNvPr>
              <p:cNvCxnSpPr/>
              <p:nvPr/>
            </p:nvCxnSpPr>
            <p:spPr>
              <a:xfrm>
                <a:off x="7050157" y="4134678"/>
                <a:ext cx="119269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B1D8A448-DD38-3A4F-8E01-5FD4EA57EB3C}"/>
                  </a:ext>
                </a:extLst>
              </p:cNvPr>
              <p:cNvCxnSpPr/>
              <p:nvPr/>
            </p:nvCxnSpPr>
            <p:spPr>
              <a:xfrm>
                <a:off x="7030279" y="3637722"/>
                <a:ext cx="119269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FD6E8185-57C7-7740-94E5-A560594E8B00}"/>
              </a:ext>
            </a:extLst>
          </p:cNvPr>
          <p:cNvSpPr/>
          <p:nvPr/>
        </p:nvSpPr>
        <p:spPr>
          <a:xfrm>
            <a:off x="5864088" y="3260035"/>
            <a:ext cx="715617" cy="715617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07143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" grpId="0"/>
      <p:bldP spid="3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15</a:t>
            </a:fld>
            <a:endParaRPr lang="en-US"/>
          </a:p>
        </p:txBody>
      </p:sp>
      <p:sp>
        <p:nvSpPr>
          <p:cNvPr id="32" name="Title 1">
            <a:extLst>
              <a:ext uri="{FF2B5EF4-FFF2-40B4-BE49-F238E27FC236}">
                <a16:creationId xmlns:a16="http://schemas.microsoft.com/office/drawing/2014/main" id="{B759CC00-BF06-854E-86A2-B83BD2F047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Cyclic Redundancy Check (CRC): example</a:t>
            </a:r>
            <a:endParaRPr lang="en-US" sz="4400"/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E9268402-B537-304A-80D7-4F08E8DE947C}"/>
              </a:ext>
            </a:extLst>
          </p:cNvPr>
          <p:cNvSpPr txBox="1">
            <a:spLocks noChangeArrowheads="1"/>
          </p:cNvSpPr>
          <p:nvPr/>
        </p:nvSpPr>
        <p:spPr>
          <a:xfrm>
            <a:off x="753303" y="1408043"/>
            <a:ext cx="4984888" cy="1044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75000"/>
              </a:lnSpc>
              <a:buFont typeface="Wingdings" charset="0"/>
              <a:buNone/>
              <a:defRPr/>
            </a:pPr>
            <a:r>
              <a:rPr lang="en-US">
                <a:solidFill>
                  <a:srgbClr val="000099"/>
                </a:solidFill>
              </a:rPr>
              <a:t>We want:</a:t>
            </a:r>
            <a:endParaRPr lang="en-US" sz="3200">
              <a:solidFill>
                <a:srgbClr val="000099"/>
              </a:solidFill>
            </a:endParaRPr>
          </a:p>
          <a:p>
            <a:pPr lvl="1">
              <a:lnSpc>
                <a:spcPct val="75000"/>
              </a:lnSpc>
              <a:buFont typeface="Wingdings" charset="0"/>
              <a:buNone/>
              <a:defRPr/>
            </a:pPr>
            <a:r>
              <a:rPr lang="en-US" sz="2800" i="1"/>
              <a:t>D</a:t>
            </a:r>
            <a:r>
              <a:rPr lang="en-US" sz="2800" i="1" baseline="26000"/>
              <a:t>.</a:t>
            </a:r>
            <a:r>
              <a:rPr lang="en-US" sz="2800" i="1"/>
              <a:t>2</a:t>
            </a:r>
            <a:r>
              <a:rPr lang="en-US" sz="2800" i="1" baseline="30000"/>
              <a:t>r</a:t>
            </a:r>
            <a:r>
              <a:rPr lang="en-US" sz="2800" i="1"/>
              <a:t>  XOR  R = </a:t>
            </a:r>
            <a:r>
              <a:rPr lang="en-US" sz="2800" i="1" err="1"/>
              <a:t>nG</a:t>
            </a:r>
            <a:endParaRPr lang="en-US" sz="2800" i="1"/>
          </a:p>
        </p:txBody>
      </p:sp>
      <p:sp>
        <p:nvSpPr>
          <p:cNvPr id="36" name="TextBox 1">
            <a:extLst>
              <a:ext uri="{FF2B5EF4-FFF2-40B4-BE49-F238E27FC236}">
                <a16:creationId xmlns:a16="http://schemas.microsoft.com/office/drawing/2014/main" id="{5F06603C-08A5-9845-B758-7BDABC3CA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852" y="6357788"/>
            <a:ext cx="95330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/>
              <a:t>* Check out the online interactive exercises for more examples: h</a:t>
            </a:r>
            <a:r>
              <a:rPr lang="en-US" sz="1200"/>
              <a:t>ttp://gaia.cs.umass.edu/kurose_ross/interactive/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19F3C04-8A75-924D-8CE9-D51AC0954E3F}"/>
              </a:ext>
            </a:extLst>
          </p:cNvPr>
          <p:cNvGrpSpPr/>
          <p:nvPr/>
        </p:nvGrpSpPr>
        <p:grpSpPr>
          <a:xfrm>
            <a:off x="1783729" y="4359275"/>
            <a:ext cx="2788271" cy="822325"/>
            <a:chOff x="1783729" y="4359275"/>
            <a:chExt cx="2788271" cy="822325"/>
          </a:xfrm>
        </p:grpSpPr>
        <p:sp>
          <p:nvSpPr>
            <p:cNvPr id="37" name="Text Box 6">
              <a:extLst>
                <a:ext uri="{FF2B5EF4-FFF2-40B4-BE49-F238E27FC236}">
                  <a16:creationId xmlns:a16="http://schemas.microsoft.com/office/drawing/2014/main" id="{0D2B5DE6-30BC-384D-967C-0752A15E6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939" y="4359275"/>
              <a:ext cx="1336675" cy="822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defRPr/>
              </a:pPr>
              <a:r>
                <a:rPr lang="en-US" sz="2400">
                  <a:latin typeface="Arial" charset="0"/>
                  <a:cs typeface="+mn-cs"/>
                </a:rPr>
                <a:t>D</a:t>
              </a:r>
              <a:r>
                <a:rPr lang="en-US" sz="2400" baseline="26000">
                  <a:latin typeface="Arial" charset="0"/>
                  <a:cs typeface="+mn-cs"/>
                </a:rPr>
                <a:t>.</a:t>
              </a:r>
              <a:r>
                <a:rPr lang="en-US" sz="2400">
                  <a:latin typeface="Arial" charset="0"/>
                  <a:cs typeface="+mn-cs"/>
                </a:rPr>
                <a:t>2</a:t>
              </a:r>
              <a:r>
                <a:rPr lang="en-US" sz="2400" baseline="30000">
                  <a:latin typeface="Arial" charset="0"/>
                  <a:cs typeface="+mn-cs"/>
                </a:rPr>
                <a:t>r</a:t>
              </a:r>
            </a:p>
            <a:p>
              <a:pPr algn="ctr">
                <a:defRPr/>
              </a:pPr>
              <a:r>
                <a:rPr lang="en-US" sz="2400">
                  <a:latin typeface="Arial" charset="0"/>
                  <a:cs typeface="+mn-cs"/>
                </a:rPr>
                <a:t>G</a:t>
              </a:r>
            </a:p>
          </p:txBody>
        </p:sp>
        <p:sp>
          <p:nvSpPr>
            <p:cNvPr id="38" name="Line 7">
              <a:extLst>
                <a:ext uri="{FF2B5EF4-FFF2-40B4-BE49-F238E27FC236}">
                  <a16:creationId xmlns:a16="http://schemas.microsoft.com/office/drawing/2014/main" id="{7EDB71CD-D11F-5D42-AAAF-99C7646A0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7839" y="4775200"/>
              <a:ext cx="6318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40" name="Text Box 5">
              <a:extLst>
                <a:ext uri="{FF2B5EF4-FFF2-40B4-BE49-F238E27FC236}">
                  <a16:creationId xmlns:a16="http://schemas.microsoft.com/office/drawing/2014/main" id="{727CD607-1F6A-FE44-BD7A-6D2EAB93B3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3729" y="4504911"/>
              <a:ext cx="2788271" cy="4719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>
                  <a:latin typeface="Arial" charset="0"/>
                  <a:cs typeface="+mn-cs"/>
                </a:rPr>
                <a:t>R</a:t>
              </a:r>
              <a:r>
                <a:rPr lang="en-US">
                  <a:latin typeface="Arial" charset="0"/>
                  <a:cs typeface="+mn-cs"/>
                </a:rPr>
                <a:t> = remainder </a:t>
              </a:r>
              <a:r>
                <a:rPr lang="en-US" sz="2400">
                  <a:latin typeface="Arial" charset="0"/>
                  <a:cs typeface="+mn-cs"/>
                </a:rPr>
                <a:t>[</a:t>
              </a:r>
              <a:r>
                <a:rPr lang="en-US">
                  <a:latin typeface="Arial" charset="0"/>
                  <a:cs typeface="+mn-cs"/>
                </a:rPr>
                <a:t>           </a:t>
              </a:r>
              <a:r>
                <a:rPr lang="en-US" sz="2400">
                  <a:latin typeface="Arial" charset="0"/>
                  <a:cs typeface="+mn-cs"/>
                </a:rPr>
                <a:t>]</a:t>
              </a:r>
              <a:endParaRPr lang="en-US">
                <a:latin typeface="Arial" charset="0"/>
                <a:cs typeface="+mn-cs"/>
              </a:endParaRPr>
            </a:p>
          </p:txBody>
        </p:sp>
      </p:grpSp>
      <p:sp>
        <p:nvSpPr>
          <p:cNvPr id="101" name="Rectangle 4">
            <a:extLst>
              <a:ext uri="{FF2B5EF4-FFF2-40B4-BE49-F238E27FC236}">
                <a16:creationId xmlns:a16="http://schemas.microsoft.com/office/drawing/2014/main" id="{0277089F-1489-B940-903E-43BA205BCEA6}"/>
              </a:ext>
            </a:extLst>
          </p:cNvPr>
          <p:cNvSpPr txBox="1">
            <a:spLocks noChangeArrowheads="1"/>
          </p:cNvSpPr>
          <p:nvPr/>
        </p:nvSpPr>
        <p:spPr>
          <a:xfrm>
            <a:off x="767158" y="2253170"/>
            <a:ext cx="4984888" cy="87795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117475">
              <a:lnSpc>
                <a:spcPct val="75000"/>
              </a:lnSpc>
              <a:buFont typeface="Wingdings" charset="0"/>
              <a:buNone/>
              <a:defRPr/>
            </a:pPr>
            <a:r>
              <a:rPr lang="en-US">
                <a:solidFill>
                  <a:srgbClr val="000099"/>
                </a:solidFill>
              </a:rPr>
              <a:t>or equivalently:</a:t>
            </a:r>
            <a:endParaRPr lang="en-US" sz="3200">
              <a:solidFill>
                <a:srgbClr val="000099"/>
              </a:solidFill>
            </a:endParaRPr>
          </a:p>
          <a:p>
            <a:pPr lvl="1">
              <a:lnSpc>
                <a:spcPct val="75000"/>
              </a:lnSpc>
              <a:buFont typeface="Wingdings" charset="0"/>
              <a:buNone/>
              <a:defRPr/>
            </a:pPr>
            <a:r>
              <a:rPr lang="en-US" sz="2800" i="1"/>
              <a:t>D</a:t>
            </a:r>
            <a:r>
              <a:rPr lang="en-US" sz="2800" i="1" baseline="26000"/>
              <a:t>.</a:t>
            </a:r>
            <a:r>
              <a:rPr lang="en-US" sz="2800" i="1"/>
              <a:t>2</a:t>
            </a:r>
            <a:r>
              <a:rPr lang="en-US" sz="2800" i="1" baseline="30000"/>
              <a:t>r</a:t>
            </a:r>
            <a:r>
              <a:rPr lang="en-US" sz="2800" i="1"/>
              <a:t> = </a:t>
            </a:r>
            <a:r>
              <a:rPr lang="en-US" sz="2800" i="1" err="1"/>
              <a:t>nG</a:t>
            </a:r>
            <a:r>
              <a:rPr lang="en-US" sz="2800" i="1"/>
              <a:t>  XOR  R </a:t>
            </a:r>
          </a:p>
        </p:txBody>
      </p:sp>
      <p:sp>
        <p:nvSpPr>
          <p:cNvPr id="102" name="Rectangle 4">
            <a:extLst>
              <a:ext uri="{FF2B5EF4-FFF2-40B4-BE49-F238E27FC236}">
                <a16:creationId xmlns:a16="http://schemas.microsoft.com/office/drawing/2014/main" id="{2D27A16A-ED66-A64E-999A-8DE379B7B5C0}"/>
              </a:ext>
            </a:extLst>
          </p:cNvPr>
          <p:cNvSpPr txBox="1">
            <a:spLocks noChangeArrowheads="1"/>
          </p:cNvSpPr>
          <p:nvPr/>
        </p:nvSpPr>
        <p:spPr>
          <a:xfrm>
            <a:off x="725595" y="3126008"/>
            <a:ext cx="4984888" cy="1252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117475">
              <a:lnSpc>
                <a:spcPct val="75000"/>
              </a:lnSpc>
              <a:buFont typeface="Wingdings" charset="0"/>
              <a:buNone/>
              <a:defRPr/>
            </a:pPr>
            <a:r>
              <a:rPr lang="en-US">
                <a:solidFill>
                  <a:srgbClr val="000099"/>
                </a:solidFill>
              </a:rPr>
              <a:t>or equivalently:</a:t>
            </a:r>
            <a:r>
              <a:rPr lang="en-US"/>
              <a:t>  </a:t>
            </a:r>
          </a:p>
          <a:p>
            <a:pPr marL="457200" indent="-234950">
              <a:lnSpc>
                <a:spcPct val="75000"/>
              </a:lnSpc>
              <a:buFont typeface="Wingdings" charset="0"/>
              <a:buNone/>
              <a:defRPr/>
            </a:pPr>
            <a:r>
              <a:rPr lang="en-US"/>
              <a:t>   if we divide D</a:t>
            </a:r>
            <a:r>
              <a:rPr lang="en-US" baseline="26000"/>
              <a:t>.</a:t>
            </a:r>
            <a:r>
              <a:rPr lang="en-US"/>
              <a:t>2</a:t>
            </a:r>
            <a:r>
              <a:rPr lang="en-US" baseline="30000"/>
              <a:t>r</a:t>
            </a:r>
            <a:r>
              <a:rPr lang="en-US"/>
              <a:t> by G, want remainder R to satisfy:</a:t>
            </a:r>
            <a:endParaRPr lang="en-US" sz="320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C709EF1B-AB47-6D41-949D-2E4338243C54}"/>
              </a:ext>
            </a:extLst>
          </p:cNvPr>
          <p:cNvSpPr txBox="1"/>
          <p:nvPr/>
        </p:nvSpPr>
        <p:spPr>
          <a:xfrm>
            <a:off x="7679634" y="2146851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1  0  0  1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835AA9A8-6F10-FC46-8C63-1F24C136BDC7}"/>
              </a:ext>
            </a:extLst>
          </p:cNvPr>
          <p:cNvSpPr txBox="1"/>
          <p:nvPr/>
        </p:nvSpPr>
        <p:spPr>
          <a:xfrm>
            <a:off x="8249478" y="3041373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1  0  1  0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8EA0B225-9161-C044-9CCB-C8A2548A0D0E}"/>
              </a:ext>
            </a:extLst>
          </p:cNvPr>
          <p:cNvSpPr txBox="1"/>
          <p:nvPr/>
        </p:nvSpPr>
        <p:spPr>
          <a:xfrm>
            <a:off x="8249479" y="2451654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1  0  1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C489F494-99AA-074F-8182-D3D7196530B7}"/>
              </a:ext>
            </a:extLst>
          </p:cNvPr>
          <p:cNvSpPr txBox="1"/>
          <p:nvPr/>
        </p:nvSpPr>
        <p:spPr>
          <a:xfrm>
            <a:off x="8262729" y="2756456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0  0  0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9DFD980A-60DC-134A-A8B3-E03AA7433300}"/>
              </a:ext>
            </a:extLst>
          </p:cNvPr>
          <p:cNvSpPr txBox="1"/>
          <p:nvPr/>
        </p:nvSpPr>
        <p:spPr>
          <a:xfrm>
            <a:off x="8256103" y="3339547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1  0  0  1</a:t>
            </a:r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BFAC571-4E2C-784B-9D01-75A389FD3D84}"/>
              </a:ext>
            </a:extLst>
          </p:cNvPr>
          <p:cNvGrpSpPr/>
          <p:nvPr/>
        </p:nvGrpSpPr>
        <p:grpSpPr>
          <a:xfrm>
            <a:off x="8825948" y="3664228"/>
            <a:ext cx="1505129" cy="2259494"/>
            <a:chOff x="8825948" y="3664228"/>
            <a:chExt cx="1505129" cy="2259494"/>
          </a:xfrm>
        </p:grpSpPr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A889B67E-A072-AB41-A01A-7F865D34C541}"/>
                </a:ext>
              </a:extLst>
            </p:cNvPr>
            <p:cNvSpPr txBox="1"/>
            <p:nvPr/>
          </p:nvSpPr>
          <p:spPr>
            <a:xfrm>
              <a:off x="8832573" y="4558747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/>
                <a:t>1  0  0  1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1771E71D-3FEA-E24D-A9F2-3C6E914C90B6}"/>
                </a:ext>
              </a:extLst>
            </p:cNvPr>
            <p:cNvSpPr txBox="1"/>
            <p:nvPr/>
          </p:nvSpPr>
          <p:spPr>
            <a:xfrm>
              <a:off x="9110869" y="5155096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/>
                <a:t>1  0  0  1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BADDCBC3-5B80-7048-9A15-D7F72168F895}"/>
                </a:ext>
              </a:extLst>
            </p:cNvPr>
            <p:cNvSpPr txBox="1"/>
            <p:nvPr/>
          </p:nvSpPr>
          <p:spPr>
            <a:xfrm>
              <a:off x="8845821" y="3962406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/>
                <a:t>0  0  0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9083236F-E8E8-3543-B2CA-BFEC7F79BEE0}"/>
                </a:ext>
              </a:extLst>
            </p:cNvPr>
            <p:cNvSpPr txBox="1"/>
            <p:nvPr/>
          </p:nvSpPr>
          <p:spPr>
            <a:xfrm>
              <a:off x="8825949" y="3664228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/>
                <a:t>1  1  0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020BB746-0ABB-D447-AF3A-94FD526E5ED6}"/>
                </a:ext>
              </a:extLst>
            </p:cNvPr>
            <p:cNvSpPr txBox="1"/>
            <p:nvPr/>
          </p:nvSpPr>
          <p:spPr>
            <a:xfrm>
              <a:off x="8825948" y="4253947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/>
                <a:t>1  1  0  0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9EB22599-A868-F240-9967-17E8EF7F998A}"/>
                </a:ext>
              </a:extLst>
            </p:cNvPr>
            <p:cNvSpPr txBox="1"/>
            <p:nvPr/>
          </p:nvSpPr>
          <p:spPr>
            <a:xfrm>
              <a:off x="9110871" y="4856920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/>
                <a:t>1  0  1  0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1B9F6BC8-86AC-5D4D-BE74-BC8DA0EAD36F}"/>
                </a:ext>
              </a:extLst>
            </p:cNvPr>
            <p:cNvSpPr txBox="1"/>
            <p:nvPr/>
          </p:nvSpPr>
          <p:spPr>
            <a:xfrm>
              <a:off x="9395794" y="5462057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/>
                <a:t>0  1  1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CE2820A-3665-2B4D-A5CA-35AFC4BC3720}"/>
              </a:ext>
            </a:extLst>
          </p:cNvPr>
          <p:cNvSpPr txBox="1"/>
          <p:nvPr/>
        </p:nvSpPr>
        <p:spPr>
          <a:xfrm>
            <a:off x="9262887" y="1451109"/>
            <a:ext cx="10647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  0  1  1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CE3B34AB-8291-AF4C-95AB-CD958EF54DB2}"/>
              </a:ext>
            </a:extLst>
          </p:cNvPr>
          <p:cNvSpPr txBox="1"/>
          <p:nvPr/>
        </p:nvSpPr>
        <p:spPr>
          <a:xfrm>
            <a:off x="9998764" y="2537791"/>
            <a:ext cx="4058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D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74DA620B-908B-B44C-9BDF-C09E9B5A8569}"/>
              </a:ext>
            </a:extLst>
          </p:cNvPr>
          <p:cNvSpPr txBox="1"/>
          <p:nvPr/>
        </p:nvSpPr>
        <p:spPr>
          <a:xfrm>
            <a:off x="9700589" y="5963477"/>
            <a:ext cx="3802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R</a:t>
            </a:r>
          </a:p>
        </p:txBody>
      </p:sp>
      <p:sp>
        <p:nvSpPr>
          <p:cNvPr id="119" name="Right Brace 118">
            <a:extLst>
              <a:ext uri="{FF2B5EF4-FFF2-40B4-BE49-F238E27FC236}">
                <a16:creationId xmlns:a16="http://schemas.microsoft.com/office/drawing/2014/main" id="{A8D7C83E-1AF7-554B-AEBC-D0B417EC78D6}"/>
              </a:ext>
            </a:extLst>
          </p:cNvPr>
          <p:cNvSpPr/>
          <p:nvPr/>
        </p:nvSpPr>
        <p:spPr>
          <a:xfrm rot="5400000">
            <a:off x="9749390" y="5609878"/>
            <a:ext cx="185531" cy="680698"/>
          </a:xfrm>
          <a:prstGeom prst="rightBrac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4A387E02-0869-A343-8D42-E08DDDF8DF68}"/>
              </a:ext>
            </a:extLst>
          </p:cNvPr>
          <p:cNvGrpSpPr/>
          <p:nvPr/>
        </p:nvGrpSpPr>
        <p:grpSpPr>
          <a:xfrm>
            <a:off x="6367670" y="1219201"/>
            <a:ext cx="1220206" cy="1064637"/>
            <a:chOff x="6367670" y="1219201"/>
            <a:chExt cx="1220206" cy="1064637"/>
          </a:xfrm>
        </p:grpSpPr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9F6FA86E-8575-FE41-8A7D-57A1A6D3671A}"/>
                </a:ext>
              </a:extLst>
            </p:cNvPr>
            <p:cNvSpPr txBox="1"/>
            <p:nvPr/>
          </p:nvSpPr>
          <p:spPr>
            <a:xfrm>
              <a:off x="6367670" y="1822173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/>
                <a:t>1  0  0  1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61C2439F-EA3A-1744-8F2A-DE51769C22B5}"/>
                </a:ext>
              </a:extLst>
            </p:cNvPr>
            <p:cNvSpPr txBox="1"/>
            <p:nvPr/>
          </p:nvSpPr>
          <p:spPr>
            <a:xfrm>
              <a:off x="6745358" y="1219201"/>
              <a:ext cx="4106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>
                  <a:solidFill>
                    <a:srgbClr val="C00000"/>
                  </a:solidFill>
                </a:rPr>
                <a:t>G</a:t>
              </a:r>
            </a:p>
          </p:txBody>
        </p:sp>
        <p:sp>
          <p:nvSpPr>
            <p:cNvPr id="123" name="Right Brace 122">
              <a:extLst>
                <a:ext uri="{FF2B5EF4-FFF2-40B4-BE49-F238E27FC236}">
                  <a16:creationId xmlns:a16="http://schemas.microsoft.com/office/drawing/2014/main" id="{30F89C6E-5B55-814C-A678-DF151635B08C}"/>
                </a:ext>
              </a:extLst>
            </p:cNvPr>
            <p:cNvSpPr/>
            <p:nvPr/>
          </p:nvSpPr>
          <p:spPr>
            <a:xfrm rot="16200000">
              <a:off x="6831499" y="1265579"/>
              <a:ext cx="231910" cy="1000543"/>
            </a:xfrm>
            <a:prstGeom prst="rightBrac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107599B5-1DC7-7B44-87F1-7FFE1BEE0273}"/>
              </a:ext>
            </a:extLst>
          </p:cNvPr>
          <p:cNvCxnSpPr>
            <a:cxnSpLocks/>
            <a:endCxn id="117" idx="1"/>
          </p:cNvCxnSpPr>
          <p:nvPr/>
        </p:nvCxnSpPr>
        <p:spPr>
          <a:xfrm>
            <a:off x="8839200" y="2199861"/>
            <a:ext cx="1159564" cy="599540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A6D67B0D-4D6B-8A46-B8C0-A7A1E67CD0AE}"/>
              </a:ext>
            </a:extLst>
          </p:cNvPr>
          <p:cNvGrpSpPr/>
          <p:nvPr/>
        </p:nvGrpSpPr>
        <p:grpSpPr>
          <a:xfrm>
            <a:off x="7550151" y="1873802"/>
            <a:ext cx="2658302" cy="323298"/>
            <a:chOff x="7550151" y="1873802"/>
            <a:chExt cx="2658302" cy="323298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9B3616B2-31C8-0340-A40E-1391DD88EC4E}"/>
                </a:ext>
              </a:extLst>
            </p:cNvPr>
            <p:cNvGrpSpPr/>
            <p:nvPr/>
          </p:nvGrpSpPr>
          <p:grpSpPr>
            <a:xfrm>
              <a:off x="7550151" y="1873802"/>
              <a:ext cx="2658302" cy="323298"/>
              <a:chOff x="7572376" y="1842052"/>
              <a:chExt cx="2658302" cy="323298"/>
            </a:xfrm>
          </p:grpSpPr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08901261-BA86-0940-AD87-917B05B4E106}"/>
                  </a:ext>
                </a:extLst>
              </p:cNvPr>
              <p:cNvCxnSpPr/>
              <p:nvPr/>
            </p:nvCxnSpPr>
            <p:spPr>
              <a:xfrm>
                <a:off x="7659757" y="1842052"/>
                <a:ext cx="257092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" name="Pie 128">
                <a:extLst>
                  <a:ext uri="{FF2B5EF4-FFF2-40B4-BE49-F238E27FC236}">
                    <a16:creationId xmlns:a16="http://schemas.microsoft.com/office/drawing/2014/main" id="{00815B2F-6609-A742-801E-A82E23AA6B2C}"/>
                  </a:ext>
                </a:extLst>
              </p:cNvPr>
              <p:cNvSpPr/>
              <p:nvPr/>
            </p:nvSpPr>
            <p:spPr>
              <a:xfrm rot="16200000">
                <a:off x="7488045" y="1927002"/>
                <a:ext cx="322679" cy="154018"/>
              </a:xfrm>
              <a:prstGeom prst="pie">
                <a:avLst>
                  <a:gd name="adj1" fmla="val 0"/>
                  <a:gd name="adj2" fmla="val 10753547"/>
                </a:avLst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2601E522-EFA7-8343-9D8C-C4CE6F34EE10}"/>
                </a:ext>
              </a:extLst>
            </p:cNvPr>
            <p:cNvSpPr/>
            <p:nvPr/>
          </p:nvSpPr>
          <p:spPr>
            <a:xfrm>
              <a:off x="7585075" y="1882775"/>
              <a:ext cx="85725" cy="3079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0" name="TextBox 129">
            <a:extLst>
              <a:ext uri="{FF2B5EF4-FFF2-40B4-BE49-F238E27FC236}">
                <a16:creationId xmlns:a16="http://schemas.microsoft.com/office/drawing/2014/main" id="{1FDA5430-A6B0-834B-BE48-437D3487D1C3}"/>
              </a:ext>
            </a:extLst>
          </p:cNvPr>
          <p:cNvSpPr txBox="1"/>
          <p:nvPr/>
        </p:nvSpPr>
        <p:spPr>
          <a:xfrm>
            <a:off x="9406127" y="1822173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0  0  0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AA5CF5C-1769-FD4E-892C-DE8A33C74C01}"/>
              </a:ext>
            </a:extLst>
          </p:cNvPr>
          <p:cNvSpPr txBox="1"/>
          <p:nvPr/>
        </p:nvSpPr>
        <p:spPr>
          <a:xfrm>
            <a:off x="7673008" y="1828798"/>
            <a:ext cx="180690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1  0  1  1  1  0</a:t>
            </a:r>
          </a:p>
        </p:txBody>
      </p:sp>
      <p:sp>
        <p:nvSpPr>
          <p:cNvPr id="132" name="Rounded Rectangle 131">
            <a:extLst>
              <a:ext uri="{FF2B5EF4-FFF2-40B4-BE49-F238E27FC236}">
                <a16:creationId xmlns:a16="http://schemas.microsoft.com/office/drawing/2014/main" id="{A5C44807-2247-784F-B540-295D00EBEC83}"/>
              </a:ext>
            </a:extLst>
          </p:cNvPr>
          <p:cNvSpPr/>
          <p:nvPr/>
        </p:nvSpPr>
        <p:spPr>
          <a:xfrm>
            <a:off x="7712766" y="1881809"/>
            <a:ext cx="2597426" cy="331304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4583F49F-5180-5D4F-8B8E-E8B400A05296}"/>
              </a:ext>
            </a:extLst>
          </p:cNvPr>
          <p:cNvCxnSpPr>
            <a:cxnSpLocks/>
            <a:endCxn id="117" idx="1"/>
          </p:cNvCxnSpPr>
          <p:nvPr/>
        </p:nvCxnSpPr>
        <p:spPr>
          <a:xfrm>
            <a:off x="9720469" y="2219739"/>
            <a:ext cx="278295" cy="579662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1EA7DEF7-E301-BD4B-9C57-DFAFB6204A6F}"/>
              </a:ext>
            </a:extLst>
          </p:cNvPr>
          <p:cNvSpPr txBox="1"/>
          <p:nvPr/>
        </p:nvSpPr>
        <p:spPr>
          <a:xfrm>
            <a:off x="10376447" y="2544418"/>
            <a:ext cx="4507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2</a:t>
            </a:r>
            <a:r>
              <a:rPr lang="en-US" sz="2800" baseline="30000">
                <a:solidFill>
                  <a:srgbClr val="C00000"/>
                </a:solidFill>
              </a:rPr>
              <a:t>r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7B53CD48-3690-8946-A52D-ED09BA2D0443}"/>
              </a:ext>
            </a:extLst>
          </p:cNvPr>
          <p:cNvSpPr txBox="1"/>
          <p:nvPr/>
        </p:nvSpPr>
        <p:spPr>
          <a:xfrm>
            <a:off x="10227366" y="2637181"/>
            <a:ext cx="3129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rgbClr val="C00000"/>
                </a:solidFill>
              </a:rPr>
              <a:t>*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7BC69377-C795-514D-9135-191092B5D840}"/>
              </a:ext>
            </a:extLst>
          </p:cNvPr>
          <p:cNvSpPr txBox="1"/>
          <p:nvPr/>
        </p:nvSpPr>
        <p:spPr>
          <a:xfrm>
            <a:off x="8523844" y="144164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1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C0DE5684-3F65-874B-8116-C643C79124D1}"/>
              </a:ext>
            </a:extLst>
          </p:cNvPr>
          <p:cNvSpPr txBox="1"/>
          <p:nvPr/>
        </p:nvSpPr>
        <p:spPr>
          <a:xfrm>
            <a:off x="8810715" y="145061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0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6886DF09-4CAB-0A49-B8FB-6B0C7333B9BC}"/>
              </a:ext>
            </a:extLst>
          </p:cNvPr>
          <p:cNvSpPr txBox="1"/>
          <p:nvPr/>
        </p:nvSpPr>
        <p:spPr>
          <a:xfrm>
            <a:off x="9097586" y="144164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1179558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1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16" grpId="0"/>
      <p:bldP spid="117" grpId="0"/>
      <p:bldP spid="118" grpId="0"/>
      <p:bldP spid="119" grpId="0" animBg="1"/>
      <p:bldP spid="130" grpId="0"/>
      <p:bldP spid="131" grpId="0"/>
      <p:bldP spid="132" grpId="0" animBg="1"/>
      <p:bldP spid="132" grpId="1" animBg="1"/>
      <p:bldP spid="134" grpId="0"/>
      <p:bldP spid="135" grpId="0"/>
      <p:bldP spid="136" grpId="0"/>
      <p:bldP spid="137" grpId="0"/>
      <p:bldP spid="13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layer, LANs: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sz="320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40764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Multiple access links, protocols</a:t>
            </a:r>
            <a:endParaRPr lang="en-US" sz="440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470" name="Rectangle 3">
            <a:extLst>
              <a:ext uri="{FF2B5EF4-FFF2-40B4-BE49-F238E27FC236}">
                <a16:creationId xmlns:a16="http://schemas.microsoft.com/office/drawing/2014/main" id="{A4DB250C-FCF5-CC4D-B049-42D6C0DD3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9694" y="1096411"/>
            <a:ext cx="7772400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>
                <a:cs typeface="+mn-cs"/>
              </a:rPr>
              <a:t>two types of “links</a:t>
            </a:r>
            <a:r>
              <a:rPr lang="en-US" altLang="ja-JP" kern="0">
                <a:cs typeface="+mn-cs"/>
              </a:rPr>
              <a:t>”</a:t>
            </a:r>
            <a:r>
              <a:rPr lang="en-US" kern="0">
                <a:cs typeface="+mn-cs"/>
              </a:rPr>
              <a:t>:</a:t>
            </a:r>
          </a:p>
          <a:p>
            <a:pPr>
              <a:defRPr/>
            </a:pPr>
            <a:r>
              <a:rPr lang="en-US" kern="0">
                <a:cs typeface="+mn-cs"/>
              </a:rPr>
              <a:t>point-to-point</a:t>
            </a:r>
          </a:p>
          <a:p>
            <a:pPr lvl="1">
              <a:defRPr/>
            </a:pPr>
            <a:r>
              <a:rPr lang="en-US" sz="2000" kern="0"/>
              <a:t>point-to-point link between Ethernet switch, host</a:t>
            </a:r>
          </a:p>
          <a:p>
            <a:pPr lvl="1">
              <a:defRPr/>
            </a:pPr>
            <a:r>
              <a:rPr lang="en-US" sz="2000" kern="0"/>
              <a:t>PPP for dial-up access</a:t>
            </a:r>
          </a:p>
          <a:p>
            <a:pPr>
              <a:defRPr/>
            </a:pPr>
            <a:r>
              <a:rPr lang="en-US" kern="0">
                <a:solidFill>
                  <a:srgbClr val="C00000"/>
                </a:solidFill>
                <a:cs typeface="+mn-cs"/>
              </a:rPr>
              <a:t>broadcast (shared wire or medium)</a:t>
            </a:r>
          </a:p>
          <a:p>
            <a:pPr lvl="1">
              <a:defRPr/>
            </a:pPr>
            <a:r>
              <a:rPr lang="en-US" sz="2000" kern="0"/>
              <a:t>old-fashioned Ethernet</a:t>
            </a:r>
          </a:p>
          <a:p>
            <a:pPr lvl="1">
              <a:defRPr/>
            </a:pPr>
            <a:r>
              <a:rPr lang="en-US" sz="2000" kern="0"/>
              <a:t>upstream HFC in cable-based access network</a:t>
            </a:r>
          </a:p>
          <a:p>
            <a:pPr lvl="1">
              <a:defRPr/>
            </a:pPr>
            <a:r>
              <a:rPr lang="en-US" sz="2000" kern="0"/>
              <a:t>802.11 wireless LAN, 4G/4G. satellite</a:t>
            </a:r>
            <a:endParaRPr lang="en-US" kern="0"/>
          </a:p>
          <a:p>
            <a:pPr>
              <a:defRPr/>
            </a:pPr>
            <a:endParaRPr lang="en-US" kern="0">
              <a:latin typeface="Gill Sans MT" charset="0"/>
              <a:cs typeface="+mn-cs"/>
            </a:endParaRPr>
          </a:p>
        </p:txBody>
      </p:sp>
      <p:sp>
        <p:nvSpPr>
          <p:cNvPr id="471" name="Text Box 5">
            <a:extLst>
              <a:ext uri="{FF2B5EF4-FFF2-40B4-BE49-F238E27FC236}">
                <a16:creationId xmlns:a16="http://schemas.microsoft.com/office/drawing/2014/main" id="{2134EC04-C5E3-F242-90E6-F19A88A1D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1750" y="5747371"/>
            <a:ext cx="1601788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shared wire (e.g., 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cabled Ethernet)</a:t>
            </a:r>
          </a:p>
        </p:txBody>
      </p:sp>
      <p:sp>
        <p:nvSpPr>
          <p:cNvPr id="472" name="Text Box 6">
            <a:extLst>
              <a:ext uri="{FF2B5EF4-FFF2-40B4-BE49-F238E27FC236}">
                <a16:creationId xmlns:a16="http://schemas.microsoft.com/office/drawing/2014/main" id="{CEE26344-B09B-5B4B-A47E-E508274319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7386" y="5842275"/>
            <a:ext cx="1696298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shared radio: </a:t>
            </a:r>
            <a:r>
              <a:rPr lang="en-US" sz="1400" i="0" err="1">
                <a:solidFill>
                  <a:srgbClr val="000000"/>
                </a:solidFill>
                <a:latin typeface="Arial" charset="0"/>
              </a:rPr>
              <a:t>WiFi</a:t>
            </a:r>
            <a:endParaRPr lang="en-US" sz="1400" i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473" name="Text Box 7">
            <a:extLst>
              <a:ext uri="{FF2B5EF4-FFF2-40B4-BE49-F238E27FC236}">
                <a16:creationId xmlns:a16="http://schemas.microsoft.com/office/drawing/2014/main" id="{06CF1C6B-422C-1444-877E-6282ED974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7657" y="5847044"/>
            <a:ext cx="1935146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shared radio: satellite </a:t>
            </a:r>
          </a:p>
        </p:txBody>
      </p:sp>
      <p:sp>
        <p:nvSpPr>
          <p:cNvPr id="474" name="Text Box 8">
            <a:extLst>
              <a:ext uri="{FF2B5EF4-FFF2-40B4-BE49-F238E27FC236}">
                <a16:creationId xmlns:a16="http://schemas.microsoft.com/office/drawing/2014/main" id="{3F461FAF-2D2F-B54F-9957-BE72E13B7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2810" y="5780226"/>
            <a:ext cx="2666586" cy="458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humans at a cocktail party 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(shared air, acoustical)</a:t>
            </a:r>
          </a:p>
        </p:txBody>
      </p:sp>
      <p:sp>
        <p:nvSpPr>
          <p:cNvPr id="475" name="Line 173">
            <a:extLst>
              <a:ext uri="{FF2B5EF4-FFF2-40B4-BE49-F238E27FC236}">
                <a16:creationId xmlns:a16="http://schemas.microsoft.com/office/drawing/2014/main" id="{3F306567-9F2F-4149-9D30-2173B4370A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22938" y="4575796"/>
            <a:ext cx="466725" cy="890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6" name="Line 174">
            <a:extLst>
              <a:ext uri="{FF2B5EF4-FFF2-40B4-BE49-F238E27FC236}">
                <a16:creationId xmlns:a16="http://schemas.microsoft.com/office/drawing/2014/main" id="{7FB886E9-9D2D-B64D-87A8-FC07C88CC05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05475" y="5047283"/>
            <a:ext cx="242888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7" name="Line 175">
            <a:extLst>
              <a:ext uri="{FF2B5EF4-FFF2-40B4-BE49-F238E27FC236}">
                <a16:creationId xmlns:a16="http://schemas.microsoft.com/office/drawing/2014/main" id="{197F6785-17A4-034A-979B-B8B5BA4F8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70538" y="5383833"/>
            <a:ext cx="19050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8" name="Line 176">
            <a:extLst>
              <a:ext uri="{FF2B5EF4-FFF2-40B4-BE49-F238E27FC236}">
                <a16:creationId xmlns:a16="http://schemas.microsoft.com/office/drawing/2014/main" id="{70DDD911-DBF3-7F4F-BF66-8853AA4181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15038" y="4907583"/>
            <a:ext cx="177800" cy="7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79" name="Group 382">
            <a:extLst>
              <a:ext uri="{FF2B5EF4-FFF2-40B4-BE49-F238E27FC236}">
                <a16:creationId xmlns:a16="http://schemas.microsoft.com/office/drawing/2014/main" id="{444C4E2A-E876-FA42-B00E-F2550AD7EDC3}"/>
              </a:ext>
            </a:extLst>
          </p:cNvPr>
          <p:cNvGrpSpPr>
            <a:grpSpLocks/>
          </p:cNvGrpSpPr>
          <p:nvPr/>
        </p:nvGrpSpPr>
        <p:grpSpPr bwMode="auto">
          <a:xfrm>
            <a:off x="7127673" y="5455340"/>
            <a:ext cx="288925" cy="220663"/>
            <a:chOff x="2274" y="2821"/>
            <a:chExt cx="215" cy="238"/>
          </a:xfrm>
        </p:grpSpPr>
        <p:sp>
          <p:nvSpPr>
            <p:cNvPr id="480" name="Freeform 383">
              <a:extLst>
                <a:ext uri="{FF2B5EF4-FFF2-40B4-BE49-F238E27FC236}">
                  <a16:creationId xmlns:a16="http://schemas.microsoft.com/office/drawing/2014/main" id="{BDDB8C29-61C8-B44A-A0C9-80B160DD04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1" name="Line 384">
              <a:extLst>
                <a:ext uri="{FF2B5EF4-FFF2-40B4-BE49-F238E27FC236}">
                  <a16:creationId xmlns:a16="http://schemas.microsoft.com/office/drawing/2014/main" id="{8F4AE323-F3F4-E14E-B478-2730ECFD58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2" name="Freeform 385">
              <a:extLst>
                <a:ext uri="{FF2B5EF4-FFF2-40B4-BE49-F238E27FC236}">
                  <a16:creationId xmlns:a16="http://schemas.microsoft.com/office/drawing/2014/main" id="{41C8AF46-22BA-2346-AD20-B0D2DA93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3" name="Line 386">
              <a:extLst>
                <a:ext uri="{FF2B5EF4-FFF2-40B4-BE49-F238E27FC236}">
                  <a16:creationId xmlns:a16="http://schemas.microsoft.com/office/drawing/2014/main" id="{FF499369-05D1-BD40-A15C-F1F4775FF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4" name="Freeform 387">
              <a:extLst>
                <a:ext uri="{FF2B5EF4-FFF2-40B4-BE49-F238E27FC236}">
                  <a16:creationId xmlns:a16="http://schemas.microsoft.com/office/drawing/2014/main" id="{FF57B98D-A160-3344-BA6D-DBC150EED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5" name="Line 388">
              <a:extLst>
                <a:ext uri="{FF2B5EF4-FFF2-40B4-BE49-F238E27FC236}">
                  <a16:creationId xmlns:a16="http://schemas.microsoft.com/office/drawing/2014/main" id="{0700E589-A21D-F84B-8C68-40D1B51EED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6" name="Freeform 389">
              <a:extLst>
                <a:ext uri="{FF2B5EF4-FFF2-40B4-BE49-F238E27FC236}">
                  <a16:creationId xmlns:a16="http://schemas.microsoft.com/office/drawing/2014/main" id="{75397DE6-7C44-4F44-9365-9A1D35474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7" name="Freeform 390">
              <a:extLst>
                <a:ext uri="{FF2B5EF4-FFF2-40B4-BE49-F238E27FC236}">
                  <a16:creationId xmlns:a16="http://schemas.microsoft.com/office/drawing/2014/main" id="{368EB1B3-47F7-2447-B958-2BCE0F17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8" name="Rectangle 391">
              <a:extLst>
                <a:ext uri="{FF2B5EF4-FFF2-40B4-BE49-F238E27FC236}">
                  <a16:creationId xmlns:a16="http://schemas.microsoft.com/office/drawing/2014/main" id="{C14D26ED-4841-3E46-BF7A-83D8D95E9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9" name="Freeform 392">
              <a:extLst>
                <a:ext uri="{FF2B5EF4-FFF2-40B4-BE49-F238E27FC236}">
                  <a16:creationId xmlns:a16="http://schemas.microsoft.com/office/drawing/2014/main" id="{F7380919-6949-F94F-8330-C7FD85D06A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0" name="Line 393">
              <a:extLst>
                <a:ext uri="{FF2B5EF4-FFF2-40B4-BE49-F238E27FC236}">
                  <a16:creationId xmlns:a16="http://schemas.microsoft.com/office/drawing/2014/main" id="{572E4DD5-2700-084B-A313-B26B6D4CDA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1" name="Line 394">
              <a:extLst>
                <a:ext uri="{FF2B5EF4-FFF2-40B4-BE49-F238E27FC236}">
                  <a16:creationId xmlns:a16="http://schemas.microsoft.com/office/drawing/2014/main" id="{AA53B8C5-637F-3A4F-90EA-F02C41B173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Line 395">
              <a:extLst>
                <a:ext uri="{FF2B5EF4-FFF2-40B4-BE49-F238E27FC236}">
                  <a16:creationId xmlns:a16="http://schemas.microsoft.com/office/drawing/2014/main" id="{9441D979-2998-2648-980D-EA524FE9B9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Freeform 396">
              <a:extLst>
                <a:ext uri="{FF2B5EF4-FFF2-40B4-BE49-F238E27FC236}">
                  <a16:creationId xmlns:a16="http://schemas.microsoft.com/office/drawing/2014/main" id="{7F4AFBF0-B087-2B49-B22A-242928895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4" name="Group 398">
            <a:extLst>
              <a:ext uri="{FF2B5EF4-FFF2-40B4-BE49-F238E27FC236}">
                <a16:creationId xmlns:a16="http://schemas.microsoft.com/office/drawing/2014/main" id="{BBD74A9D-6F6D-8246-9DE8-B4C2AB33096F}"/>
              </a:ext>
            </a:extLst>
          </p:cNvPr>
          <p:cNvGrpSpPr>
            <a:grpSpLocks/>
          </p:cNvGrpSpPr>
          <p:nvPr/>
        </p:nvGrpSpPr>
        <p:grpSpPr bwMode="auto">
          <a:xfrm>
            <a:off x="7634085" y="5436290"/>
            <a:ext cx="223838" cy="254000"/>
            <a:chOff x="2274" y="2821"/>
            <a:chExt cx="215" cy="238"/>
          </a:xfrm>
        </p:grpSpPr>
        <p:sp>
          <p:nvSpPr>
            <p:cNvPr id="495" name="Freeform 399">
              <a:extLst>
                <a:ext uri="{FF2B5EF4-FFF2-40B4-BE49-F238E27FC236}">
                  <a16:creationId xmlns:a16="http://schemas.microsoft.com/office/drawing/2014/main" id="{12E023A5-7FBF-5C48-B02C-B779949091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6" name="Line 400">
              <a:extLst>
                <a:ext uri="{FF2B5EF4-FFF2-40B4-BE49-F238E27FC236}">
                  <a16:creationId xmlns:a16="http://schemas.microsoft.com/office/drawing/2014/main" id="{22601291-2593-D546-BEC9-0877AF59F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7" name="Freeform 401">
              <a:extLst>
                <a:ext uri="{FF2B5EF4-FFF2-40B4-BE49-F238E27FC236}">
                  <a16:creationId xmlns:a16="http://schemas.microsoft.com/office/drawing/2014/main" id="{71ACC171-BB81-7641-9ACA-D8DDAF22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8" name="Line 402">
              <a:extLst>
                <a:ext uri="{FF2B5EF4-FFF2-40B4-BE49-F238E27FC236}">
                  <a16:creationId xmlns:a16="http://schemas.microsoft.com/office/drawing/2014/main" id="{AF45D7DA-B67F-DC46-BF98-1EF5C1B0E0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9" name="Freeform 403">
              <a:extLst>
                <a:ext uri="{FF2B5EF4-FFF2-40B4-BE49-F238E27FC236}">
                  <a16:creationId xmlns:a16="http://schemas.microsoft.com/office/drawing/2014/main" id="{ABE18084-E411-0446-A052-86BB1FD39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0" name="Line 404">
              <a:extLst>
                <a:ext uri="{FF2B5EF4-FFF2-40B4-BE49-F238E27FC236}">
                  <a16:creationId xmlns:a16="http://schemas.microsoft.com/office/drawing/2014/main" id="{AAFB5D72-E469-954F-B6D8-5737C3999A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1" name="Freeform 405">
              <a:extLst>
                <a:ext uri="{FF2B5EF4-FFF2-40B4-BE49-F238E27FC236}">
                  <a16:creationId xmlns:a16="http://schemas.microsoft.com/office/drawing/2014/main" id="{6FA32C76-7534-3A4B-837A-FC8A46B91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2" name="Freeform 406">
              <a:extLst>
                <a:ext uri="{FF2B5EF4-FFF2-40B4-BE49-F238E27FC236}">
                  <a16:creationId xmlns:a16="http://schemas.microsoft.com/office/drawing/2014/main" id="{C264D84A-28A9-B04F-867C-C194EF3C5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3" name="Rectangle 407">
              <a:extLst>
                <a:ext uri="{FF2B5EF4-FFF2-40B4-BE49-F238E27FC236}">
                  <a16:creationId xmlns:a16="http://schemas.microsoft.com/office/drawing/2014/main" id="{E212E0B0-8257-BE48-B090-B257D29E6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4" name="Freeform 408">
              <a:extLst>
                <a:ext uri="{FF2B5EF4-FFF2-40B4-BE49-F238E27FC236}">
                  <a16:creationId xmlns:a16="http://schemas.microsoft.com/office/drawing/2014/main" id="{F4CB953E-50B8-1940-AF9A-28E1B0DB1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5" name="Line 409">
              <a:extLst>
                <a:ext uri="{FF2B5EF4-FFF2-40B4-BE49-F238E27FC236}">
                  <a16:creationId xmlns:a16="http://schemas.microsoft.com/office/drawing/2014/main" id="{18E09DFC-F4BB-424E-BFFD-3B3068580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6" name="Line 410">
              <a:extLst>
                <a:ext uri="{FF2B5EF4-FFF2-40B4-BE49-F238E27FC236}">
                  <a16:creationId xmlns:a16="http://schemas.microsoft.com/office/drawing/2014/main" id="{17E6715E-7466-E44B-8DAE-05A382E0F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7" name="Line 411">
              <a:extLst>
                <a:ext uri="{FF2B5EF4-FFF2-40B4-BE49-F238E27FC236}">
                  <a16:creationId xmlns:a16="http://schemas.microsoft.com/office/drawing/2014/main" id="{6EF7AAC8-C8C7-2B48-B5DD-DB69FB889A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8" name="Freeform 412">
              <a:extLst>
                <a:ext uri="{FF2B5EF4-FFF2-40B4-BE49-F238E27FC236}">
                  <a16:creationId xmlns:a16="http://schemas.microsoft.com/office/drawing/2014/main" id="{30D8703F-1419-2B46-8305-471C2403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09" name="Group 413">
            <a:extLst>
              <a:ext uri="{FF2B5EF4-FFF2-40B4-BE49-F238E27FC236}">
                <a16:creationId xmlns:a16="http://schemas.microsoft.com/office/drawing/2014/main" id="{975F8A05-A054-D847-8C71-D0CD3F80A61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13498" y="5464865"/>
            <a:ext cx="298450" cy="211138"/>
            <a:chOff x="2274" y="2821"/>
            <a:chExt cx="215" cy="238"/>
          </a:xfrm>
        </p:grpSpPr>
        <p:sp>
          <p:nvSpPr>
            <p:cNvPr id="510" name="Freeform 414">
              <a:extLst>
                <a:ext uri="{FF2B5EF4-FFF2-40B4-BE49-F238E27FC236}">
                  <a16:creationId xmlns:a16="http://schemas.microsoft.com/office/drawing/2014/main" id="{BF3BC4D9-EEFB-504A-8010-E2B584D84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1" name="Line 415">
              <a:extLst>
                <a:ext uri="{FF2B5EF4-FFF2-40B4-BE49-F238E27FC236}">
                  <a16:creationId xmlns:a16="http://schemas.microsoft.com/office/drawing/2014/main" id="{60D51E27-CB41-8943-9955-66D7BCB05A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2" name="Freeform 416">
              <a:extLst>
                <a:ext uri="{FF2B5EF4-FFF2-40B4-BE49-F238E27FC236}">
                  <a16:creationId xmlns:a16="http://schemas.microsoft.com/office/drawing/2014/main" id="{97A26554-12E7-C14C-B87F-877AFF035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3" name="Line 417">
              <a:extLst>
                <a:ext uri="{FF2B5EF4-FFF2-40B4-BE49-F238E27FC236}">
                  <a16:creationId xmlns:a16="http://schemas.microsoft.com/office/drawing/2014/main" id="{E1D2F44C-498F-F040-AF8C-AD2CCEE3E5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4" name="Freeform 418">
              <a:extLst>
                <a:ext uri="{FF2B5EF4-FFF2-40B4-BE49-F238E27FC236}">
                  <a16:creationId xmlns:a16="http://schemas.microsoft.com/office/drawing/2014/main" id="{CFE3E224-390C-6D42-8B5E-795EC52B8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5" name="Line 419">
              <a:extLst>
                <a:ext uri="{FF2B5EF4-FFF2-40B4-BE49-F238E27FC236}">
                  <a16:creationId xmlns:a16="http://schemas.microsoft.com/office/drawing/2014/main" id="{36DADBEA-F35F-7B42-A84F-DBF4EB1566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Freeform 420">
              <a:extLst>
                <a:ext uri="{FF2B5EF4-FFF2-40B4-BE49-F238E27FC236}">
                  <a16:creationId xmlns:a16="http://schemas.microsoft.com/office/drawing/2014/main" id="{2F7A56FF-DAA4-B548-A596-0AEEDA92B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Freeform 421">
              <a:extLst>
                <a:ext uri="{FF2B5EF4-FFF2-40B4-BE49-F238E27FC236}">
                  <a16:creationId xmlns:a16="http://schemas.microsoft.com/office/drawing/2014/main" id="{F0E25BB6-8958-A14D-B0E2-4CBFDD9A0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Rectangle 422">
              <a:extLst>
                <a:ext uri="{FF2B5EF4-FFF2-40B4-BE49-F238E27FC236}">
                  <a16:creationId xmlns:a16="http://schemas.microsoft.com/office/drawing/2014/main" id="{6E5F60CA-37B8-7744-8FA8-264FA6D81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Freeform 423">
              <a:extLst>
                <a:ext uri="{FF2B5EF4-FFF2-40B4-BE49-F238E27FC236}">
                  <a16:creationId xmlns:a16="http://schemas.microsoft.com/office/drawing/2014/main" id="{014C1E9E-E6BE-7E45-964D-7DD435B6C8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0" name="Line 424">
              <a:extLst>
                <a:ext uri="{FF2B5EF4-FFF2-40B4-BE49-F238E27FC236}">
                  <a16:creationId xmlns:a16="http://schemas.microsoft.com/office/drawing/2014/main" id="{A474D7E3-FF03-1B44-8646-2B1564195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1" name="Line 425">
              <a:extLst>
                <a:ext uri="{FF2B5EF4-FFF2-40B4-BE49-F238E27FC236}">
                  <a16:creationId xmlns:a16="http://schemas.microsoft.com/office/drawing/2014/main" id="{E4858A5A-F8A5-7B46-9A2C-26E5DD4AD4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2" name="Line 426">
              <a:extLst>
                <a:ext uri="{FF2B5EF4-FFF2-40B4-BE49-F238E27FC236}">
                  <a16:creationId xmlns:a16="http://schemas.microsoft.com/office/drawing/2014/main" id="{DFEE627D-046D-EC42-B1CB-52F73CDED7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3" name="Freeform 427">
              <a:extLst>
                <a:ext uri="{FF2B5EF4-FFF2-40B4-BE49-F238E27FC236}">
                  <a16:creationId xmlns:a16="http://schemas.microsoft.com/office/drawing/2014/main" id="{047A6D46-B266-B844-A8B4-8AAAA1678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524" name="Picture 429" descr="MMj03957750000[1]">
            <a:extLst>
              <a:ext uri="{FF2B5EF4-FFF2-40B4-BE49-F238E27FC236}">
                <a16:creationId xmlns:a16="http://schemas.microsoft.com/office/drawing/2014/main" id="{B804968F-3592-094F-A8BF-179E7849E67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0723" y="4742553"/>
            <a:ext cx="561975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5" name="Picture 432" descr="cocktail">
            <a:extLst>
              <a:ext uri="{FF2B5EF4-FFF2-40B4-BE49-F238E27FC236}">
                <a16:creationId xmlns:a16="http://schemas.microsoft.com/office/drawing/2014/main" id="{099A3239-42CC-704F-8979-71CDF0E27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6005" y="4661590"/>
            <a:ext cx="2030412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" name="Line 434">
            <a:extLst>
              <a:ext uri="{FF2B5EF4-FFF2-40B4-BE49-F238E27FC236}">
                <a16:creationId xmlns:a16="http://schemas.microsoft.com/office/drawing/2014/main" id="{13E4667A-1C98-C742-9515-44695E1E26F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6450" y="4680571"/>
            <a:ext cx="24288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7" name="Line 435">
            <a:extLst>
              <a:ext uri="{FF2B5EF4-FFF2-40B4-BE49-F238E27FC236}">
                <a16:creationId xmlns:a16="http://schemas.microsoft.com/office/drawing/2014/main" id="{3AE8AA7B-1112-3E4B-9C21-6CE3F67CF72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6450" y="4680571"/>
            <a:ext cx="24288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8" name="Line 436">
            <a:extLst>
              <a:ext uri="{FF2B5EF4-FFF2-40B4-BE49-F238E27FC236}">
                <a16:creationId xmlns:a16="http://schemas.microsoft.com/office/drawing/2014/main" id="{84E2754A-286E-2643-AF6C-06B6ED570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8188" y="5317158"/>
            <a:ext cx="19050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29" name="Group 506">
            <a:extLst>
              <a:ext uri="{FF2B5EF4-FFF2-40B4-BE49-F238E27FC236}">
                <a16:creationId xmlns:a16="http://schemas.microsoft.com/office/drawing/2014/main" id="{B79DFA91-6DD1-6946-BCA6-B60B73F4E7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256200" y="5193333"/>
            <a:ext cx="501650" cy="512763"/>
            <a:chOff x="2839" y="3501"/>
            <a:chExt cx="755" cy="803"/>
          </a:xfrm>
        </p:grpSpPr>
        <p:pic>
          <p:nvPicPr>
            <p:cNvPr id="530" name="Picture 507" descr="desktop_computer_stylized_medium">
              <a:extLst>
                <a:ext uri="{FF2B5EF4-FFF2-40B4-BE49-F238E27FC236}">
                  <a16:creationId xmlns:a16="http://schemas.microsoft.com/office/drawing/2014/main" id="{B7D871EE-D530-A84C-85C8-4DC1EB0A9C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1" name="Freeform 508">
              <a:extLst>
                <a:ext uri="{FF2B5EF4-FFF2-40B4-BE49-F238E27FC236}">
                  <a16:creationId xmlns:a16="http://schemas.microsoft.com/office/drawing/2014/main" id="{9D5575BC-5BD2-FE4A-9414-7BAB3B8D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2" name="Group 621">
            <a:extLst>
              <a:ext uri="{FF2B5EF4-FFF2-40B4-BE49-F238E27FC236}">
                <a16:creationId xmlns:a16="http://schemas.microsoft.com/office/drawing/2014/main" id="{40F3795B-808E-A042-9598-E30744C17871}"/>
              </a:ext>
            </a:extLst>
          </p:cNvPr>
          <p:cNvGrpSpPr>
            <a:grpSpLocks/>
          </p:cNvGrpSpPr>
          <p:nvPr/>
        </p:nvGrpSpPr>
        <p:grpSpPr bwMode="auto">
          <a:xfrm>
            <a:off x="5370862" y="4385019"/>
            <a:ext cx="635000" cy="485775"/>
            <a:chOff x="3061" y="2530"/>
            <a:chExt cx="400" cy="306"/>
          </a:xfrm>
        </p:grpSpPr>
        <p:grpSp>
          <p:nvGrpSpPr>
            <p:cNvPr id="533" name="Group 494">
              <a:extLst>
                <a:ext uri="{FF2B5EF4-FFF2-40B4-BE49-F238E27FC236}">
                  <a16:creationId xmlns:a16="http://schemas.microsoft.com/office/drawing/2014/main" id="{4DBCED0D-3AD5-4447-93E7-56A4D18F3B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558" name="Freeform 495">
                <a:extLst>
                  <a:ext uri="{FF2B5EF4-FFF2-40B4-BE49-F238E27FC236}">
                    <a16:creationId xmlns:a16="http://schemas.microsoft.com/office/drawing/2014/main" id="{DC6AB476-6859-8242-AD10-2D931ACF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9" name="Freeform 496">
                <a:extLst>
                  <a:ext uri="{FF2B5EF4-FFF2-40B4-BE49-F238E27FC236}">
                    <a16:creationId xmlns:a16="http://schemas.microsoft.com/office/drawing/2014/main" id="{60FE620B-47DD-7D4F-89C4-3D44ABB5F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0" name="Freeform 497">
                <a:extLst>
                  <a:ext uri="{FF2B5EF4-FFF2-40B4-BE49-F238E27FC236}">
                    <a16:creationId xmlns:a16="http://schemas.microsoft.com/office/drawing/2014/main" id="{5734D561-5507-1D47-B8C1-5456D7854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1" name="Freeform 498">
                <a:extLst>
                  <a:ext uri="{FF2B5EF4-FFF2-40B4-BE49-F238E27FC236}">
                    <a16:creationId xmlns:a16="http://schemas.microsoft.com/office/drawing/2014/main" id="{54405CE7-B078-794F-8A95-7442C557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2" name="Freeform 499">
                <a:extLst>
                  <a:ext uri="{FF2B5EF4-FFF2-40B4-BE49-F238E27FC236}">
                    <a16:creationId xmlns:a16="http://schemas.microsoft.com/office/drawing/2014/main" id="{2427F607-DB1A-4743-823B-DBB1AB440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3" name="Freeform 500">
                <a:extLst>
                  <a:ext uri="{FF2B5EF4-FFF2-40B4-BE49-F238E27FC236}">
                    <a16:creationId xmlns:a16="http://schemas.microsoft.com/office/drawing/2014/main" id="{78EB41F6-2BEF-4D4A-AE0A-005E71427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34" name="Picture 549" descr="laptop_keyboard">
              <a:extLst>
                <a:ext uri="{FF2B5EF4-FFF2-40B4-BE49-F238E27FC236}">
                  <a16:creationId xmlns:a16="http://schemas.microsoft.com/office/drawing/2014/main" id="{B26671F0-4EE5-D744-8784-A585B9B6F2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5" name="Freeform 550">
              <a:extLst>
                <a:ext uri="{FF2B5EF4-FFF2-40B4-BE49-F238E27FC236}">
                  <a16:creationId xmlns:a16="http://schemas.microsoft.com/office/drawing/2014/main" id="{12281B29-C1B2-B749-9F5E-F3A43584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536" name="Picture 551" descr="screen">
              <a:extLst>
                <a:ext uri="{FF2B5EF4-FFF2-40B4-BE49-F238E27FC236}">
                  <a16:creationId xmlns:a16="http://schemas.microsoft.com/office/drawing/2014/main" id="{98E4CFA7-B1FE-FE4C-AF66-F70E195051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7" name="Freeform 552">
              <a:extLst>
                <a:ext uri="{FF2B5EF4-FFF2-40B4-BE49-F238E27FC236}">
                  <a16:creationId xmlns:a16="http://schemas.microsoft.com/office/drawing/2014/main" id="{25707FCB-7465-F447-BF5C-CA5CEB8F8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Freeform 553">
              <a:extLst>
                <a:ext uri="{FF2B5EF4-FFF2-40B4-BE49-F238E27FC236}">
                  <a16:creationId xmlns:a16="http://schemas.microsoft.com/office/drawing/2014/main" id="{2893182F-C176-ED45-A949-17AAF914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9" name="Freeform 554">
              <a:extLst>
                <a:ext uri="{FF2B5EF4-FFF2-40B4-BE49-F238E27FC236}">
                  <a16:creationId xmlns:a16="http://schemas.microsoft.com/office/drawing/2014/main" id="{31F51520-3F4C-0544-BCC2-43E892A00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0" name="Freeform 555">
              <a:extLst>
                <a:ext uri="{FF2B5EF4-FFF2-40B4-BE49-F238E27FC236}">
                  <a16:creationId xmlns:a16="http://schemas.microsoft.com/office/drawing/2014/main" id="{BC9CBE39-5CC7-5049-AC5A-13C386EB0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1" name="Freeform 556">
              <a:extLst>
                <a:ext uri="{FF2B5EF4-FFF2-40B4-BE49-F238E27FC236}">
                  <a16:creationId xmlns:a16="http://schemas.microsoft.com/office/drawing/2014/main" id="{D4C9F6C2-E722-B74B-AAE4-4ABF8468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2" name="Freeform 557">
              <a:extLst>
                <a:ext uri="{FF2B5EF4-FFF2-40B4-BE49-F238E27FC236}">
                  <a16:creationId xmlns:a16="http://schemas.microsoft.com/office/drawing/2014/main" id="{3F0EB019-3CF3-834A-A61E-AC065980E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43" name="Group 558">
              <a:extLst>
                <a:ext uri="{FF2B5EF4-FFF2-40B4-BE49-F238E27FC236}">
                  <a16:creationId xmlns:a16="http://schemas.microsoft.com/office/drawing/2014/main" id="{A6A93FB9-FC7D-4742-8DD5-CBB9CA8D7E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552" name="Freeform 559">
                <a:extLst>
                  <a:ext uri="{FF2B5EF4-FFF2-40B4-BE49-F238E27FC236}">
                    <a16:creationId xmlns:a16="http://schemas.microsoft.com/office/drawing/2014/main" id="{C568827B-2EA3-554D-A8B6-5587A8CED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3" name="Freeform 560">
                <a:extLst>
                  <a:ext uri="{FF2B5EF4-FFF2-40B4-BE49-F238E27FC236}">
                    <a16:creationId xmlns:a16="http://schemas.microsoft.com/office/drawing/2014/main" id="{27581F6D-D83F-D646-A755-30E5B167F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4" name="Freeform 561">
                <a:extLst>
                  <a:ext uri="{FF2B5EF4-FFF2-40B4-BE49-F238E27FC236}">
                    <a16:creationId xmlns:a16="http://schemas.microsoft.com/office/drawing/2014/main" id="{E341B34D-9952-7340-9E0A-28EDF520F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5" name="Freeform 562">
                <a:extLst>
                  <a:ext uri="{FF2B5EF4-FFF2-40B4-BE49-F238E27FC236}">
                    <a16:creationId xmlns:a16="http://schemas.microsoft.com/office/drawing/2014/main" id="{11B81FDA-FEF8-B742-847A-1939FCACF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6" name="Freeform 563">
                <a:extLst>
                  <a:ext uri="{FF2B5EF4-FFF2-40B4-BE49-F238E27FC236}">
                    <a16:creationId xmlns:a16="http://schemas.microsoft.com/office/drawing/2014/main" id="{6D1D8EB1-A82C-C547-AB3D-3E7648A5D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7" name="Freeform 564">
                <a:extLst>
                  <a:ext uri="{FF2B5EF4-FFF2-40B4-BE49-F238E27FC236}">
                    <a16:creationId xmlns:a16="http://schemas.microsoft.com/office/drawing/2014/main" id="{90C3B870-FD67-3346-98FA-A234D34B8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4" name="Freeform 565">
              <a:extLst>
                <a:ext uri="{FF2B5EF4-FFF2-40B4-BE49-F238E27FC236}">
                  <a16:creationId xmlns:a16="http://schemas.microsoft.com/office/drawing/2014/main" id="{F0911C61-849A-9C4E-AD10-6D1FC3C2D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5" name="Freeform 566">
              <a:extLst>
                <a:ext uri="{FF2B5EF4-FFF2-40B4-BE49-F238E27FC236}">
                  <a16:creationId xmlns:a16="http://schemas.microsoft.com/office/drawing/2014/main" id="{5CEB6F8B-5086-5C42-9CAB-731CEAB62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6" name="Freeform 567">
              <a:extLst>
                <a:ext uri="{FF2B5EF4-FFF2-40B4-BE49-F238E27FC236}">
                  <a16:creationId xmlns:a16="http://schemas.microsoft.com/office/drawing/2014/main" id="{8A0FD81A-21AB-A641-84A8-6DECC751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7" name="Freeform 568">
              <a:extLst>
                <a:ext uri="{FF2B5EF4-FFF2-40B4-BE49-F238E27FC236}">
                  <a16:creationId xmlns:a16="http://schemas.microsoft.com/office/drawing/2014/main" id="{3212B524-DBA7-764B-ADFB-15B1F9EE3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8" name="Freeform 569">
              <a:extLst>
                <a:ext uri="{FF2B5EF4-FFF2-40B4-BE49-F238E27FC236}">
                  <a16:creationId xmlns:a16="http://schemas.microsoft.com/office/drawing/2014/main" id="{29D84F9E-266B-FF4A-91FA-4C757BB8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Freeform 570">
              <a:extLst>
                <a:ext uri="{FF2B5EF4-FFF2-40B4-BE49-F238E27FC236}">
                  <a16:creationId xmlns:a16="http://schemas.microsoft.com/office/drawing/2014/main" id="{FE55278D-3FA5-5444-8EDF-6DEC32E2B48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Freeform 589">
              <a:extLst>
                <a:ext uri="{FF2B5EF4-FFF2-40B4-BE49-F238E27FC236}">
                  <a16:creationId xmlns:a16="http://schemas.microsoft.com/office/drawing/2014/main" id="{0406CADF-6A82-2844-9517-DAB36149B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Freeform 590">
              <a:extLst>
                <a:ext uri="{FF2B5EF4-FFF2-40B4-BE49-F238E27FC236}">
                  <a16:creationId xmlns:a16="http://schemas.microsoft.com/office/drawing/2014/main" id="{92F09FE3-36AB-A646-8709-F68948F09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64" name="Group 632">
            <a:extLst>
              <a:ext uri="{FF2B5EF4-FFF2-40B4-BE49-F238E27FC236}">
                <a16:creationId xmlns:a16="http://schemas.microsoft.com/office/drawing/2014/main" id="{4B98C44A-F9F4-BB49-A2B0-C2E0B8C568E9}"/>
              </a:ext>
            </a:extLst>
          </p:cNvPr>
          <p:cNvGrpSpPr>
            <a:grpSpLocks/>
          </p:cNvGrpSpPr>
          <p:nvPr/>
        </p:nvGrpSpPr>
        <p:grpSpPr bwMode="auto">
          <a:xfrm>
            <a:off x="6258275" y="4553294"/>
            <a:ext cx="536575" cy="401637"/>
            <a:chOff x="3328" y="2543"/>
            <a:chExt cx="338" cy="253"/>
          </a:xfrm>
        </p:grpSpPr>
        <p:grpSp>
          <p:nvGrpSpPr>
            <p:cNvPr id="565" name="Group 487">
              <a:extLst>
                <a:ext uri="{FF2B5EF4-FFF2-40B4-BE49-F238E27FC236}">
                  <a16:creationId xmlns:a16="http://schemas.microsoft.com/office/drawing/2014/main" id="{3D6F5046-EE7D-8246-9181-C8008B8852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8" y="2543"/>
              <a:ext cx="327" cy="81"/>
              <a:chOff x="2199" y="955"/>
              <a:chExt cx="2547" cy="506"/>
            </a:xfrm>
          </p:grpSpPr>
          <p:sp>
            <p:nvSpPr>
              <p:cNvPr id="586" name="Freeform 488">
                <a:extLst>
                  <a:ext uri="{FF2B5EF4-FFF2-40B4-BE49-F238E27FC236}">
                    <a16:creationId xmlns:a16="http://schemas.microsoft.com/office/drawing/2014/main" id="{2BC70CC0-4321-024B-AF9D-8A5A6410F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7" name="Freeform 489">
                <a:extLst>
                  <a:ext uri="{FF2B5EF4-FFF2-40B4-BE49-F238E27FC236}">
                    <a16:creationId xmlns:a16="http://schemas.microsoft.com/office/drawing/2014/main" id="{20F44005-5166-134B-8AB3-6A9E51FBF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8" name="Freeform 490">
                <a:extLst>
                  <a:ext uri="{FF2B5EF4-FFF2-40B4-BE49-F238E27FC236}">
                    <a16:creationId xmlns:a16="http://schemas.microsoft.com/office/drawing/2014/main" id="{0BA88FD7-3F5B-6746-84E1-33C1516E7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9" name="Freeform 491">
                <a:extLst>
                  <a:ext uri="{FF2B5EF4-FFF2-40B4-BE49-F238E27FC236}">
                    <a16:creationId xmlns:a16="http://schemas.microsoft.com/office/drawing/2014/main" id="{D962DE3F-2E0D-664E-B102-B0D3AAF2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0" name="Freeform 492">
                <a:extLst>
                  <a:ext uri="{FF2B5EF4-FFF2-40B4-BE49-F238E27FC236}">
                    <a16:creationId xmlns:a16="http://schemas.microsoft.com/office/drawing/2014/main" id="{9B1AAA88-66EF-7349-AAE1-0A273535C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1" name="Freeform 493">
                <a:extLst>
                  <a:ext uri="{FF2B5EF4-FFF2-40B4-BE49-F238E27FC236}">
                    <a16:creationId xmlns:a16="http://schemas.microsoft.com/office/drawing/2014/main" id="{44A5772F-C240-384F-A9C2-D08BBC7D8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66" name="Picture 571" descr="laptop_keyboard">
              <a:extLst>
                <a:ext uri="{FF2B5EF4-FFF2-40B4-BE49-F238E27FC236}">
                  <a16:creationId xmlns:a16="http://schemas.microsoft.com/office/drawing/2014/main" id="{606166F4-1E70-3D40-A0B7-C5436E0418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381" y="269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7" name="Freeform 572">
              <a:extLst>
                <a:ext uri="{FF2B5EF4-FFF2-40B4-BE49-F238E27FC236}">
                  <a16:creationId xmlns:a16="http://schemas.microsoft.com/office/drawing/2014/main" id="{146EDD7E-3F6E-C74F-8830-8E04CAABB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59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568" name="Picture 573" descr="screen">
              <a:extLst>
                <a:ext uri="{FF2B5EF4-FFF2-40B4-BE49-F238E27FC236}">
                  <a16:creationId xmlns:a16="http://schemas.microsoft.com/office/drawing/2014/main" id="{97542897-6E1A-F144-9A1C-CF8E1179E6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2" y="260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9" name="Freeform 574">
              <a:extLst>
                <a:ext uri="{FF2B5EF4-FFF2-40B4-BE49-F238E27FC236}">
                  <a16:creationId xmlns:a16="http://schemas.microsoft.com/office/drawing/2014/main" id="{5091F00D-4B7B-3741-AE22-29DDE7CD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59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0" name="Freeform 575">
              <a:extLst>
                <a:ext uri="{FF2B5EF4-FFF2-40B4-BE49-F238E27FC236}">
                  <a16:creationId xmlns:a16="http://schemas.microsoft.com/office/drawing/2014/main" id="{B263C037-DBFD-6142-8C36-FF26BAC11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9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1" name="Freeform 576">
              <a:extLst>
                <a:ext uri="{FF2B5EF4-FFF2-40B4-BE49-F238E27FC236}">
                  <a16:creationId xmlns:a16="http://schemas.microsoft.com/office/drawing/2014/main" id="{06604E44-8318-4249-AAA9-C5D53E967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61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2" name="Freeform 577">
              <a:extLst>
                <a:ext uri="{FF2B5EF4-FFF2-40B4-BE49-F238E27FC236}">
                  <a16:creationId xmlns:a16="http://schemas.microsoft.com/office/drawing/2014/main" id="{C9838980-94AA-B548-9555-79034EBAE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69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3" name="Freeform 578">
              <a:extLst>
                <a:ext uri="{FF2B5EF4-FFF2-40B4-BE49-F238E27FC236}">
                  <a16:creationId xmlns:a16="http://schemas.microsoft.com/office/drawing/2014/main" id="{E2F028EC-39B6-BB48-8F1C-9E5EE6E54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261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4" name="Freeform 579">
              <a:extLst>
                <a:ext uri="{FF2B5EF4-FFF2-40B4-BE49-F238E27FC236}">
                  <a16:creationId xmlns:a16="http://schemas.microsoft.com/office/drawing/2014/main" id="{9590576D-E3A5-AE4D-A5BA-06211249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69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75" name="Group 580">
              <a:extLst>
                <a:ext uri="{FF2B5EF4-FFF2-40B4-BE49-F238E27FC236}">
                  <a16:creationId xmlns:a16="http://schemas.microsoft.com/office/drawing/2014/main" id="{658981DA-8A1D-0341-B1BA-9392978BB5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8" y="2737"/>
              <a:ext cx="55" cy="24"/>
              <a:chOff x="1740" y="2642"/>
              <a:chExt cx="752" cy="327"/>
            </a:xfrm>
          </p:grpSpPr>
          <p:sp>
            <p:nvSpPr>
              <p:cNvPr id="580" name="Freeform 581">
                <a:extLst>
                  <a:ext uri="{FF2B5EF4-FFF2-40B4-BE49-F238E27FC236}">
                    <a16:creationId xmlns:a16="http://schemas.microsoft.com/office/drawing/2014/main" id="{437F93D8-B619-2840-A7D2-524A4A561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1" name="Freeform 582">
                <a:extLst>
                  <a:ext uri="{FF2B5EF4-FFF2-40B4-BE49-F238E27FC236}">
                    <a16:creationId xmlns:a16="http://schemas.microsoft.com/office/drawing/2014/main" id="{516EFADC-09F5-5B47-8934-26F395659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2" name="Freeform 583">
                <a:extLst>
                  <a:ext uri="{FF2B5EF4-FFF2-40B4-BE49-F238E27FC236}">
                    <a16:creationId xmlns:a16="http://schemas.microsoft.com/office/drawing/2014/main" id="{158E5B08-E7FE-6C42-99AB-FC383B9A3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3" name="Freeform 584">
                <a:extLst>
                  <a:ext uri="{FF2B5EF4-FFF2-40B4-BE49-F238E27FC236}">
                    <a16:creationId xmlns:a16="http://schemas.microsoft.com/office/drawing/2014/main" id="{CE902AC6-F30F-464F-9B44-53AD006A3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4" name="Freeform 585">
                <a:extLst>
                  <a:ext uri="{FF2B5EF4-FFF2-40B4-BE49-F238E27FC236}">
                    <a16:creationId xmlns:a16="http://schemas.microsoft.com/office/drawing/2014/main" id="{B4AB2E9D-0250-BF4B-A996-829DB6B96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5" name="Freeform 586">
                <a:extLst>
                  <a:ext uri="{FF2B5EF4-FFF2-40B4-BE49-F238E27FC236}">
                    <a16:creationId xmlns:a16="http://schemas.microsoft.com/office/drawing/2014/main" id="{29274E78-9827-A745-B434-5B40145E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76" name="Freeform 587">
              <a:extLst>
                <a:ext uri="{FF2B5EF4-FFF2-40B4-BE49-F238E27FC236}">
                  <a16:creationId xmlns:a16="http://schemas.microsoft.com/office/drawing/2014/main" id="{261536B8-45B6-F445-94D4-E0995DB3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4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7" name="Freeform 588">
              <a:extLst>
                <a:ext uri="{FF2B5EF4-FFF2-40B4-BE49-F238E27FC236}">
                  <a16:creationId xmlns:a16="http://schemas.microsoft.com/office/drawing/2014/main" id="{D9289D99-04BF-6349-AB04-51F97449B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74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8" name="Freeform 591">
              <a:extLst>
                <a:ext uri="{FF2B5EF4-FFF2-40B4-BE49-F238E27FC236}">
                  <a16:creationId xmlns:a16="http://schemas.microsoft.com/office/drawing/2014/main" id="{4A5B5464-3906-6F40-9142-2A5FD7EE1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73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9" name="Freeform 592">
              <a:extLst>
                <a:ext uri="{FF2B5EF4-FFF2-40B4-BE49-F238E27FC236}">
                  <a16:creationId xmlns:a16="http://schemas.microsoft.com/office/drawing/2014/main" id="{CA04EE6B-FFEC-5D41-9B1B-1C217E56607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549" y="273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92" name="Group 631">
            <a:extLst>
              <a:ext uri="{FF2B5EF4-FFF2-40B4-BE49-F238E27FC236}">
                <a16:creationId xmlns:a16="http://schemas.microsoft.com/office/drawing/2014/main" id="{41271A23-CA38-6E44-918E-38C7011E51F3}"/>
              </a:ext>
            </a:extLst>
          </p:cNvPr>
          <p:cNvGrpSpPr>
            <a:grpSpLocks/>
          </p:cNvGrpSpPr>
          <p:nvPr/>
        </p:nvGrpSpPr>
        <p:grpSpPr bwMode="auto">
          <a:xfrm>
            <a:off x="5640737" y="4813644"/>
            <a:ext cx="585788" cy="419100"/>
            <a:chOff x="5096" y="2218"/>
            <a:chExt cx="369" cy="264"/>
          </a:xfrm>
        </p:grpSpPr>
        <p:grpSp>
          <p:nvGrpSpPr>
            <p:cNvPr id="593" name="Group 622">
              <a:extLst>
                <a:ext uri="{FF2B5EF4-FFF2-40B4-BE49-F238E27FC236}">
                  <a16:creationId xmlns:a16="http://schemas.microsoft.com/office/drawing/2014/main" id="{46B7FDFD-6263-0049-8898-6BC742EE0C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96" y="2218"/>
              <a:ext cx="327" cy="81"/>
              <a:chOff x="2199" y="955"/>
              <a:chExt cx="2547" cy="506"/>
            </a:xfrm>
          </p:grpSpPr>
          <p:sp>
            <p:nvSpPr>
              <p:cNvPr id="596" name="Freeform 623">
                <a:extLst>
                  <a:ext uri="{FF2B5EF4-FFF2-40B4-BE49-F238E27FC236}">
                    <a16:creationId xmlns:a16="http://schemas.microsoft.com/office/drawing/2014/main" id="{8D20DA22-5088-9649-BCD7-C73CFCD69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7" name="Freeform 624">
                <a:extLst>
                  <a:ext uri="{FF2B5EF4-FFF2-40B4-BE49-F238E27FC236}">
                    <a16:creationId xmlns:a16="http://schemas.microsoft.com/office/drawing/2014/main" id="{0860904A-2644-D146-9E9D-528E083D2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8" name="Freeform 625">
                <a:extLst>
                  <a:ext uri="{FF2B5EF4-FFF2-40B4-BE49-F238E27FC236}">
                    <a16:creationId xmlns:a16="http://schemas.microsoft.com/office/drawing/2014/main" id="{FDDA26A1-410C-A64F-B478-B9971D107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9" name="Freeform 626">
                <a:extLst>
                  <a:ext uri="{FF2B5EF4-FFF2-40B4-BE49-F238E27FC236}">
                    <a16:creationId xmlns:a16="http://schemas.microsoft.com/office/drawing/2014/main" id="{746C664C-122A-5E4F-9DC6-D2F925E1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0" name="Freeform 627">
                <a:extLst>
                  <a:ext uri="{FF2B5EF4-FFF2-40B4-BE49-F238E27FC236}">
                    <a16:creationId xmlns:a16="http://schemas.microsoft.com/office/drawing/2014/main" id="{E72F1D12-443A-5F43-BDF0-414DCEB49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1" name="Freeform 628">
                <a:extLst>
                  <a:ext uri="{FF2B5EF4-FFF2-40B4-BE49-F238E27FC236}">
                    <a16:creationId xmlns:a16="http://schemas.microsoft.com/office/drawing/2014/main" id="{5D2A1B05-1226-0440-BF7D-2BFEDA6C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94" name="Picture 629" descr="access_point_stylized_small">
              <a:extLst>
                <a:ext uri="{FF2B5EF4-FFF2-40B4-BE49-F238E27FC236}">
                  <a16:creationId xmlns:a16="http://schemas.microsoft.com/office/drawing/2014/main" id="{82574BA4-AF17-7944-AB41-D17C94BDAE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2" y="2250"/>
              <a:ext cx="273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5" name="Picture 630" descr="access_point_stylized_small">
              <a:extLst>
                <a:ext uri="{FF2B5EF4-FFF2-40B4-BE49-F238E27FC236}">
                  <a16:creationId xmlns:a16="http://schemas.microsoft.com/office/drawing/2014/main" id="{DC390735-CE93-0C4A-B766-A12F556341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5" y="2251"/>
              <a:ext cx="26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02" name="Group 633">
            <a:extLst>
              <a:ext uri="{FF2B5EF4-FFF2-40B4-BE49-F238E27FC236}">
                <a16:creationId xmlns:a16="http://schemas.microsoft.com/office/drawing/2014/main" id="{4350FD48-C690-8545-9BF4-698AA261550D}"/>
              </a:ext>
            </a:extLst>
          </p:cNvPr>
          <p:cNvGrpSpPr>
            <a:grpSpLocks/>
          </p:cNvGrpSpPr>
          <p:nvPr/>
        </p:nvGrpSpPr>
        <p:grpSpPr bwMode="auto">
          <a:xfrm>
            <a:off x="5342287" y="5239094"/>
            <a:ext cx="635000" cy="485775"/>
            <a:chOff x="3061" y="2530"/>
            <a:chExt cx="400" cy="306"/>
          </a:xfrm>
        </p:grpSpPr>
        <p:grpSp>
          <p:nvGrpSpPr>
            <p:cNvPr id="603" name="Group 634">
              <a:extLst>
                <a:ext uri="{FF2B5EF4-FFF2-40B4-BE49-F238E27FC236}">
                  <a16:creationId xmlns:a16="http://schemas.microsoft.com/office/drawing/2014/main" id="{552A577F-109E-9D44-8B58-7E385E9A60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628" name="Freeform 635">
                <a:extLst>
                  <a:ext uri="{FF2B5EF4-FFF2-40B4-BE49-F238E27FC236}">
                    <a16:creationId xmlns:a16="http://schemas.microsoft.com/office/drawing/2014/main" id="{07E6363F-B58C-0246-8270-E48953ECB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9" name="Freeform 636">
                <a:extLst>
                  <a:ext uri="{FF2B5EF4-FFF2-40B4-BE49-F238E27FC236}">
                    <a16:creationId xmlns:a16="http://schemas.microsoft.com/office/drawing/2014/main" id="{68B5ACAA-D666-9541-A8D8-AA65ABE3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0" name="Freeform 637">
                <a:extLst>
                  <a:ext uri="{FF2B5EF4-FFF2-40B4-BE49-F238E27FC236}">
                    <a16:creationId xmlns:a16="http://schemas.microsoft.com/office/drawing/2014/main" id="{BEA43C39-BF36-D746-B30D-D48DF15C1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1" name="Freeform 638">
                <a:extLst>
                  <a:ext uri="{FF2B5EF4-FFF2-40B4-BE49-F238E27FC236}">
                    <a16:creationId xmlns:a16="http://schemas.microsoft.com/office/drawing/2014/main" id="{F0D1093C-5C80-6D41-8E09-0CDD15E8C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2" name="Freeform 639">
                <a:extLst>
                  <a:ext uri="{FF2B5EF4-FFF2-40B4-BE49-F238E27FC236}">
                    <a16:creationId xmlns:a16="http://schemas.microsoft.com/office/drawing/2014/main" id="{9E9A0C6D-F304-DD4B-B151-9DD732DD1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3" name="Freeform 640">
                <a:extLst>
                  <a:ext uri="{FF2B5EF4-FFF2-40B4-BE49-F238E27FC236}">
                    <a16:creationId xmlns:a16="http://schemas.microsoft.com/office/drawing/2014/main" id="{6F86ABC6-22F5-9848-BF21-BF80B41A2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604" name="Picture 641" descr="laptop_keyboard">
              <a:extLst>
                <a:ext uri="{FF2B5EF4-FFF2-40B4-BE49-F238E27FC236}">
                  <a16:creationId xmlns:a16="http://schemas.microsoft.com/office/drawing/2014/main" id="{2F75FAA6-B24C-3142-9A42-C22B7212E5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5" name="Freeform 642">
              <a:extLst>
                <a:ext uri="{FF2B5EF4-FFF2-40B4-BE49-F238E27FC236}">
                  <a16:creationId xmlns:a16="http://schemas.microsoft.com/office/drawing/2014/main" id="{DE2C3AD1-FF37-3F41-93C1-631725A3A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606" name="Picture 643" descr="screen">
              <a:extLst>
                <a:ext uri="{FF2B5EF4-FFF2-40B4-BE49-F238E27FC236}">
                  <a16:creationId xmlns:a16="http://schemas.microsoft.com/office/drawing/2014/main" id="{A2EF1EA1-101A-AF4E-8DB1-ED79D93A66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7" name="Freeform 644">
              <a:extLst>
                <a:ext uri="{FF2B5EF4-FFF2-40B4-BE49-F238E27FC236}">
                  <a16:creationId xmlns:a16="http://schemas.microsoft.com/office/drawing/2014/main" id="{6049AAF7-B71A-C44E-AD7A-E4A8F2A8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08" name="Freeform 645">
              <a:extLst>
                <a:ext uri="{FF2B5EF4-FFF2-40B4-BE49-F238E27FC236}">
                  <a16:creationId xmlns:a16="http://schemas.microsoft.com/office/drawing/2014/main" id="{8A2E61CC-8A3C-AB43-8FEE-3D55851BD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09" name="Freeform 646">
              <a:extLst>
                <a:ext uri="{FF2B5EF4-FFF2-40B4-BE49-F238E27FC236}">
                  <a16:creationId xmlns:a16="http://schemas.microsoft.com/office/drawing/2014/main" id="{C7D45B9A-04AF-A94D-9B24-D8FED5751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0" name="Freeform 647">
              <a:extLst>
                <a:ext uri="{FF2B5EF4-FFF2-40B4-BE49-F238E27FC236}">
                  <a16:creationId xmlns:a16="http://schemas.microsoft.com/office/drawing/2014/main" id="{44DDA0A8-6E2C-664F-B104-AF8BD6E1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1" name="Freeform 648">
              <a:extLst>
                <a:ext uri="{FF2B5EF4-FFF2-40B4-BE49-F238E27FC236}">
                  <a16:creationId xmlns:a16="http://schemas.microsoft.com/office/drawing/2014/main" id="{9F887D29-FEA1-6A4F-ABC1-A2D2111BE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2" name="Freeform 649">
              <a:extLst>
                <a:ext uri="{FF2B5EF4-FFF2-40B4-BE49-F238E27FC236}">
                  <a16:creationId xmlns:a16="http://schemas.microsoft.com/office/drawing/2014/main" id="{352D9BC2-81F2-3A4C-86DC-00157C1FA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3" name="Group 650">
              <a:extLst>
                <a:ext uri="{FF2B5EF4-FFF2-40B4-BE49-F238E27FC236}">
                  <a16:creationId xmlns:a16="http://schemas.microsoft.com/office/drawing/2014/main" id="{AA9D5569-9B23-AC4A-B599-A6CA1CC91A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622" name="Freeform 651">
                <a:extLst>
                  <a:ext uri="{FF2B5EF4-FFF2-40B4-BE49-F238E27FC236}">
                    <a16:creationId xmlns:a16="http://schemas.microsoft.com/office/drawing/2014/main" id="{35D8DF33-69DC-7E45-87B0-8973C6A6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3" name="Freeform 652">
                <a:extLst>
                  <a:ext uri="{FF2B5EF4-FFF2-40B4-BE49-F238E27FC236}">
                    <a16:creationId xmlns:a16="http://schemas.microsoft.com/office/drawing/2014/main" id="{64D650D2-9E0C-9B49-BE8B-5A6C0C77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4" name="Freeform 653">
                <a:extLst>
                  <a:ext uri="{FF2B5EF4-FFF2-40B4-BE49-F238E27FC236}">
                    <a16:creationId xmlns:a16="http://schemas.microsoft.com/office/drawing/2014/main" id="{2820DDF6-8985-4B42-B6D6-83B1751EC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5" name="Freeform 654">
                <a:extLst>
                  <a:ext uri="{FF2B5EF4-FFF2-40B4-BE49-F238E27FC236}">
                    <a16:creationId xmlns:a16="http://schemas.microsoft.com/office/drawing/2014/main" id="{63B056C7-AFAC-214A-8E24-48B954AAA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6" name="Freeform 655">
                <a:extLst>
                  <a:ext uri="{FF2B5EF4-FFF2-40B4-BE49-F238E27FC236}">
                    <a16:creationId xmlns:a16="http://schemas.microsoft.com/office/drawing/2014/main" id="{47B78910-4311-804C-9AB1-27331D8E3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7" name="Freeform 656">
                <a:extLst>
                  <a:ext uri="{FF2B5EF4-FFF2-40B4-BE49-F238E27FC236}">
                    <a16:creationId xmlns:a16="http://schemas.microsoft.com/office/drawing/2014/main" id="{BCE3F1EB-7537-3548-B2D0-25DE814A9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4" name="Freeform 657">
              <a:extLst>
                <a:ext uri="{FF2B5EF4-FFF2-40B4-BE49-F238E27FC236}">
                  <a16:creationId xmlns:a16="http://schemas.microsoft.com/office/drawing/2014/main" id="{AEA7FE7B-4E23-5145-AF46-EAD1A968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Freeform 658">
              <a:extLst>
                <a:ext uri="{FF2B5EF4-FFF2-40B4-BE49-F238E27FC236}">
                  <a16:creationId xmlns:a16="http://schemas.microsoft.com/office/drawing/2014/main" id="{71870B35-FF8E-A648-9461-BE67BD42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Freeform 659">
              <a:extLst>
                <a:ext uri="{FF2B5EF4-FFF2-40B4-BE49-F238E27FC236}">
                  <a16:creationId xmlns:a16="http://schemas.microsoft.com/office/drawing/2014/main" id="{14DF7B21-9989-CE4A-8CD2-77167155A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Freeform 660">
              <a:extLst>
                <a:ext uri="{FF2B5EF4-FFF2-40B4-BE49-F238E27FC236}">
                  <a16:creationId xmlns:a16="http://schemas.microsoft.com/office/drawing/2014/main" id="{01249498-5D68-DC4A-8598-DBC5E0FA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Freeform 661">
              <a:extLst>
                <a:ext uri="{FF2B5EF4-FFF2-40B4-BE49-F238E27FC236}">
                  <a16:creationId xmlns:a16="http://schemas.microsoft.com/office/drawing/2014/main" id="{39AB67DD-19DB-5B4A-9ECB-0D8434372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Freeform 662">
              <a:extLst>
                <a:ext uri="{FF2B5EF4-FFF2-40B4-BE49-F238E27FC236}">
                  <a16:creationId xmlns:a16="http://schemas.microsoft.com/office/drawing/2014/main" id="{50095490-4E5B-2C4F-A578-E6823DF0D7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Freeform 663">
              <a:extLst>
                <a:ext uri="{FF2B5EF4-FFF2-40B4-BE49-F238E27FC236}">
                  <a16:creationId xmlns:a16="http://schemas.microsoft.com/office/drawing/2014/main" id="{5F7C8605-C574-AF40-A25A-18D07E94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Freeform 664">
              <a:extLst>
                <a:ext uri="{FF2B5EF4-FFF2-40B4-BE49-F238E27FC236}">
                  <a16:creationId xmlns:a16="http://schemas.microsoft.com/office/drawing/2014/main" id="{5B56B3ED-95B3-FC4B-AEC8-78598F39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34" name="Group 665">
            <a:extLst>
              <a:ext uri="{FF2B5EF4-FFF2-40B4-BE49-F238E27FC236}">
                <a16:creationId xmlns:a16="http://schemas.microsoft.com/office/drawing/2014/main" id="{2A813063-25A9-2348-B34A-4FB30E3C361C}"/>
              </a:ext>
            </a:extLst>
          </p:cNvPr>
          <p:cNvGrpSpPr>
            <a:grpSpLocks/>
          </p:cNvGrpSpPr>
          <p:nvPr/>
        </p:nvGrpSpPr>
        <p:grpSpPr bwMode="auto">
          <a:xfrm>
            <a:off x="5824887" y="5294656"/>
            <a:ext cx="635000" cy="485775"/>
            <a:chOff x="3061" y="2530"/>
            <a:chExt cx="400" cy="306"/>
          </a:xfrm>
        </p:grpSpPr>
        <p:grpSp>
          <p:nvGrpSpPr>
            <p:cNvPr id="635" name="Group 666">
              <a:extLst>
                <a:ext uri="{FF2B5EF4-FFF2-40B4-BE49-F238E27FC236}">
                  <a16:creationId xmlns:a16="http://schemas.microsoft.com/office/drawing/2014/main" id="{E488256B-5F4C-7240-9A3D-138A9D926A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660" name="Freeform 667">
                <a:extLst>
                  <a:ext uri="{FF2B5EF4-FFF2-40B4-BE49-F238E27FC236}">
                    <a16:creationId xmlns:a16="http://schemas.microsoft.com/office/drawing/2014/main" id="{30264AAC-A818-2C48-908B-3E20162B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1" name="Freeform 668">
                <a:extLst>
                  <a:ext uri="{FF2B5EF4-FFF2-40B4-BE49-F238E27FC236}">
                    <a16:creationId xmlns:a16="http://schemas.microsoft.com/office/drawing/2014/main" id="{507FFE91-D066-EC44-8EE2-F5D3981A3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2" name="Freeform 669">
                <a:extLst>
                  <a:ext uri="{FF2B5EF4-FFF2-40B4-BE49-F238E27FC236}">
                    <a16:creationId xmlns:a16="http://schemas.microsoft.com/office/drawing/2014/main" id="{57E92C77-54EE-0845-97FB-2FE89243B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3" name="Freeform 670">
                <a:extLst>
                  <a:ext uri="{FF2B5EF4-FFF2-40B4-BE49-F238E27FC236}">
                    <a16:creationId xmlns:a16="http://schemas.microsoft.com/office/drawing/2014/main" id="{889E7C82-E5D9-8043-8A50-F87E4DA42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4" name="Freeform 671">
                <a:extLst>
                  <a:ext uri="{FF2B5EF4-FFF2-40B4-BE49-F238E27FC236}">
                    <a16:creationId xmlns:a16="http://schemas.microsoft.com/office/drawing/2014/main" id="{6EEB3AC9-B797-2E4E-B758-615021875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5" name="Freeform 672">
                <a:extLst>
                  <a:ext uri="{FF2B5EF4-FFF2-40B4-BE49-F238E27FC236}">
                    <a16:creationId xmlns:a16="http://schemas.microsoft.com/office/drawing/2014/main" id="{BF0B78D6-7D03-B248-8646-B7A4D8DB8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636" name="Picture 673" descr="laptop_keyboard">
              <a:extLst>
                <a:ext uri="{FF2B5EF4-FFF2-40B4-BE49-F238E27FC236}">
                  <a16:creationId xmlns:a16="http://schemas.microsoft.com/office/drawing/2014/main" id="{818E4316-ADEB-AE4B-A699-D416E1C587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Freeform 674">
              <a:extLst>
                <a:ext uri="{FF2B5EF4-FFF2-40B4-BE49-F238E27FC236}">
                  <a16:creationId xmlns:a16="http://schemas.microsoft.com/office/drawing/2014/main" id="{A1178674-C6C6-D942-80CB-75C6BFD08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638" name="Picture 675" descr="screen">
              <a:extLst>
                <a:ext uri="{FF2B5EF4-FFF2-40B4-BE49-F238E27FC236}">
                  <a16:creationId xmlns:a16="http://schemas.microsoft.com/office/drawing/2014/main" id="{A7347B7E-CCF5-FF42-83C4-25E95D6DDD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9" name="Freeform 676">
              <a:extLst>
                <a:ext uri="{FF2B5EF4-FFF2-40B4-BE49-F238E27FC236}">
                  <a16:creationId xmlns:a16="http://schemas.microsoft.com/office/drawing/2014/main" id="{00ECEF64-E8C8-4048-95B9-291C901D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Freeform 677">
              <a:extLst>
                <a:ext uri="{FF2B5EF4-FFF2-40B4-BE49-F238E27FC236}">
                  <a16:creationId xmlns:a16="http://schemas.microsoft.com/office/drawing/2014/main" id="{0014A409-D9B4-A949-98B0-56F9722D9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Freeform 678">
              <a:extLst>
                <a:ext uri="{FF2B5EF4-FFF2-40B4-BE49-F238E27FC236}">
                  <a16:creationId xmlns:a16="http://schemas.microsoft.com/office/drawing/2014/main" id="{B32C60B6-03BE-AE4B-A8B2-253AD5DB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Freeform 679">
              <a:extLst>
                <a:ext uri="{FF2B5EF4-FFF2-40B4-BE49-F238E27FC236}">
                  <a16:creationId xmlns:a16="http://schemas.microsoft.com/office/drawing/2014/main" id="{B023ADC3-7539-F145-B52F-5ADE8AAA9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Freeform 680">
              <a:extLst>
                <a:ext uri="{FF2B5EF4-FFF2-40B4-BE49-F238E27FC236}">
                  <a16:creationId xmlns:a16="http://schemas.microsoft.com/office/drawing/2014/main" id="{8DC2FD41-54FB-1B4E-AE8D-D4E49D45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681">
              <a:extLst>
                <a:ext uri="{FF2B5EF4-FFF2-40B4-BE49-F238E27FC236}">
                  <a16:creationId xmlns:a16="http://schemas.microsoft.com/office/drawing/2014/main" id="{135825F9-10E4-2C4A-A3EB-E3C7A186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45" name="Group 682">
              <a:extLst>
                <a:ext uri="{FF2B5EF4-FFF2-40B4-BE49-F238E27FC236}">
                  <a16:creationId xmlns:a16="http://schemas.microsoft.com/office/drawing/2014/main" id="{18B7D007-F2F8-2041-A3B3-4AAC42AC9D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654" name="Freeform 683">
                <a:extLst>
                  <a:ext uri="{FF2B5EF4-FFF2-40B4-BE49-F238E27FC236}">
                    <a16:creationId xmlns:a16="http://schemas.microsoft.com/office/drawing/2014/main" id="{C9CDCED6-729A-B548-A704-978153940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5" name="Freeform 684">
                <a:extLst>
                  <a:ext uri="{FF2B5EF4-FFF2-40B4-BE49-F238E27FC236}">
                    <a16:creationId xmlns:a16="http://schemas.microsoft.com/office/drawing/2014/main" id="{24052544-85C6-0C47-B814-CD736AF3F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6" name="Freeform 685">
                <a:extLst>
                  <a:ext uri="{FF2B5EF4-FFF2-40B4-BE49-F238E27FC236}">
                    <a16:creationId xmlns:a16="http://schemas.microsoft.com/office/drawing/2014/main" id="{6294FE3C-811A-494B-A379-68E78C7B7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7" name="Freeform 686">
                <a:extLst>
                  <a:ext uri="{FF2B5EF4-FFF2-40B4-BE49-F238E27FC236}">
                    <a16:creationId xmlns:a16="http://schemas.microsoft.com/office/drawing/2014/main" id="{14E79AE5-BBCC-114C-AF2F-57A092C70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8" name="Freeform 687">
                <a:extLst>
                  <a:ext uri="{FF2B5EF4-FFF2-40B4-BE49-F238E27FC236}">
                    <a16:creationId xmlns:a16="http://schemas.microsoft.com/office/drawing/2014/main" id="{87C488F6-CAF2-4349-8DCB-F47AF6FC0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9" name="Freeform 688">
                <a:extLst>
                  <a:ext uri="{FF2B5EF4-FFF2-40B4-BE49-F238E27FC236}">
                    <a16:creationId xmlns:a16="http://schemas.microsoft.com/office/drawing/2014/main" id="{F96E81D8-978B-5E49-94AC-C77AF2614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46" name="Freeform 689">
              <a:extLst>
                <a:ext uri="{FF2B5EF4-FFF2-40B4-BE49-F238E27FC236}">
                  <a16:creationId xmlns:a16="http://schemas.microsoft.com/office/drawing/2014/main" id="{986E1BA8-56FE-2F4F-B3AB-0EA671F5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690">
              <a:extLst>
                <a:ext uri="{FF2B5EF4-FFF2-40B4-BE49-F238E27FC236}">
                  <a16:creationId xmlns:a16="http://schemas.microsoft.com/office/drawing/2014/main" id="{032047D0-42E0-4B46-895E-03472FB4D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691">
              <a:extLst>
                <a:ext uri="{FF2B5EF4-FFF2-40B4-BE49-F238E27FC236}">
                  <a16:creationId xmlns:a16="http://schemas.microsoft.com/office/drawing/2014/main" id="{FA89F6A3-14E8-1E4F-88E9-66EE672BE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692">
              <a:extLst>
                <a:ext uri="{FF2B5EF4-FFF2-40B4-BE49-F238E27FC236}">
                  <a16:creationId xmlns:a16="http://schemas.microsoft.com/office/drawing/2014/main" id="{D515CEFC-F72A-2B4C-8178-A7F2D78AC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693">
              <a:extLst>
                <a:ext uri="{FF2B5EF4-FFF2-40B4-BE49-F238E27FC236}">
                  <a16:creationId xmlns:a16="http://schemas.microsoft.com/office/drawing/2014/main" id="{179531AD-F08A-C641-A873-F2E8AEE5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694">
              <a:extLst>
                <a:ext uri="{FF2B5EF4-FFF2-40B4-BE49-F238E27FC236}">
                  <a16:creationId xmlns:a16="http://schemas.microsoft.com/office/drawing/2014/main" id="{73AACF3A-FA16-9C4F-8B6F-B0A8B43B758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695">
              <a:extLst>
                <a:ext uri="{FF2B5EF4-FFF2-40B4-BE49-F238E27FC236}">
                  <a16:creationId xmlns:a16="http://schemas.microsoft.com/office/drawing/2014/main" id="{15FD6D01-4885-FE49-9A11-07A76235F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Freeform 696">
              <a:extLst>
                <a:ext uri="{FF2B5EF4-FFF2-40B4-BE49-F238E27FC236}">
                  <a16:creationId xmlns:a16="http://schemas.microsoft.com/office/drawing/2014/main" id="{84BBF509-8F69-EB4E-9420-AC4976319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66" name="Group 699">
            <a:extLst>
              <a:ext uri="{FF2B5EF4-FFF2-40B4-BE49-F238E27FC236}">
                <a16:creationId xmlns:a16="http://schemas.microsoft.com/office/drawing/2014/main" id="{02B4AC8E-378E-3547-A03F-EB9A037CC5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410188" y="4748833"/>
            <a:ext cx="501650" cy="512763"/>
            <a:chOff x="2839" y="3501"/>
            <a:chExt cx="755" cy="803"/>
          </a:xfrm>
        </p:grpSpPr>
        <p:pic>
          <p:nvPicPr>
            <p:cNvPr id="667" name="Picture 700" descr="desktop_computer_stylized_medium">
              <a:extLst>
                <a:ext uri="{FF2B5EF4-FFF2-40B4-BE49-F238E27FC236}">
                  <a16:creationId xmlns:a16="http://schemas.microsoft.com/office/drawing/2014/main" id="{71724573-60B3-124B-B985-CADFBB1B25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8" name="Freeform 701">
              <a:extLst>
                <a:ext uri="{FF2B5EF4-FFF2-40B4-BE49-F238E27FC236}">
                  <a16:creationId xmlns:a16="http://schemas.microsoft.com/office/drawing/2014/main" id="{E65649AC-8FC0-F443-9BCF-46161D99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69" name="Group 702">
            <a:extLst>
              <a:ext uri="{FF2B5EF4-FFF2-40B4-BE49-F238E27FC236}">
                <a16:creationId xmlns:a16="http://schemas.microsoft.com/office/drawing/2014/main" id="{193A9924-4D79-4547-A4DE-2DF0DB24940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61000" y="4321796"/>
            <a:ext cx="501650" cy="512762"/>
            <a:chOff x="2839" y="3501"/>
            <a:chExt cx="755" cy="803"/>
          </a:xfrm>
        </p:grpSpPr>
        <p:pic>
          <p:nvPicPr>
            <p:cNvPr id="670" name="Picture 703" descr="desktop_computer_stylized_medium">
              <a:extLst>
                <a:ext uri="{FF2B5EF4-FFF2-40B4-BE49-F238E27FC236}">
                  <a16:creationId xmlns:a16="http://schemas.microsoft.com/office/drawing/2014/main" id="{C8CA1A81-D304-424F-87F7-FEE71560CB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1" name="Freeform 704">
              <a:extLst>
                <a:ext uri="{FF2B5EF4-FFF2-40B4-BE49-F238E27FC236}">
                  <a16:creationId xmlns:a16="http://schemas.microsoft.com/office/drawing/2014/main" id="{A593126A-F019-4948-B6F9-9F0BBDC12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72" name="Group 705">
            <a:extLst>
              <a:ext uri="{FF2B5EF4-FFF2-40B4-BE49-F238E27FC236}">
                <a16:creationId xmlns:a16="http://schemas.microsoft.com/office/drawing/2014/main" id="{782ACF55-310A-7742-B762-459ADBC589A6}"/>
              </a:ext>
            </a:extLst>
          </p:cNvPr>
          <p:cNvGrpSpPr>
            <a:grpSpLocks/>
          </p:cNvGrpSpPr>
          <p:nvPr/>
        </p:nvGrpSpPr>
        <p:grpSpPr bwMode="auto">
          <a:xfrm>
            <a:off x="2234100" y="4709146"/>
            <a:ext cx="501650" cy="512762"/>
            <a:chOff x="2839" y="3501"/>
            <a:chExt cx="755" cy="803"/>
          </a:xfrm>
        </p:grpSpPr>
        <p:pic>
          <p:nvPicPr>
            <p:cNvPr id="673" name="Picture 706" descr="desktop_computer_stylized_medium">
              <a:extLst>
                <a:ext uri="{FF2B5EF4-FFF2-40B4-BE49-F238E27FC236}">
                  <a16:creationId xmlns:a16="http://schemas.microsoft.com/office/drawing/2014/main" id="{B4D37DEA-5391-6A48-B22B-C5003F10CD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4" name="Freeform 707">
              <a:extLst>
                <a:ext uri="{FF2B5EF4-FFF2-40B4-BE49-F238E27FC236}">
                  <a16:creationId xmlns:a16="http://schemas.microsoft.com/office/drawing/2014/main" id="{3BF185DB-3612-4349-821B-4CFDFD538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75" name="Group 708">
            <a:extLst>
              <a:ext uri="{FF2B5EF4-FFF2-40B4-BE49-F238E27FC236}">
                <a16:creationId xmlns:a16="http://schemas.microsoft.com/office/drawing/2014/main" id="{97B144E7-A54B-CA4C-B04F-A2F25E986C27}"/>
              </a:ext>
            </a:extLst>
          </p:cNvPr>
          <p:cNvGrpSpPr>
            <a:grpSpLocks/>
          </p:cNvGrpSpPr>
          <p:nvPr/>
        </p:nvGrpSpPr>
        <p:grpSpPr bwMode="auto">
          <a:xfrm>
            <a:off x="2035663" y="5148883"/>
            <a:ext cx="501650" cy="512763"/>
            <a:chOff x="2839" y="3501"/>
            <a:chExt cx="755" cy="803"/>
          </a:xfrm>
        </p:grpSpPr>
        <p:pic>
          <p:nvPicPr>
            <p:cNvPr id="676" name="Picture 709" descr="desktop_computer_stylized_medium">
              <a:extLst>
                <a:ext uri="{FF2B5EF4-FFF2-40B4-BE49-F238E27FC236}">
                  <a16:creationId xmlns:a16="http://schemas.microsoft.com/office/drawing/2014/main" id="{BC4923DF-E580-E043-87E0-54FA60E4EC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7" name="Freeform 710">
              <a:extLst>
                <a:ext uri="{FF2B5EF4-FFF2-40B4-BE49-F238E27FC236}">
                  <a16:creationId xmlns:a16="http://schemas.microsoft.com/office/drawing/2014/main" id="{42EC1204-645A-4842-92FE-2F13DBC9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337CC03-6B75-DD4E-AEF4-E8B1E9874303}"/>
              </a:ext>
            </a:extLst>
          </p:cNvPr>
          <p:cNvGrpSpPr/>
          <p:nvPr/>
        </p:nvGrpSpPr>
        <p:grpSpPr>
          <a:xfrm>
            <a:off x="3021501" y="4492486"/>
            <a:ext cx="1951525" cy="1263172"/>
            <a:chOff x="7891681" y="3099042"/>
            <a:chExt cx="2342453" cy="1569939"/>
          </a:xfrm>
        </p:grpSpPr>
        <p:sp>
          <p:nvSpPr>
            <p:cNvPr id="678" name="Oval 800">
              <a:extLst>
                <a:ext uri="{FF2B5EF4-FFF2-40B4-BE49-F238E27FC236}">
                  <a16:creationId xmlns:a16="http://schemas.microsoft.com/office/drawing/2014/main" id="{10688176-2675-9F46-B6CD-4D634B244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5510" y="3593195"/>
              <a:ext cx="69106" cy="79124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9" name="Group 817">
              <a:extLst>
                <a:ext uri="{FF2B5EF4-FFF2-40B4-BE49-F238E27FC236}">
                  <a16:creationId xmlns:a16="http://schemas.microsoft.com/office/drawing/2014/main" id="{3894D620-6D9E-8346-8516-F7389ED02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22376" y="3275911"/>
              <a:ext cx="615031" cy="694531"/>
              <a:chOff x="2920" y="1424"/>
              <a:chExt cx="326" cy="320"/>
            </a:xfrm>
          </p:grpSpPr>
          <p:sp>
            <p:nvSpPr>
              <p:cNvPr id="680" name="Oval 818">
                <a:extLst>
                  <a:ext uri="{FF2B5EF4-FFF2-40B4-BE49-F238E27FC236}">
                    <a16:creationId xmlns:a16="http://schemas.microsoft.com/office/drawing/2014/main" id="{11052586-B35E-DD4B-8AEC-F4861D0C9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grpSp>
            <p:nvGrpSpPr>
              <p:cNvPr id="681" name="Group 819">
                <a:extLst>
                  <a:ext uri="{FF2B5EF4-FFF2-40B4-BE49-F238E27FC236}">
                    <a16:creationId xmlns:a16="http://schemas.microsoft.com/office/drawing/2014/main" id="{ECD32DC1-931D-D54F-8659-4C948098C6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683" name="Oval 820">
                  <a:extLst>
                    <a:ext uri="{FF2B5EF4-FFF2-40B4-BE49-F238E27FC236}">
                      <a16:creationId xmlns:a16="http://schemas.microsoft.com/office/drawing/2014/main" id="{3304D76E-6F1B-7745-A3CB-304D98B35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cs typeface="+mn-cs"/>
                  </a:endParaRPr>
                </a:p>
              </p:txBody>
            </p:sp>
            <p:sp>
              <p:nvSpPr>
                <p:cNvPr id="684" name="Oval 821">
                  <a:extLst>
                    <a:ext uri="{FF2B5EF4-FFF2-40B4-BE49-F238E27FC236}">
                      <a16:creationId xmlns:a16="http://schemas.microsoft.com/office/drawing/2014/main" id="{74755B4A-1CD5-5744-9D5B-A2B52FF8D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cs typeface="+mn-cs"/>
                  </a:endParaRPr>
                </a:p>
              </p:txBody>
            </p:sp>
            <p:sp>
              <p:nvSpPr>
                <p:cNvPr id="685" name="Oval 822">
                  <a:extLst>
                    <a:ext uri="{FF2B5EF4-FFF2-40B4-BE49-F238E27FC236}">
                      <a16:creationId xmlns:a16="http://schemas.microsoft.com/office/drawing/2014/main" id="{4C9ED777-1C5F-D14C-85A1-B0DD4AB517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cs typeface="+mn-cs"/>
                  </a:endParaRPr>
                </a:p>
              </p:txBody>
            </p:sp>
            <p:sp>
              <p:nvSpPr>
                <p:cNvPr id="686" name="Oval 823">
                  <a:extLst>
                    <a:ext uri="{FF2B5EF4-FFF2-40B4-BE49-F238E27FC236}">
                      <a16:creationId xmlns:a16="http://schemas.microsoft.com/office/drawing/2014/main" id="{31AB0A7A-58BA-3043-BD5D-31AC5EB274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cs typeface="+mn-cs"/>
                  </a:endParaRPr>
                </a:p>
              </p:txBody>
            </p:sp>
            <p:sp>
              <p:nvSpPr>
                <p:cNvPr id="687" name="Freeform 824">
                  <a:extLst>
                    <a:ext uri="{FF2B5EF4-FFF2-40B4-BE49-F238E27FC236}">
                      <a16:creationId xmlns:a16="http://schemas.microsoft.com/office/drawing/2014/main" id="{259CA958-5773-B14D-898D-D3612E11BD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2" name="Freeform 825">
                <a:extLst>
                  <a:ext uri="{FF2B5EF4-FFF2-40B4-BE49-F238E27FC236}">
                    <a16:creationId xmlns:a16="http://schemas.microsoft.com/office/drawing/2014/main" id="{07C15FD6-3BA5-3648-9F8B-5D0B7E898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8" name="Group 783">
              <a:extLst>
                <a:ext uri="{FF2B5EF4-FFF2-40B4-BE49-F238E27FC236}">
                  <a16:creationId xmlns:a16="http://schemas.microsoft.com/office/drawing/2014/main" id="{0710E690-D315-AD40-8470-BF130355A7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22147" y="3619386"/>
              <a:ext cx="393690" cy="1049595"/>
              <a:chOff x="3130" y="3288"/>
              <a:chExt cx="410" cy="742"/>
            </a:xfrm>
          </p:grpSpPr>
          <p:sp>
            <p:nvSpPr>
              <p:cNvPr id="689" name="Line 270">
                <a:extLst>
                  <a:ext uri="{FF2B5EF4-FFF2-40B4-BE49-F238E27FC236}">
                    <a16:creationId xmlns:a16="http://schemas.microsoft.com/office/drawing/2014/main" id="{04149AE5-43DA-3047-BFDC-5CFB58462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0" name="Line 271">
                <a:extLst>
                  <a:ext uri="{FF2B5EF4-FFF2-40B4-BE49-F238E27FC236}">
                    <a16:creationId xmlns:a16="http://schemas.microsoft.com/office/drawing/2014/main" id="{6338FFA1-2B24-C444-8D8F-3277B2D87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1" name="Line 272">
                <a:extLst>
                  <a:ext uri="{FF2B5EF4-FFF2-40B4-BE49-F238E27FC236}">
                    <a16:creationId xmlns:a16="http://schemas.microsoft.com/office/drawing/2014/main" id="{C56657E2-C2C8-D445-8165-8F8545249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2" name="Line 273">
                <a:extLst>
                  <a:ext uri="{FF2B5EF4-FFF2-40B4-BE49-F238E27FC236}">
                    <a16:creationId xmlns:a16="http://schemas.microsoft.com/office/drawing/2014/main" id="{B7B82588-44BD-2D40-AFBE-88A049E7C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3" name="Line 274">
                <a:extLst>
                  <a:ext uri="{FF2B5EF4-FFF2-40B4-BE49-F238E27FC236}">
                    <a16:creationId xmlns:a16="http://schemas.microsoft.com/office/drawing/2014/main" id="{B49C6B4C-26A6-464B-A658-C25BD053BD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4" name="Line 275">
                <a:extLst>
                  <a:ext uri="{FF2B5EF4-FFF2-40B4-BE49-F238E27FC236}">
                    <a16:creationId xmlns:a16="http://schemas.microsoft.com/office/drawing/2014/main" id="{9DEE2C80-A67F-BC44-917A-FAEB31A8F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5" name="Line 276">
                <a:extLst>
                  <a:ext uri="{FF2B5EF4-FFF2-40B4-BE49-F238E27FC236}">
                    <a16:creationId xmlns:a16="http://schemas.microsoft.com/office/drawing/2014/main" id="{5A46DA7F-F265-CB4C-A51D-41A95E0B2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" name="Line 277">
                <a:extLst>
                  <a:ext uri="{FF2B5EF4-FFF2-40B4-BE49-F238E27FC236}">
                    <a16:creationId xmlns:a16="http://schemas.microsoft.com/office/drawing/2014/main" id="{593E4D81-9E83-E74D-8F06-058D326BB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" name="Line 278">
                <a:extLst>
                  <a:ext uri="{FF2B5EF4-FFF2-40B4-BE49-F238E27FC236}">
                    <a16:creationId xmlns:a16="http://schemas.microsoft.com/office/drawing/2014/main" id="{19A8EFE0-C98F-E44D-993F-B51434E6A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" name="Line 279">
                <a:extLst>
                  <a:ext uri="{FF2B5EF4-FFF2-40B4-BE49-F238E27FC236}">
                    <a16:creationId xmlns:a16="http://schemas.microsoft.com/office/drawing/2014/main" id="{B0DE46EE-854B-7449-A982-B3A715EBF3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9" name="Line 280">
                <a:extLst>
                  <a:ext uri="{FF2B5EF4-FFF2-40B4-BE49-F238E27FC236}">
                    <a16:creationId xmlns:a16="http://schemas.microsoft.com/office/drawing/2014/main" id="{13490F49-1356-1849-AFBC-6C97EFE1E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281">
                <a:extLst>
                  <a:ext uri="{FF2B5EF4-FFF2-40B4-BE49-F238E27FC236}">
                    <a16:creationId xmlns:a16="http://schemas.microsoft.com/office/drawing/2014/main" id="{03009224-D46D-E74D-B16C-6D0BBBCFB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1" name="Line 282">
                <a:extLst>
                  <a:ext uri="{FF2B5EF4-FFF2-40B4-BE49-F238E27FC236}">
                    <a16:creationId xmlns:a16="http://schemas.microsoft.com/office/drawing/2014/main" id="{195799B9-BB33-BC4E-BA89-837E62925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2" name="Line 283">
                <a:extLst>
                  <a:ext uri="{FF2B5EF4-FFF2-40B4-BE49-F238E27FC236}">
                    <a16:creationId xmlns:a16="http://schemas.microsoft.com/office/drawing/2014/main" id="{5617F8DF-F9E1-5043-8A1C-F0FA02039F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3" name="Line 284">
                <a:extLst>
                  <a:ext uri="{FF2B5EF4-FFF2-40B4-BE49-F238E27FC236}">
                    <a16:creationId xmlns:a16="http://schemas.microsoft.com/office/drawing/2014/main" id="{A0BBBAC8-FD74-EF44-A13C-1053337529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" name="Group 703">
              <a:extLst>
                <a:ext uri="{FF2B5EF4-FFF2-40B4-BE49-F238E27FC236}">
                  <a16:creationId xmlns:a16="http://schemas.microsoft.com/office/drawing/2014/main" id="{42EB9871-56EA-2341-96EB-5728B4E754D6}"/>
                </a:ext>
              </a:extLst>
            </p:cNvPr>
            <p:cNvGrpSpPr/>
            <p:nvPr/>
          </p:nvGrpSpPr>
          <p:grpSpPr>
            <a:xfrm>
              <a:off x="8405402" y="3099042"/>
              <a:ext cx="527285" cy="593983"/>
              <a:chOff x="8328836" y="2202873"/>
              <a:chExt cx="527285" cy="593983"/>
            </a:xfrm>
          </p:grpSpPr>
          <p:pic>
            <p:nvPicPr>
              <p:cNvPr id="705" name="Picture 653" descr="iphone_stylized_small">
                <a:extLst>
                  <a:ext uri="{FF2B5EF4-FFF2-40B4-BE49-F238E27FC236}">
                    <a16:creationId xmlns:a16="http://schemas.microsoft.com/office/drawing/2014/main" id="{3B41EE83-D29B-9B4A-9E7E-CDC2C57381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66432" y="2271663"/>
                <a:ext cx="180509" cy="5251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06" name="Group 850">
                <a:extLst>
                  <a:ext uri="{FF2B5EF4-FFF2-40B4-BE49-F238E27FC236}">
                    <a16:creationId xmlns:a16="http://schemas.microsoft.com/office/drawing/2014/main" id="{A2B15487-5874-8E4F-A2D2-3B4F8B949D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8836" y="2202873"/>
                <a:ext cx="527285" cy="118466"/>
                <a:chOff x="2199" y="955"/>
                <a:chExt cx="2547" cy="506"/>
              </a:xfrm>
            </p:grpSpPr>
            <p:sp>
              <p:nvSpPr>
                <p:cNvPr id="707" name="Freeform 851">
                  <a:extLst>
                    <a:ext uri="{FF2B5EF4-FFF2-40B4-BE49-F238E27FC236}">
                      <a16:creationId xmlns:a16="http://schemas.microsoft.com/office/drawing/2014/main" id="{F198C428-7BD3-9547-B5FE-EC2B2E4B3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8" name="Freeform 852">
                  <a:extLst>
                    <a:ext uri="{FF2B5EF4-FFF2-40B4-BE49-F238E27FC236}">
                      <a16:creationId xmlns:a16="http://schemas.microsoft.com/office/drawing/2014/main" id="{2BF34BB6-4817-E041-B51A-FF030BD85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9" name="Freeform 853">
                  <a:extLst>
                    <a:ext uri="{FF2B5EF4-FFF2-40B4-BE49-F238E27FC236}">
                      <a16:creationId xmlns:a16="http://schemas.microsoft.com/office/drawing/2014/main" id="{1F12D98B-9D91-2C4A-9A60-79ED30FF4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" name="Freeform 854">
                  <a:extLst>
                    <a:ext uri="{FF2B5EF4-FFF2-40B4-BE49-F238E27FC236}">
                      <a16:creationId xmlns:a16="http://schemas.microsoft.com/office/drawing/2014/main" id="{9DF11EBC-0004-A948-BFDC-FDE61D97F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" name="Freeform 855">
                  <a:extLst>
                    <a:ext uri="{FF2B5EF4-FFF2-40B4-BE49-F238E27FC236}">
                      <a16:creationId xmlns:a16="http://schemas.microsoft.com/office/drawing/2014/main" id="{E7293A64-2C3C-9646-B157-AA28AC5BA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" name="Freeform 856">
                  <a:extLst>
                    <a:ext uri="{FF2B5EF4-FFF2-40B4-BE49-F238E27FC236}">
                      <a16:creationId xmlns:a16="http://schemas.microsoft.com/office/drawing/2014/main" id="{3F0646E8-B992-F84E-AF32-0F3C87961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A5689340-E6EB-1E4C-B299-F2EC3B1CDBCC}"/>
                </a:ext>
              </a:extLst>
            </p:cNvPr>
            <p:cNvGrpSpPr/>
            <p:nvPr/>
          </p:nvGrpSpPr>
          <p:grpSpPr>
            <a:xfrm>
              <a:off x="7891681" y="4024818"/>
              <a:ext cx="1120341" cy="347863"/>
              <a:chOff x="9561515" y="2748013"/>
              <a:chExt cx="1120341" cy="347863"/>
            </a:xfrm>
          </p:grpSpPr>
          <p:pic>
            <p:nvPicPr>
              <p:cNvPr id="714" name="Picture 603" descr="car_icon_small">
                <a:extLst>
                  <a:ext uri="{FF2B5EF4-FFF2-40B4-BE49-F238E27FC236}">
                    <a16:creationId xmlns:a16="http://schemas.microsoft.com/office/drawing/2014/main" id="{64B67A9E-AD4C-A44D-8D74-4BA4FA5BC4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61515" y="2826814"/>
                <a:ext cx="1120341" cy="2690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15" name="Group 850">
                <a:extLst>
                  <a:ext uri="{FF2B5EF4-FFF2-40B4-BE49-F238E27FC236}">
                    <a16:creationId xmlns:a16="http://schemas.microsoft.com/office/drawing/2014/main" id="{84052C40-E105-A342-89B4-BDF61A2D5A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788587" y="2748013"/>
                <a:ext cx="527285" cy="118466"/>
                <a:chOff x="2199" y="955"/>
                <a:chExt cx="2547" cy="506"/>
              </a:xfrm>
            </p:grpSpPr>
            <p:sp>
              <p:nvSpPr>
                <p:cNvPr id="717" name="Freeform 851">
                  <a:extLst>
                    <a:ext uri="{FF2B5EF4-FFF2-40B4-BE49-F238E27FC236}">
                      <a16:creationId xmlns:a16="http://schemas.microsoft.com/office/drawing/2014/main" id="{0BA44966-8A4E-BB43-959B-A59F35AB5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" name="Freeform 852">
                  <a:extLst>
                    <a:ext uri="{FF2B5EF4-FFF2-40B4-BE49-F238E27FC236}">
                      <a16:creationId xmlns:a16="http://schemas.microsoft.com/office/drawing/2014/main" id="{5DC04172-F777-E646-93C2-4CDF96DA8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" name="Freeform 853">
                  <a:extLst>
                    <a:ext uri="{FF2B5EF4-FFF2-40B4-BE49-F238E27FC236}">
                      <a16:creationId xmlns:a16="http://schemas.microsoft.com/office/drawing/2014/main" id="{A55970CF-BAEF-CD49-9BCE-C69AB8A5C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" name="Freeform 854">
                  <a:extLst>
                    <a:ext uri="{FF2B5EF4-FFF2-40B4-BE49-F238E27FC236}">
                      <a16:creationId xmlns:a16="http://schemas.microsoft.com/office/drawing/2014/main" id="{2986E248-F171-5D48-8739-D2298CCA87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" name="Freeform 855">
                  <a:extLst>
                    <a:ext uri="{FF2B5EF4-FFF2-40B4-BE49-F238E27FC236}">
                      <a16:creationId xmlns:a16="http://schemas.microsoft.com/office/drawing/2014/main" id="{49F0B7F7-B410-9C43-9C2A-1B8B752592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" name="Freeform 856">
                  <a:extLst>
                    <a:ext uri="{FF2B5EF4-FFF2-40B4-BE49-F238E27FC236}">
                      <a16:creationId xmlns:a16="http://schemas.microsoft.com/office/drawing/2014/main" id="{287FBEA2-91A4-594C-9875-9EB64B310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716" name="Straight Connector 715">
                <a:extLst>
                  <a:ext uri="{FF2B5EF4-FFF2-40B4-BE49-F238E27FC236}">
                    <a16:creationId xmlns:a16="http://schemas.microsoft.com/office/drawing/2014/main" id="{00CD8070-E312-CE4E-9330-AF9220DB94C1}"/>
                  </a:ext>
                </a:extLst>
              </p:cNvPr>
              <p:cNvCxnSpPr/>
              <p:nvPr/>
            </p:nvCxnSpPr>
            <p:spPr>
              <a:xfrm>
                <a:off x="10032156" y="2798664"/>
                <a:ext cx="31623" cy="13689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23" name="Group 722">
              <a:extLst>
                <a:ext uri="{FF2B5EF4-FFF2-40B4-BE49-F238E27FC236}">
                  <a16:creationId xmlns:a16="http://schemas.microsoft.com/office/drawing/2014/main" id="{7270D670-9717-4947-8A8A-E81A05A4A5CB}"/>
                </a:ext>
              </a:extLst>
            </p:cNvPr>
            <p:cNvGrpSpPr/>
            <p:nvPr/>
          </p:nvGrpSpPr>
          <p:grpSpPr>
            <a:xfrm>
              <a:off x="9731765" y="3463179"/>
              <a:ext cx="502369" cy="512348"/>
              <a:chOff x="7341491" y="2307905"/>
              <a:chExt cx="509280" cy="439573"/>
            </a:xfrm>
          </p:grpSpPr>
          <p:grpSp>
            <p:nvGrpSpPr>
              <p:cNvPr id="724" name="Group 723">
                <a:extLst>
                  <a:ext uri="{FF2B5EF4-FFF2-40B4-BE49-F238E27FC236}">
                    <a16:creationId xmlns:a16="http://schemas.microsoft.com/office/drawing/2014/main" id="{46A2D8F1-7677-BA43-8C79-F92B915BC035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733" name="Picture 1018" descr="laptop_keyboard">
                  <a:extLst>
                    <a:ext uri="{FF2B5EF4-FFF2-40B4-BE49-F238E27FC236}">
                      <a16:creationId xmlns:a16="http://schemas.microsoft.com/office/drawing/2014/main" id="{0213EE88-DBCD-E942-AE09-77E4A5369EA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4" name="Freeform 1019">
                  <a:extLst>
                    <a:ext uri="{FF2B5EF4-FFF2-40B4-BE49-F238E27FC236}">
                      <a16:creationId xmlns:a16="http://schemas.microsoft.com/office/drawing/2014/main" id="{1AB1E013-5334-2443-B3EA-0ADF9CDA9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35" name="Picture 1020" descr="screen">
                  <a:extLst>
                    <a:ext uri="{FF2B5EF4-FFF2-40B4-BE49-F238E27FC236}">
                      <a16:creationId xmlns:a16="http://schemas.microsoft.com/office/drawing/2014/main" id="{8E8FB868-F15A-354D-8A94-F6162964A2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6" name="Freeform 1021">
                  <a:extLst>
                    <a:ext uri="{FF2B5EF4-FFF2-40B4-BE49-F238E27FC236}">
                      <a16:creationId xmlns:a16="http://schemas.microsoft.com/office/drawing/2014/main" id="{808AD4A9-7969-A440-AF65-3F01AEA7E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" name="Freeform 1022">
                  <a:extLst>
                    <a:ext uri="{FF2B5EF4-FFF2-40B4-BE49-F238E27FC236}">
                      <a16:creationId xmlns:a16="http://schemas.microsoft.com/office/drawing/2014/main" id="{BE959CDF-8CEC-5D49-B9B5-695C75E54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" name="Freeform 1023">
                  <a:extLst>
                    <a:ext uri="{FF2B5EF4-FFF2-40B4-BE49-F238E27FC236}">
                      <a16:creationId xmlns:a16="http://schemas.microsoft.com/office/drawing/2014/main" id="{C47539D5-AB19-6248-B8AC-D7C1EB7D8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9" name="Freeform 1024">
                  <a:extLst>
                    <a:ext uri="{FF2B5EF4-FFF2-40B4-BE49-F238E27FC236}">
                      <a16:creationId xmlns:a16="http://schemas.microsoft.com/office/drawing/2014/main" id="{5AEB62B0-7DA6-D743-86A5-DFFF45D54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0" name="Freeform 1025">
                  <a:extLst>
                    <a:ext uri="{FF2B5EF4-FFF2-40B4-BE49-F238E27FC236}">
                      <a16:creationId xmlns:a16="http://schemas.microsoft.com/office/drawing/2014/main" id="{B47C284C-2338-754B-99BA-EA63C8A9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1" name="Freeform 1026">
                  <a:extLst>
                    <a:ext uri="{FF2B5EF4-FFF2-40B4-BE49-F238E27FC236}">
                      <a16:creationId xmlns:a16="http://schemas.microsoft.com/office/drawing/2014/main" id="{9B886F94-1E66-9F4A-AE5A-8E0F922D01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2" name="Group 1027">
                  <a:extLst>
                    <a:ext uri="{FF2B5EF4-FFF2-40B4-BE49-F238E27FC236}">
                      <a16:creationId xmlns:a16="http://schemas.microsoft.com/office/drawing/2014/main" id="{715EA677-D4AB-B447-B08B-D7ED313243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749" name="Freeform 1028">
                    <a:extLst>
                      <a:ext uri="{FF2B5EF4-FFF2-40B4-BE49-F238E27FC236}">
                        <a16:creationId xmlns:a16="http://schemas.microsoft.com/office/drawing/2014/main" id="{E1124562-ECF8-4F4C-90C1-EF6396A68E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0" name="Freeform 1029">
                    <a:extLst>
                      <a:ext uri="{FF2B5EF4-FFF2-40B4-BE49-F238E27FC236}">
                        <a16:creationId xmlns:a16="http://schemas.microsoft.com/office/drawing/2014/main" id="{3389E998-0F08-914D-9479-D8E12E254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1" name="Freeform 1030">
                    <a:extLst>
                      <a:ext uri="{FF2B5EF4-FFF2-40B4-BE49-F238E27FC236}">
                        <a16:creationId xmlns:a16="http://schemas.microsoft.com/office/drawing/2014/main" id="{8A11850E-DFFA-ED48-BEB3-85180AD217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1031">
                    <a:extLst>
                      <a:ext uri="{FF2B5EF4-FFF2-40B4-BE49-F238E27FC236}">
                        <a16:creationId xmlns:a16="http://schemas.microsoft.com/office/drawing/2014/main" id="{348FFCFE-31F3-D044-A19B-3EA98E2A2B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1032">
                    <a:extLst>
                      <a:ext uri="{FF2B5EF4-FFF2-40B4-BE49-F238E27FC236}">
                        <a16:creationId xmlns:a16="http://schemas.microsoft.com/office/drawing/2014/main" id="{E0BFA97F-7FDE-4B49-BE02-A5B711E535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1033">
                    <a:extLst>
                      <a:ext uri="{FF2B5EF4-FFF2-40B4-BE49-F238E27FC236}">
                        <a16:creationId xmlns:a16="http://schemas.microsoft.com/office/drawing/2014/main" id="{5566BB9E-C2DB-904B-8DAE-F1FAE62B3F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43" name="Freeform 1034">
                  <a:extLst>
                    <a:ext uri="{FF2B5EF4-FFF2-40B4-BE49-F238E27FC236}">
                      <a16:creationId xmlns:a16="http://schemas.microsoft.com/office/drawing/2014/main" id="{8531613B-92A9-464D-BE9E-A372151861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4" name="Freeform 1035">
                  <a:extLst>
                    <a:ext uri="{FF2B5EF4-FFF2-40B4-BE49-F238E27FC236}">
                      <a16:creationId xmlns:a16="http://schemas.microsoft.com/office/drawing/2014/main" id="{EE5A0F89-BDF3-4F47-BA87-66EF728D0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5" name="Freeform 1036">
                  <a:extLst>
                    <a:ext uri="{FF2B5EF4-FFF2-40B4-BE49-F238E27FC236}">
                      <a16:creationId xmlns:a16="http://schemas.microsoft.com/office/drawing/2014/main" id="{1FD78267-7B3E-D540-902C-47129B46C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" name="Freeform 1037">
                  <a:extLst>
                    <a:ext uri="{FF2B5EF4-FFF2-40B4-BE49-F238E27FC236}">
                      <a16:creationId xmlns:a16="http://schemas.microsoft.com/office/drawing/2014/main" id="{16865503-BACA-1447-B755-0CA9ED8ED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" name="Freeform 1038">
                  <a:extLst>
                    <a:ext uri="{FF2B5EF4-FFF2-40B4-BE49-F238E27FC236}">
                      <a16:creationId xmlns:a16="http://schemas.microsoft.com/office/drawing/2014/main" id="{3B1B22E2-5D91-E74A-9754-AC618ED26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8" name="Freeform 1039">
                  <a:extLst>
                    <a:ext uri="{FF2B5EF4-FFF2-40B4-BE49-F238E27FC236}">
                      <a16:creationId xmlns:a16="http://schemas.microsoft.com/office/drawing/2014/main" id="{7E7C97D1-0F33-3444-927F-6DA622B206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25" name="Group 850">
                <a:extLst>
                  <a:ext uri="{FF2B5EF4-FFF2-40B4-BE49-F238E27FC236}">
                    <a16:creationId xmlns:a16="http://schemas.microsoft.com/office/drawing/2014/main" id="{62525AE2-4973-8D42-8457-3FD43C9E4D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727" name="Freeform 851">
                  <a:extLst>
                    <a:ext uri="{FF2B5EF4-FFF2-40B4-BE49-F238E27FC236}">
                      <a16:creationId xmlns:a16="http://schemas.microsoft.com/office/drawing/2014/main" id="{98DC9C84-53E3-014A-967F-FA84DB11D7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" name="Freeform 852">
                  <a:extLst>
                    <a:ext uri="{FF2B5EF4-FFF2-40B4-BE49-F238E27FC236}">
                      <a16:creationId xmlns:a16="http://schemas.microsoft.com/office/drawing/2014/main" id="{29B322F2-C071-D44B-B545-1D6315264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" name="Freeform 853">
                  <a:extLst>
                    <a:ext uri="{FF2B5EF4-FFF2-40B4-BE49-F238E27FC236}">
                      <a16:creationId xmlns:a16="http://schemas.microsoft.com/office/drawing/2014/main" id="{0B4F0F6E-B830-CD43-97A0-CCF435339F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" name="Freeform 854">
                  <a:extLst>
                    <a:ext uri="{FF2B5EF4-FFF2-40B4-BE49-F238E27FC236}">
                      <a16:creationId xmlns:a16="http://schemas.microsoft.com/office/drawing/2014/main" id="{1F7BE4F9-0536-514B-946A-CAC9944248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" name="Freeform 855">
                  <a:extLst>
                    <a:ext uri="{FF2B5EF4-FFF2-40B4-BE49-F238E27FC236}">
                      <a16:creationId xmlns:a16="http://schemas.microsoft.com/office/drawing/2014/main" id="{F512D928-7DBD-174E-9B2D-4DC324036D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2" name="Freeform 856">
                  <a:extLst>
                    <a:ext uri="{FF2B5EF4-FFF2-40B4-BE49-F238E27FC236}">
                      <a16:creationId xmlns:a16="http://schemas.microsoft.com/office/drawing/2014/main" id="{C88DD8DC-6D2B-A545-8A4F-C001C71ACD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726" name="Straight Connector 725">
                <a:extLst>
                  <a:ext uri="{FF2B5EF4-FFF2-40B4-BE49-F238E27FC236}">
                    <a16:creationId xmlns:a16="http://schemas.microsoft.com/office/drawing/2014/main" id="{5DFBB0AF-BFC3-414D-A6B2-5B5E573B87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55" name="Text Box 5">
            <a:extLst>
              <a:ext uri="{FF2B5EF4-FFF2-40B4-BE49-F238E27FC236}">
                <a16:creationId xmlns:a16="http://schemas.microsoft.com/office/drawing/2014/main" id="{59DCFB19-2C53-724E-875B-11F6B0110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702" y="5846761"/>
            <a:ext cx="1805302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shared radio: 4G/5G</a:t>
            </a:r>
          </a:p>
        </p:txBody>
      </p:sp>
    </p:spTree>
    <p:extLst>
      <p:ext uri="{BB962C8B-B14F-4D97-AF65-F5344CB8AC3E}">
        <p14:creationId xmlns:p14="http://schemas.microsoft.com/office/powerpoint/2010/main" val="42076692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Multiple access protocols</a:t>
            </a:r>
            <a:endParaRPr lang="en-US" sz="440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18</a:t>
            </a:fld>
            <a:endParaRPr lang="en-US"/>
          </a:p>
        </p:txBody>
      </p:sp>
      <p:sp>
        <p:nvSpPr>
          <p:cNvPr id="291" name="Rectangle 3">
            <a:extLst>
              <a:ext uri="{FF2B5EF4-FFF2-40B4-BE49-F238E27FC236}">
                <a16:creationId xmlns:a16="http://schemas.microsoft.com/office/drawing/2014/main" id="{E6233901-684E-DA4D-9AAB-1573F126922B}"/>
              </a:ext>
            </a:extLst>
          </p:cNvPr>
          <p:cNvSpPr txBox="1">
            <a:spLocks noChangeArrowheads="1"/>
          </p:cNvSpPr>
          <p:nvPr/>
        </p:nvSpPr>
        <p:spPr>
          <a:xfrm>
            <a:off x="765106" y="1363316"/>
            <a:ext cx="1114859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sz="3200"/>
              <a:t>single shared broadcast channel </a:t>
            </a:r>
          </a:p>
          <a:p>
            <a:pPr marL="404813" indent="-274638">
              <a:defRPr/>
            </a:pPr>
            <a:r>
              <a:rPr lang="en-US" sz="3200"/>
              <a:t>two or more simultaneous transmissions by nodes: interference </a:t>
            </a:r>
          </a:p>
          <a:p>
            <a:pPr lvl="1">
              <a:defRPr/>
            </a:pPr>
            <a:r>
              <a:rPr lang="en-US" sz="2800" i="1">
                <a:solidFill>
                  <a:srgbClr val="C00000"/>
                </a:solidFill>
              </a:rPr>
              <a:t>collision</a:t>
            </a:r>
            <a:r>
              <a:rPr lang="en-US" sz="2800"/>
              <a:t> if node receives two or more signals at the same time</a:t>
            </a:r>
            <a:endParaRPr lang="en-US" i="1" u="sng">
              <a:solidFill>
                <a:srgbClr val="FF0000"/>
              </a:solidFill>
            </a:endParaRPr>
          </a:p>
        </p:txBody>
      </p:sp>
      <p:sp>
        <p:nvSpPr>
          <p:cNvPr id="292" name="Rectangle 3">
            <a:extLst>
              <a:ext uri="{FF2B5EF4-FFF2-40B4-BE49-F238E27FC236}">
                <a16:creationId xmlns:a16="http://schemas.microsoft.com/office/drawing/2014/main" id="{4AA5F7D4-7DBD-9E45-B534-F9CDF4D8505D}"/>
              </a:ext>
            </a:extLst>
          </p:cNvPr>
          <p:cNvSpPr txBox="1">
            <a:spLocks noChangeArrowheads="1"/>
          </p:cNvSpPr>
          <p:nvPr/>
        </p:nvSpPr>
        <p:spPr>
          <a:xfrm>
            <a:off x="1156044" y="3848099"/>
            <a:ext cx="9962530" cy="2406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274638">
              <a:defRPr/>
            </a:pPr>
            <a:r>
              <a:rPr lang="en-US"/>
              <a:t>distributed algorithm that determines how nodes share channel, i.e., determine when node can transmit</a:t>
            </a:r>
          </a:p>
          <a:p>
            <a:pPr marL="457200" indent="-274638">
              <a:defRPr/>
            </a:pPr>
            <a:r>
              <a:rPr lang="en-US"/>
              <a:t>communication about channel sharing must use channel itself! </a:t>
            </a:r>
          </a:p>
          <a:p>
            <a:pPr marL="746125" lvl="1" indent="-223838">
              <a:defRPr/>
            </a:pPr>
            <a:r>
              <a:rPr lang="en-US" sz="2800"/>
              <a:t>no out-of-band channel for coordination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1AA9627-8FEC-3848-AA80-2DDEF1AE2F67}"/>
              </a:ext>
            </a:extLst>
          </p:cNvPr>
          <p:cNvSpPr/>
          <p:nvPr/>
        </p:nvSpPr>
        <p:spPr>
          <a:xfrm>
            <a:off x="901148" y="3472071"/>
            <a:ext cx="10442713" cy="2358886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A220334-D903-464A-8C54-83F2552D4599}"/>
              </a:ext>
            </a:extLst>
          </p:cNvPr>
          <p:cNvSpPr txBox="1"/>
          <p:nvPr/>
        </p:nvSpPr>
        <p:spPr>
          <a:xfrm>
            <a:off x="1258956" y="3154018"/>
            <a:ext cx="4224618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3200">
                <a:solidFill>
                  <a:srgbClr val="C00000"/>
                </a:solidFill>
              </a:rPr>
              <a:t>multiple access protocol</a:t>
            </a:r>
          </a:p>
        </p:txBody>
      </p:sp>
    </p:spTree>
    <p:extLst>
      <p:ext uri="{BB962C8B-B14F-4D97-AF65-F5344CB8AC3E}">
        <p14:creationId xmlns:p14="http://schemas.microsoft.com/office/powerpoint/2010/main" val="22069776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An ideal multiple access protocol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A702EAE9-EF5B-DD4F-BD34-31F1BD3532FC}"/>
              </a:ext>
            </a:extLst>
          </p:cNvPr>
          <p:cNvSpPr txBox="1">
            <a:spLocks noChangeArrowheads="1"/>
          </p:cNvSpPr>
          <p:nvPr/>
        </p:nvSpPr>
        <p:spPr>
          <a:xfrm>
            <a:off x="944216" y="1626703"/>
            <a:ext cx="10055087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i="1">
                <a:solidFill>
                  <a:srgbClr val="0000A8"/>
                </a:solidFill>
              </a:rPr>
              <a:t>given: </a:t>
            </a:r>
            <a:r>
              <a:rPr lang="en-US" sz="3200"/>
              <a:t>multiple access channel (MAC) of rate </a:t>
            </a:r>
            <a:r>
              <a:rPr lang="en-US" sz="3200" i="1"/>
              <a:t>R</a:t>
            </a:r>
            <a:r>
              <a:rPr lang="en-US" sz="3200"/>
              <a:t> bps</a:t>
            </a:r>
          </a:p>
          <a:p>
            <a:pPr>
              <a:buFont typeface="Wingdings" charset="0"/>
              <a:buNone/>
              <a:defRPr/>
            </a:pPr>
            <a:r>
              <a:rPr lang="en-US" sz="3200" i="1">
                <a:solidFill>
                  <a:srgbClr val="0000A8"/>
                </a:solidFill>
              </a:rPr>
              <a:t>desiderata:</a:t>
            </a:r>
          </a:p>
          <a:p>
            <a:pPr lvl="1">
              <a:buFont typeface="Wingdings" charset="0"/>
              <a:buNone/>
              <a:defRPr/>
            </a:pPr>
            <a:r>
              <a:rPr lang="en-US"/>
              <a:t>1. </a:t>
            </a:r>
            <a:r>
              <a:rPr lang="en-US" sz="2800"/>
              <a:t>when one node wants to transmit, it can send at rate </a:t>
            </a:r>
            <a:r>
              <a:rPr lang="en-US" sz="2800" i="1"/>
              <a:t>R</a:t>
            </a:r>
            <a:r>
              <a:rPr lang="en-US" sz="2800"/>
              <a:t>.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/>
              <a:t>2. when M nodes want to transmit, each can send at average rate </a:t>
            </a:r>
            <a:r>
              <a:rPr lang="en-US" sz="2800" i="1"/>
              <a:t>R/M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/>
              <a:t>3. fully decentralized:</a:t>
            </a:r>
          </a:p>
          <a:p>
            <a:pPr lvl="2">
              <a:defRPr/>
            </a:pPr>
            <a:r>
              <a:rPr lang="en-US" sz="2800"/>
              <a:t>no special node to coordinate transmissions</a:t>
            </a:r>
          </a:p>
          <a:p>
            <a:pPr lvl="2">
              <a:defRPr/>
            </a:pPr>
            <a:r>
              <a:rPr lang="en-US" sz="2800"/>
              <a:t>no synchronization of clocks, slots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/>
              <a:t>4. simple</a:t>
            </a:r>
          </a:p>
        </p:txBody>
      </p:sp>
    </p:spTree>
    <p:extLst>
      <p:ext uri="{BB962C8B-B14F-4D97-AF65-F5344CB8AC3E}">
        <p14:creationId xmlns:p14="http://schemas.microsoft.com/office/powerpoint/2010/main" val="334465633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layer, LANs: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defRPr/>
            </a:pPr>
            <a:r>
              <a:rPr lang="en-US"/>
              <a:t>a day in the life of a web request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80265" y="1388119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</a:pPr>
            <a:r>
              <a:rPr lang="en-US" altLang="en-US"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</a:pPr>
            <a:r>
              <a:rPr lang="en-US" altLang="en-US"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MAC protocols: taxonomy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20</a:t>
            </a:fld>
            <a:endParaRPr lang="en-US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D480CDD-CB17-934B-BC0E-C5D3C5E0F75F}"/>
              </a:ext>
            </a:extLst>
          </p:cNvPr>
          <p:cNvSpPr txBox="1">
            <a:spLocks noChangeArrowheads="1"/>
          </p:cNvSpPr>
          <p:nvPr/>
        </p:nvSpPr>
        <p:spPr>
          <a:xfrm>
            <a:off x="811696" y="1356210"/>
            <a:ext cx="11141765" cy="49385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/>
              <a:t>three broad classes:</a:t>
            </a:r>
          </a:p>
          <a:p>
            <a:pPr marL="404813" indent="-274638">
              <a:defRPr/>
            </a:pPr>
            <a:r>
              <a:rPr lang="en-US" sz="3200">
                <a:solidFill>
                  <a:srgbClr val="C00000"/>
                </a:solidFill>
              </a:rPr>
              <a:t>channel partitioning</a:t>
            </a:r>
          </a:p>
          <a:p>
            <a:pPr lvl="1">
              <a:defRPr/>
            </a:pPr>
            <a:r>
              <a:rPr lang="en-US" sz="2800"/>
              <a:t>divide channel into smaller </a:t>
            </a:r>
            <a:r>
              <a:rPr lang="en-US" altLang="ja-JP" sz="2800"/>
              <a:t>“</a:t>
            </a:r>
            <a:r>
              <a:rPr lang="en-US" sz="2800"/>
              <a:t>pieces</a:t>
            </a:r>
            <a:r>
              <a:rPr lang="en-US" altLang="ja-JP" sz="2800"/>
              <a:t>”</a:t>
            </a:r>
            <a:r>
              <a:rPr lang="en-US" sz="2800"/>
              <a:t> (time slots, frequency, code)</a:t>
            </a:r>
          </a:p>
          <a:p>
            <a:pPr lvl="1">
              <a:defRPr/>
            </a:pPr>
            <a:r>
              <a:rPr lang="en-US" sz="2800"/>
              <a:t>allocate piece to node for exclusive use</a:t>
            </a:r>
            <a:endParaRPr lang="en-US" sz="3200"/>
          </a:p>
          <a:p>
            <a:pPr marL="404813" indent="-274638">
              <a:defRPr/>
            </a:pPr>
            <a:r>
              <a:rPr lang="en-US" sz="3200" i="1">
                <a:solidFill>
                  <a:srgbClr val="C00000"/>
                </a:solidFill>
              </a:rPr>
              <a:t>random access</a:t>
            </a:r>
          </a:p>
          <a:p>
            <a:pPr lvl="1">
              <a:defRPr/>
            </a:pPr>
            <a:r>
              <a:rPr lang="en-US" sz="2800"/>
              <a:t>channel not divided, allow collisions</a:t>
            </a:r>
          </a:p>
          <a:p>
            <a:pPr lvl="1">
              <a:defRPr/>
            </a:pPr>
            <a:r>
              <a:rPr lang="en-US" altLang="ja-JP" sz="2800"/>
              <a:t>“</a:t>
            </a:r>
            <a:r>
              <a:rPr lang="en-US" sz="2800"/>
              <a:t>recover</a:t>
            </a:r>
            <a:r>
              <a:rPr lang="en-US" altLang="ja-JP" sz="2800"/>
              <a:t>”</a:t>
            </a:r>
            <a:r>
              <a:rPr lang="en-US" sz="2800"/>
              <a:t> from collisions</a:t>
            </a:r>
            <a:endParaRPr lang="en-US"/>
          </a:p>
          <a:p>
            <a:pPr marL="404813" indent="-274638">
              <a:defRPr/>
            </a:pPr>
            <a:r>
              <a:rPr lang="en-US" sz="3200">
                <a:solidFill>
                  <a:srgbClr val="C00000"/>
                </a:solidFill>
              </a:rPr>
              <a:t>“taking turns</a:t>
            </a:r>
            <a:r>
              <a:rPr lang="en-US" altLang="ja-JP" sz="3200">
                <a:solidFill>
                  <a:srgbClr val="C00000"/>
                </a:solidFill>
              </a:rPr>
              <a:t>”</a:t>
            </a:r>
            <a:endParaRPr lang="en-US" sz="3200">
              <a:solidFill>
                <a:srgbClr val="C00000"/>
              </a:solidFill>
            </a:endParaRPr>
          </a:p>
          <a:p>
            <a:pPr lvl="1">
              <a:defRPr/>
            </a:pPr>
            <a:r>
              <a:rPr lang="en-US" sz="2800"/>
              <a:t>nodes take turns, but nodes with more to send can take longer turns</a:t>
            </a:r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0998645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Channel partitioning MAC protocols: TDMA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0A448D7E-58D9-064C-A6F1-E4409D3F3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2904" y="1459051"/>
            <a:ext cx="10230470" cy="293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75000"/>
              </a:lnSpc>
              <a:buFont typeface="Wingdings" charset="0"/>
              <a:buNone/>
              <a:defRPr/>
            </a:pPr>
            <a:r>
              <a:rPr lang="en-US" sz="3200" kern="0">
                <a:solidFill>
                  <a:srgbClr val="C00000"/>
                </a:solidFill>
                <a:cs typeface="+mn-cs"/>
              </a:rPr>
              <a:t>TDMA: time division multiple access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>
                <a:cs typeface="+mn-cs"/>
              </a:rPr>
              <a:t>access to channel in “rounds”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>
                <a:cs typeface="+mn-cs"/>
              </a:rPr>
              <a:t>each station gets fixed length slot (length = packet transmission time) in each round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>
                <a:cs typeface="+mn-cs"/>
              </a:rPr>
              <a:t>unused slots go idle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>
                <a:cs typeface="+mn-cs"/>
              </a:rPr>
              <a:t>example: 6-station LAN, 1,3,4 have packets to send, slots 2,5,6 idle </a:t>
            </a:r>
            <a:endParaRPr lang="en-US" sz="3200" kern="0">
              <a:cs typeface="+mn-cs"/>
            </a:endParaRPr>
          </a:p>
        </p:txBody>
      </p:sp>
      <p:sp>
        <p:nvSpPr>
          <p:cNvPr id="44" name="Line 7">
            <a:extLst>
              <a:ext uri="{FF2B5EF4-FFF2-40B4-BE49-F238E27FC236}">
                <a16:creationId xmlns:a16="http://schemas.microsoft.com/office/drawing/2014/main" id="{A162B864-328B-BB4E-A401-8C10A01CA2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97001" y="5652397"/>
            <a:ext cx="60848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" name="Rectangle 8">
            <a:extLst>
              <a:ext uri="{FF2B5EF4-FFF2-40B4-BE49-F238E27FC236}">
                <a16:creationId xmlns:a16="http://schemas.microsoft.com/office/drawing/2014/main" id="{5BF0ACED-1DF3-A344-A69A-823B25CE0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9251" y="5425384"/>
            <a:ext cx="479425" cy="230188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" name="Rectangle 10">
            <a:extLst>
              <a:ext uri="{FF2B5EF4-FFF2-40B4-BE49-F238E27FC236}">
                <a16:creationId xmlns:a16="http://schemas.microsoft.com/office/drawing/2014/main" id="{B5DDDA64-5C9C-D148-8420-B59356552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8101" y="5425384"/>
            <a:ext cx="479425" cy="230188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" name="Rectangle 11">
            <a:extLst>
              <a:ext uri="{FF2B5EF4-FFF2-40B4-BE49-F238E27FC236}">
                <a16:creationId xmlns:a16="http://schemas.microsoft.com/office/drawing/2014/main" id="{D9985277-7968-C842-9231-012104EC2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763" y="5425384"/>
            <a:ext cx="479425" cy="230188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" name="Line 13">
            <a:extLst>
              <a:ext uri="{FF2B5EF4-FFF2-40B4-BE49-F238E27FC236}">
                <a16:creationId xmlns:a16="http://schemas.microsoft.com/office/drawing/2014/main" id="{F7E6C5C0-28CB-2C46-906A-E86EFCC6E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0838" y="5312672"/>
            <a:ext cx="0" cy="338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16">
            <a:extLst>
              <a:ext uri="{FF2B5EF4-FFF2-40B4-BE49-F238E27FC236}">
                <a16:creationId xmlns:a16="http://schemas.microsoft.com/office/drawing/2014/main" id="{51E737FE-2977-8B4C-B4D9-80C37910A7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6276" y="5315847"/>
            <a:ext cx="0" cy="338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" name="Text Box 23">
            <a:extLst>
              <a:ext uri="{FF2B5EF4-FFF2-40B4-BE49-F238E27FC236}">
                <a16:creationId xmlns:a16="http://schemas.microsoft.com/office/drawing/2014/main" id="{48F8A2A9-DBD4-9443-B624-51C1A0D8A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263" y="5392047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>
                <a:solidFill>
                  <a:srgbClr val="FFFFFF"/>
                </a:solidFill>
                <a:latin typeface="Arial" charset="0"/>
              </a:rPr>
              <a:t>1</a:t>
            </a:r>
          </a:p>
        </p:txBody>
      </p:sp>
      <p:sp>
        <p:nvSpPr>
          <p:cNvPr id="51" name="Text Box 24">
            <a:extLst>
              <a:ext uri="{FF2B5EF4-FFF2-40B4-BE49-F238E27FC236}">
                <a16:creationId xmlns:a16="http://schemas.microsoft.com/office/drawing/2014/main" id="{4D91ED1E-2495-0E4F-9B3E-3AFE785C5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413" y="5377759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>
                <a:solidFill>
                  <a:srgbClr val="FFFFFF"/>
                </a:solidFill>
                <a:latin typeface="Arial" charset="0"/>
              </a:rPr>
              <a:t>3</a:t>
            </a:r>
          </a:p>
        </p:txBody>
      </p:sp>
      <p:sp>
        <p:nvSpPr>
          <p:cNvPr id="52" name="Text Box 25">
            <a:extLst>
              <a:ext uri="{FF2B5EF4-FFF2-40B4-BE49-F238E27FC236}">
                <a16:creationId xmlns:a16="http://schemas.microsoft.com/office/drawing/2014/main" id="{AAF51084-5D55-9047-9D10-B125F32EE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0551" y="5384109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>
                <a:solidFill>
                  <a:srgbClr val="FFFFFF"/>
                </a:solidFill>
                <a:latin typeface="Arial" charset="0"/>
              </a:rPr>
              <a:t>4</a:t>
            </a:r>
          </a:p>
        </p:txBody>
      </p:sp>
      <p:sp>
        <p:nvSpPr>
          <p:cNvPr id="53" name="Rectangle 26">
            <a:extLst>
              <a:ext uri="{FF2B5EF4-FFF2-40B4-BE49-F238E27FC236}">
                <a16:creationId xmlns:a16="http://schemas.microsoft.com/office/drawing/2014/main" id="{EA2F25EA-1C55-8B45-8EA1-3A00A92F0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6751" y="5420622"/>
            <a:ext cx="479425" cy="230187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Rectangle 27">
            <a:extLst>
              <a:ext uri="{FF2B5EF4-FFF2-40B4-BE49-F238E27FC236}">
                <a16:creationId xmlns:a16="http://schemas.microsoft.com/office/drawing/2014/main" id="{39F06F1D-D0F6-4C49-99E0-AE58E606A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5601" y="5420622"/>
            <a:ext cx="479425" cy="230187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Rectangle 28">
            <a:extLst>
              <a:ext uri="{FF2B5EF4-FFF2-40B4-BE49-F238E27FC236}">
                <a16:creationId xmlns:a16="http://schemas.microsoft.com/office/drawing/2014/main" id="{80AEA40D-BFBF-704C-9415-CB79BC9BD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263" y="5420622"/>
            <a:ext cx="479425" cy="230187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" name="Line 29">
            <a:extLst>
              <a:ext uri="{FF2B5EF4-FFF2-40B4-BE49-F238E27FC236}">
                <a16:creationId xmlns:a16="http://schemas.microsoft.com/office/drawing/2014/main" id="{5025264D-4923-CA41-AB44-0965E9585D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338" y="5307909"/>
            <a:ext cx="0" cy="338138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" name="Text Box 30">
            <a:extLst>
              <a:ext uri="{FF2B5EF4-FFF2-40B4-BE49-F238E27FC236}">
                <a16:creationId xmlns:a16="http://schemas.microsoft.com/office/drawing/2014/main" id="{9684285E-DFBE-DA4D-9AE4-55B5626A2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763" y="5387284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>
                <a:solidFill>
                  <a:srgbClr val="FFFFFF"/>
                </a:solidFill>
                <a:latin typeface="Arial" charset="0"/>
              </a:rPr>
              <a:t>1</a:t>
            </a:r>
          </a:p>
        </p:txBody>
      </p:sp>
      <p:sp>
        <p:nvSpPr>
          <p:cNvPr id="58" name="Text Box 31">
            <a:extLst>
              <a:ext uri="{FF2B5EF4-FFF2-40B4-BE49-F238E27FC236}">
                <a16:creationId xmlns:a16="http://schemas.microsoft.com/office/drawing/2014/main" id="{6E82E5EA-026E-7045-B1A4-9CC9C86E8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2913" y="5372997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>
                <a:solidFill>
                  <a:srgbClr val="FFFFFF"/>
                </a:solidFill>
                <a:latin typeface="Arial" charset="0"/>
              </a:rPr>
              <a:t>3</a:t>
            </a:r>
          </a:p>
        </p:txBody>
      </p:sp>
      <p:sp>
        <p:nvSpPr>
          <p:cNvPr id="59" name="Text Box 32">
            <a:extLst>
              <a:ext uri="{FF2B5EF4-FFF2-40B4-BE49-F238E27FC236}">
                <a16:creationId xmlns:a16="http://schemas.microsoft.com/office/drawing/2014/main" id="{5B3E3799-80A5-7142-9795-9DF13D5FF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8051" y="5379347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>
                <a:solidFill>
                  <a:srgbClr val="FFFFFF"/>
                </a:solidFill>
                <a:latin typeface="Arial" charset="0"/>
              </a:rPr>
              <a:t>4</a:t>
            </a:r>
          </a:p>
        </p:txBody>
      </p:sp>
      <p:sp>
        <p:nvSpPr>
          <p:cNvPr id="60" name="Line 34">
            <a:extLst>
              <a:ext uri="{FF2B5EF4-FFF2-40B4-BE49-F238E27FC236}">
                <a16:creationId xmlns:a16="http://schemas.microsoft.com/office/drawing/2014/main" id="{14EBD35E-98E3-AF4C-839F-9C6CB952AFF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185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1" name="Line 35">
            <a:extLst>
              <a:ext uri="{FF2B5EF4-FFF2-40B4-BE49-F238E27FC236}">
                <a16:creationId xmlns:a16="http://schemas.microsoft.com/office/drawing/2014/main" id="{F002AB0E-BA6B-6448-B7B9-3028A445D9C8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810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" name="Line 36">
            <a:extLst>
              <a:ext uri="{FF2B5EF4-FFF2-40B4-BE49-F238E27FC236}">
                <a16:creationId xmlns:a16="http://schemas.microsoft.com/office/drawing/2014/main" id="{F10DFCB1-F5CE-2944-B5BD-75F801E54F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435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" name="Line 37">
            <a:extLst>
              <a:ext uri="{FF2B5EF4-FFF2-40B4-BE49-F238E27FC236}">
                <a16:creationId xmlns:a16="http://schemas.microsoft.com/office/drawing/2014/main" id="{5C202F74-B0E9-054A-BA6A-ED679E08BD0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060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" name="Line 38">
            <a:extLst>
              <a:ext uri="{FF2B5EF4-FFF2-40B4-BE49-F238E27FC236}">
                <a16:creationId xmlns:a16="http://schemas.microsoft.com/office/drawing/2014/main" id="{17258870-A929-E743-9ABE-DE23B79DBE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111613" y="5412684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" name="Line 39">
            <a:extLst>
              <a:ext uri="{FF2B5EF4-FFF2-40B4-BE49-F238E27FC236}">
                <a16:creationId xmlns:a16="http://schemas.microsoft.com/office/drawing/2014/main" id="{8AD32332-0DC8-9E49-947E-1BAEF13A51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935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" name="Line 40">
            <a:extLst>
              <a:ext uri="{FF2B5EF4-FFF2-40B4-BE49-F238E27FC236}">
                <a16:creationId xmlns:a16="http://schemas.microsoft.com/office/drawing/2014/main" id="{5AD88233-F39A-B84C-B2C9-4019C2559D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7088" y="5412684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7" name="Line 41">
            <a:extLst>
              <a:ext uri="{FF2B5EF4-FFF2-40B4-BE49-F238E27FC236}">
                <a16:creationId xmlns:a16="http://schemas.microsoft.com/office/drawing/2014/main" id="{78671AB0-ED5E-5C4D-AC35-7C14A7C841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4826" y="5407922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8" name="Line 42">
            <a:extLst>
              <a:ext uri="{FF2B5EF4-FFF2-40B4-BE49-F238E27FC236}">
                <a16:creationId xmlns:a16="http://schemas.microsoft.com/office/drawing/2014/main" id="{392BE166-36F8-ED44-B8F4-C49488BC9D2C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810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9" name="Line 43">
            <a:extLst>
              <a:ext uri="{FF2B5EF4-FFF2-40B4-BE49-F238E27FC236}">
                <a16:creationId xmlns:a16="http://schemas.microsoft.com/office/drawing/2014/main" id="{C6ED8042-7995-2346-BE45-DBFCD6A2739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5838" y="5322197"/>
            <a:ext cx="0" cy="33813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" name="Line 44">
            <a:extLst>
              <a:ext uri="{FF2B5EF4-FFF2-40B4-BE49-F238E27FC236}">
                <a16:creationId xmlns:a16="http://schemas.microsoft.com/office/drawing/2014/main" id="{DD22EBBA-AEC8-5E4C-AABA-D5D9CC143D9C}"/>
              </a:ext>
            </a:extLst>
          </p:cNvPr>
          <p:cNvSpPr>
            <a:spLocks noChangeShapeType="1"/>
          </p:cNvSpPr>
          <p:nvPr/>
        </p:nvSpPr>
        <p:spPr bwMode="auto">
          <a:xfrm>
            <a:off x="653560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1" name="Text Box 45">
            <a:extLst>
              <a:ext uri="{FF2B5EF4-FFF2-40B4-BE49-F238E27FC236}">
                <a16:creationId xmlns:a16="http://schemas.microsoft.com/office/drawing/2014/main" id="{F54AF62A-48FF-814D-8354-2867F36F7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413" y="4793559"/>
            <a:ext cx="7048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6-slot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frame</a:t>
            </a:r>
          </a:p>
        </p:txBody>
      </p:sp>
      <p:sp>
        <p:nvSpPr>
          <p:cNvPr id="72" name="Line 46">
            <a:extLst>
              <a:ext uri="{FF2B5EF4-FFF2-40B4-BE49-F238E27FC236}">
                <a16:creationId xmlns:a16="http://schemas.microsoft.com/office/drawing/2014/main" id="{7D7E0352-F8F2-5743-A848-9F53111F6B3D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626" y="5130109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3" name="Line 47">
            <a:extLst>
              <a:ext uri="{FF2B5EF4-FFF2-40B4-BE49-F238E27FC236}">
                <a16:creationId xmlns:a16="http://schemas.microsoft.com/office/drawing/2014/main" id="{EBD725BA-5097-D14C-982A-992BE18BD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31951" y="5125347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4" name="Line 48">
            <a:extLst>
              <a:ext uri="{FF2B5EF4-FFF2-40B4-BE49-F238E27FC236}">
                <a16:creationId xmlns:a16="http://schemas.microsoft.com/office/drawing/2014/main" id="{E29434D8-2134-AC4C-88EE-1DEC7494A2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313" y="5038034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5" name="Line 49">
            <a:extLst>
              <a:ext uri="{FF2B5EF4-FFF2-40B4-BE49-F238E27FC236}">
                <a16:creationId xmlns:a16="http://schemas.microsoft.com/office/drawing/2014/main" id="{DD6295BF-D109-B14A-8DA1-AE6AAF54DB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0401" y="5028509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6" name="Text Box 51">
            <a:extLst>
              <a:ext uri="{FF2B5EF4-FFF2-40B4-BE49-F238E27FC236}">
                <a16:creationId xmlns:a16="http://schemas.microsoft.com/office/drawing/2014/main" id="{699B3453-7E1D-004F-906D-AF9515116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263" y="4766572"/>
            <a:ext cx="7048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6-slot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frame</a:t>
            </a:r>
          </a:p>
        </p:txBody>
      </p:sp>
      <p:sp>
        <p:nvSpPr>
          <p:cNvPr id="77" name="Line 52">
            <a:extLst>
              <a:ext uri="{FF2B5EF4-FFF2-40B4-BE49-F238E27FC236}">
                <a16:creationId xmlns:a16="http://schemas.microsoft.com/office/drawing/2014/main" id="{93CF78E3-E304-1F47-A737-21BE287F408C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0476" y="5136459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3">
            <a:extLst>
              <a:ext uri="{FF2B5EF4-FFF2-40B4-BE49-F238E27FC236}">
                <a16:creationId xmlns:a16="http://schemas.microsoft.com/office/drawing/2014/main" id="{AB3A3849-AE7D-284D-84DC-79BD81FCD6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95801" y="5131697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55">
            <a:extLst>
              <a:ext uri="{FF2B5EF4-FFF2-40B4-BE49-F238E27FC236}">
                <a16:creationId xmlns:a16="http://schemas.microsoft.com/office/drawing/2014/main" id="{AE222EAA-A862-9447-9545-E85FC863E78C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4251" y="5001522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1" name="Ink 11">
                <a:extLst>
                  <a:ext uri="{FF2B5EF4-FFF2-40B4-BE49-F238E27FC236}">
                    <a16:creationId xmlns:a16="http://schemas.microsoft.com/office/drawing/2014/main" id="{D256DE0E-FD89-E3A4-CCAF-A37AB8F60E98}"/>
                  </a:ext>
                </a:extLst>
              </p14:cNvPr>
              <p14:cNvContentPartPr/>
              <p14:nvPr/>
            </p14:nvContentPartPr>
            <p14:xfrm>
              <a:off x="3113740" y="5489494"/>
              <a:ext cx="457920" cy="703080"/>
            </p14:xfrm>
          </p:contentPart>
        </mc:Choice>
        <mc:Fallback>
          <p:pic>
            <p:nvPicPr>
              <p:cNvPr id="11" name="Ink 11">
                <a:extLst>
                  <a:ext uri="{FF2B5EF4-FFF2-40B4-BE49-F238E27FC236}">
                    <a16:creationId xmlns:a16="http://schemas.microsoft.com/office/drawing/2014/main" id="{D256DE0E-FD89-E3A4-CCAF-A37AB8F60E9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106174" y="5481938"/>
                <a:ext cx="473052" cy="718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19" name="Ink 19">
                <a:extLst>
                  <a:ext uri="{FF2B5EF4-FFF2-40B4-BE49-F238E27FC236}">
                    <a16:creationId xmlns:a16="http://schemas.microsoft.com/office/drawing/2014/main" id="{A9AD883B-FEF4-D359-F941-9F0FC3811B87}"/>
                  </a:ext>
                </a:extLst>
              </p14:cNvPr>
              <p14:cNvContentPartPr/>
              <p14:nvPr/>
            </p14:nvContentPartPr>
            <p14:xfrm>
              <a:off x="4663900" y="5414614"/>
              <a:ext cx="467280" cy="853560"/>
            </p14:xfrm>
          </p:contentPart>
        </mc:Choice>
        <mc:Fallback>
          <p:pic>
            <p:nvPicPr>
              <p:cNvPr id="19" name="Ink 19">
                <a:extLst>
                  <a:ext uri="{FF2B5EF4-FFF2-40B4-BE49-F238E27FC236}">
                    <a16:creationId xmlns:a16="http://schemas.microsoft.com/office/drawing/2014/main" id="{A9AD883B-FEF4-D359-F941-9F0FC3811B87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56340" y="5407051"/>
                <a:ext cx="482400" cy="8686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07013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Channel partitioning MAC protocols: FDMA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22</a:t>
            </a:fld>
            <a:endParaRPr lang="en-US"/>
          </a:p>
        </p:txBody>
      </p:sp>
      <p:sp>
        <p:nvSpPr>
          <p:cNvPr id="106" name="Rectangle 3">
            <a:extLst>
              <a:ext uri="{FF2B5EF4-FFF2-40B4-BE49-F238E27FC236}">
                <a16:creationId xmlns:a16="http://schemas.microsoft.com/office/drawing/2014/main" id="{A94113D7-D843-6943-B334-D7CB4D1F9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7997" y="1404730"/>
            <a:ext cx="10457898" cy="239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kern="0">
                <a:solidFill>
                  <a:srgbClr val="C00000"/>
                </a:solidFill>
                <a:cs typeface="+mn-cs"/>
              </a:rPr>
              <a:t>FDMA: frequency division multiple access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>
                <a:cs typeface="+mn-cs"/>
              </a:rPr>
              <a:t>channel spectrum divided into frequency bands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>
                <a:cs typeface="+mn-cs"/>
              </a:rPr>
              <a:t>each station assigned fixed frequency band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>
                <a:cs typeface="+mn-cs"/>
              </a:rPr>
              <a:t>unused transmission time in frequency bands go idle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>
                <a:cs typeface="+mn-cs"/>
              </a:rPr>
              <a:t>example: 6-station LAN, 1,3,4 have packet to send, frequency bands 2,5,6 idle </a:t>
            </a:r>
            <a:endParaRPr lang="en-US" kern="0">
              <a:cs typeface="+mn-cs"/>
            </a:endParaRPr>
          </a:p>
        </p:txBody>
      </p:sp>
      <p:sp>
        <p:nvSpPr>
          <p:cNvPr id="107" name="Rectangle 4">
            <a:extLst>
              <a:ext uri="{FF2B5EF4-FFF2-40B4-BE49-F238E27FC236}">
                <a16:creationId xmlns:a16="http://schemas.microsoft.com/office/drawing/2014/main" id="{FB019CDD-E472-AF4E-8949-C4737F99E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4416" y="4019343"/>
            <a:ext cx="627062" cy="2251075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5">
            <a:extLst>
              <a:ext uri="{FF2B5EF4-FFF2-40B4-BE49-F238E27FC236}">
                <a16:creationId xmlns:a16="http://schemas.microsoft.com/office/drawing/2014/main" id="{7AC0087E-78DE-BF46-9489-779BB31FF6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5124243"/>
            <a:ext cx="6223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9" name="Line 6">
            <a:extLst>
              <a:ext uri="{FF2B5EF4-FFF2-40B4-BE49-F238E27FC236}">
                <a16:creationId xmlns:a16="http://schemas.microsoft.com/office/drawing/2014/main" id="{9FC23187-FBDC-FA4B-B4E6-6E7E43341D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68066" y="5516355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0" name="Line 7">
            <a:extLst>
              <a:ext uri="{FF2B5EF4-FFF2-40B4-BE49-F238E27FC236}">
                <a16:creationId xmlns:a16="http://schemas.microsoft.com/office/drawing/2014/main" id="{E641A772-5023-C846-9FAC-463AEB27F3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5902118"/>
            <a:ext cx="6270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Line 8">
            <a:extLst>
              <a:ext uri="{FF2B5EF4-FFF2-40B4-BE49-F238E27FC236}">
                <a16:creationId xmlns:a16="http://schemas.microsoft.com/office/drawing/2014/main" id="{3C34D97D-BA0E-E54B-8121-E6DAAC9C5F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68066" y="4738480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9">
            <a:extLst>
              <a:ext uri="{FF2B5EF4-FFF2-40B4-BE49-F238E27FC236}">
                <a16:creationId xmlns:a16="http://schemas.microsoft.com/office/drawing/2014/main" id="{EADC3381-A525-5746-A4EC-3AFDB46D7C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4352718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3" name="Line 11">
            <a:extLst>
              <a:ext uri="{FF2B5EF4-FFF2-40B4-BE49-F238E27FC236}">
                <a16:creationId xmlns:a16="http://schemas.microsoft.com/office/drawing/2014/main" id="{CAEC1A74-CC07-704F-8130-3B0A0ED24D94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3553" y="4292393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4" name="Freeform 12">
            <a:extLst>
              <a:ext uri="{FF2B5EF4-FFF2-40B4-BE49-F238E27FC236}">
                <a16:creationId xmlns:a16="http://schemas.microsoft.com/office/drawing/2014/main" id="{4415498F-BA55-314D-A0E8-A4F7108E385D}"/>
              </a:ext>
            </a:extLst>
          </p:cNvPr>
          <p:cNvSpPr>
            <a:spLocks/>
          </p:cNvSpPr>
          <p:nvPr/>
        </p:nvSpPr>
        <p:spPr bwMode="auto">
          <a:xfrm>
            <a:off x="7641191" y="4173330"/>
            <a:ext cx="1728787" cy="114300"/>
          </a:xfrm>
          <a:custGeom>
            <a:avLst/>
            <a:gdLst>
              <a:gd name="T0" fmla="*/ 0 w 1089"/>
              <a:gd name="T1" fmla="*/ 2147483647 h 72"/>
              <a:gd name="T2" fmla="*/ 0 w 1089"/>
              <a:gd name="T3" fmla="*/ 2147483647 h 72"/>
              <a:gd name="T4" fmla="*/ 2147483647 w 1089"/>
              <a:gd name="T5" fmla="*/ 0 h 72"/>
              <a:gd name="T6" fmla="*/ 2147483647 w 1089"/>
              <a:gd name="T7" fmla="*/ 2147483647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89" h="72">
                <a:moveTo>
                  <a:pt x="0" y="72"/>
                </a:moveTo>
                <a:lnTo>
                  <a:pt x="0" y="3"/>
                </a:lnTo>
                <a:lnTo>
                  <a:pt x="1089" y="0"/>
                </a:lnTo>
                <a:lnTo>
                  <a:pt x="1089" y="72"/>
                </a:lnTo>
              </a:path>
            </a:pathLst>
          </a:custGeom>
          <a:solidFill>
            <a:srgbClr val="3333CC"/>
          </a:solidFill>
          <a:ln w="19050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5" name="Line 13">
            <a:extLst>
              <a:ext uri="{FF2B5EF4-FFF2-40B4-BE49-F238E27FC236}">
                <a16:creationId xmlns:a16="http://schemas.microsoft.com/office/drawing/2014/main" id="{F566D06F-DA9B-924F-A309-E705E264142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1178" y="4695618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6" name="Line 15">
            <a:extLst>
              <a:ext uri="{FF2B5EF4-FFF2-40B4-BE49-F238E27FC236}">
                <a16:creationId xmlns:a16="http://schemas.microsoft.com/office/drawing/2014/main" id="{4AF0EC43-8F11-1A47-8304-4922215B14F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1178" y="5094080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7" name="Freeform 16">
            <a:extLst>
              <a:ext uri="{FF2B5EF4-FFF2-40B4-BE49-F238E27FC236}">
                <a16:creationId xmlns:a16="http://schemas.microsoft.com/office/drawing/2014/main" id="{AB06C57E-A006-8040-A27E-949550E4FE8F}"/>
              </a:ext>
            </a:extLst>
          </p:cNvPr>
          <p:cNvSpPr>
            <a:spLocks/>
          </p:cNvSpPr>
          <p:nvPr/>
        </p:nvSpPr>
        <p:spPr bwMode="auto">
          <a:xfrm>
            <a:off x="7688816" y="4975018"/>
            <a:ext cx="1728787" cy="114300"/>
          </a:xfrm>
          <a:custGeom>
            <a:avLst/>
            <a:gdLst>
              <a:gd name="T0" fmla="*/ 0 w 1089"/>
              <a:gd name="T1" fmla="*/ 2147483647 h 72"/>
              <a:gd name="T2" fmla="*/ 0 w 1089"/>
              <a:gd name="T3" fmla="*/ 2147483647 h 72"/>
              <a:gd name="T4" fmla="*/ 2147483647 w 1089"/>
              <a:gd name="T5" fmla="*/ 0 h 72"/>
              <a:gd name="T6" fmla="*/ 2147483647 w 1089"/>
              <a:gd name="T7" fmla="*/ 2147483647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89" h="72">
                <a:moveTo>
                  <a:pt x="0" y="72"/>
                </a:moveTo>
                <a:lnTo>
                  <a:pt x="0" y="3"/>
                </a:lnTo>
                <a:lnTo>
                  <a:pt x="1089" y="0"/>
                </a:lnTo>
                <a:lnTo>
                  <a:pt x="1089" y="72"/>
                </a:lnTo>
              </a:path>
            </a:pathLst>
          </a:custGeom>
          <a:solidFill>
            <a:srgbClr val="FF0000"/>
          </a:solidFill>
          <a:ln w="19050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8" name="Group 17">
            <a:extLst>
              <a:ext uri="{FF2B5EF4-FFF2-40B4-BE49-F238E27FC236}">
                <a16:creationId xmlns:a16="http://schemas.microsoft.com/office/drawing/2014/main" id="{0C46EA38-B2CC-E242-A036-92D6D5CB1BD1}"/>
              </a:ext>
            </a:extLst>
          </p:cNvPr>
          <p:cNvGrpSpPr>
            <a:grpSpLocks/>
          </p:cNvGrpSpPr>
          <p:nvPr/>
        </p:nvGrpSpPr>
        <p:grpSpPr bwMode="auto">
          <a:xfrm>
            <a:off x="7558641" y="5379830"/>
            <a:ext cx="2228850" cy="119063"/>
            <a:chOff x="1884" y="2826"/>
            <a:chExt cx="1404" cy="75"/>
          </a:xfrm>
        </p:grpSpPr>
        <p:sp>
          <p:nvSpPr>
            <p:cNvPr id="119" name="Line 18">
              <a:extLst>
                <a:ext uri="{FF2B5EF4-FFF2-40B4-BE49-F238E27FC236}">
                  <a16:creationId xmlns:a16="http://schemas.microsoft.com/office/drawing/2014/main" id="{4C5A6A23-131D-3D4A-A858-616AD50DEF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4" y="2901"/>
              <a:ext cx="1404" cy="0"/>
            </a:xfrm>
            <a:prstGeom prst="line">
              <a:avLst/>
            </a:prstGeom>
            <a:noFill/>
            <a:ln w="19050">
              <a:noFill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Freeform 19">
              <a:extLst>
                <a:ext uri="{FF2B5EF4-FFF2-40B4-BE49-F238E27FC236}">
                  <a16:creationId xmlns:a16="http://schemas.microsoft.com/office/drawing/2014/main" id="{AD858F7D-3B6B-6C4E-9D01-B6641A9BF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826"/>
              <a:ext cx="1089" cy="72"/>
            </a:xfrm>
            <a:custGeom>
              <a:avLst/>
              <a:gdLst>
                <a:gd name="T0" fmla="*/ 0 w 1089"/>
                <a:gd name="T1" fmla="*/ 72 h 72"/>
                <a:gd name="T2" fmla="*/ 0 w 1089"/>
                <a:gd name="T3" fmla="*/ 3 h 72"/>
                <a:gd name="T4" fmla="*/ 1089 w 1089"/>
                <a:gd name="T5" fmla="*/ 0 h 72"/>
                <a:gd name="T6" fmla="*/ 1089 w 1089"/>
                <a:gd name="T7" fmla="*/ 72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9" h="72">
                  <a:moveTo>
                    <a:pt x="0" y="72"/>
                  </a:moveTo>
                  <a:lnTo>
                    <a:pt x="0" y="3"/>
                  </a:lnTo>
                  <a:lnTo>
                    <a:pt x="1089" y="0"/>
                  </a:lnTo>
                  <a:lnTo>
                    <a:pt x="1089" y="72"/>
                  </a:lnTo>
                </a:path>
              </a:pathLst>
            </a:custGeom>
            <a:solidFill>
              <a:srgbClr val="00CC66"/>
            </a:solidFill>
            <a:ln w="19050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21" name="Line 20">
            <a:extLst>
              <a:ext uri="{FF2B5EF4-FFF2-40B4-BE49-F238E27FC236}">
                <a16:creationId xmlns:a16="http://schemas.microsoft.com/office/drawing/2014/main" id="{C3DEAD67-CC99-8145-991E-0D18A9400C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8803" y="5905293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2" name="Text Box 22">
            <a:extLst>
              <a:ext uri="{FF2B5EF4-FFF2-40B4-BE49-F238E27FC236}">
                <a16:creationId xmlns:a16="http://schemas.microsoft.com/office/drawing/2014/main" id="{76166768-A0A0-D047-AF51-584B5A20077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5570297" y="4899612"/>
            <a:ext cx="1873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frequency bands</a:t>
            </a:r>
          </a:p>
        </p:txBody>
      </p:sp>
      <p:sp>
        <p:nvSpPr>
          <p:cNvPr id="123" name="Text Box 23">
            <a:extLst>
              <a:ext uri="{FF2B5EF4-FFF2-40B4-BE49-F238E27FC236}">
                <a16:creationId xmlns:a16="http://schemas.microsoft.com/office/drawing/2014/main" id="{17DE17BD-A94E-DA4D-AAF6-A402FC36902D}"/>
              </a:ext>
            </a:extLst>
          </p:cNvPr>
          <p:cNvSpPr txBox="1">
            <a:spLocks noChangeArrowheads="1"/>
          </p:cNvSpPr>
          <p:nvPr/>
        </p:nvSpPr>
        <p:spPr bwMode="auto">
          <a:xfrm rot="67766">
            <a:off x="9479516" y="3841543"/>
            <a:ext cx="615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time</a:t>
            </a:r>
          </a:p>
        </p:txBody>
      </p:sp>
      <p:sp>
        <p:nvSpPr>
          <p:cNvPr id="124" name="Freeform 54">
            <a:extLst>
              <a:ext uri="{FF2B5EF4-FFF2-40B4-BE49-F238E27FC236}">
                <a16:creationId xmlns:a16="http://schemas.microsoft.com/office/drawing/2014/main" id="{7AD42071-4F64-B843-A1C6-7FCBFED04E99}"/>
              </a:ext>
            </a:extLst>
          </p:cNvPr>
          <p:cNvSpPr>
            <a:spLocks/>
          </p:cNvSpPr>
          <p:nvPr/>
        </p:nvSpPr>
        <p:spPr bwMode="auto">
          <a:xfrm>
            <a:off x="4178853" y="4228893"/>
            <a:ext cx="595313" cy="1538287"/>
          </a:xfrm>
          <a:custGeom>
            <a:avLst/>
            <a:gdLst>
              <a:gd name="T0" fmla="*/ 2147483647 w 375"/>
              <a:gd name="T1" fmla="*/ 0 h 969"/>
              <a:gd name="T2" fmla="*/ 0 w 375"/>
              <a:gd name="T3" fmla="*/ 2147483647 h 969"/>
              <a:gd name="T4" fmla="*/ 2147483647 w 375"/>
              <a:gd name="T5" fmla="*/ 2147483647 h 969"/>
              <a:gd name="T6" fmla="*/ 2147483647 w 375"/>
              <a:gd name="T7" fmla="*/ 0 h 96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5" h="969">
                <a:moveTo>
                  <a:pt x="375" y="0"/>
                </a:moveTo>
                <a:lnTo>
                  <a:pt x="0" y="485"/>
                </a:lnTo>
                <a:lnTo>
                  <a:pt x="375" y="969"/>
                </a:lnTo>
                <a:lnTo>
                  <a:pt x="375" y="0"/>
                </a:lnTo>
                <a:close/>
              </a:path>
            </a:pathLst>
          </a:custGeom>
          <a:gradFill rotWithShape="1">
            <a:gsLst>
              <a:gs pos="0">
                <a:srgbClr val="000000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3175" cmpd="sng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25" name="Group 56">
            <a:extLst>
              <a:ext uri="{FF2B5EF4-FFF2-40B4-BE49-F238E27FC236}">
                <a16:creationId xmlns:a16="http://schemas.microsoft.com/office/drawing/2014/main" id="{34B5CE52-E522-7047-BA9D-9BB20B9F9ADA}"/>
              </a:ext>
            </a:extLst>
          </p:cNvPr>
          <p:cNvGrpSpPr>
            <a:grpSpLocks/>
          </p:cNvGrpSpPr>
          <p:nvPr/>
        </p:nvGrpSpPr>
        <p:grpSpPr bwMode="auto">
          <a:xfrm>
            <a:off x="2440541" y="4867068"/>
            <a:ext cx="1666875" cy="314325"/>
            <a:chOff x="1614" y="1494"/>
            <a:chExt cx="1050" cy="198"/>
          </a:xfrm>
        </p:grpSpPr>
        <p:sp>
          <p:nvSpPr>
            <p:cNvPr id="126" name="Rectangle 57">
              <a:extLst>
                <a:ext uri="{FF2B5EF4-FFF2-40B4-BE49-F238E27FC236}">
                  <a16:creationId xmlns:a16="http://schemas.microsoft.com/office/drawing/2014/main" id="{35185768-7475-464D-9B46-EAE338591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1500"/>
              <a:ext cx="168" cy="1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DE23B659-5071-9E47-B3AE-975CCCF9C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494"/>
              <a:ext cx="896" cy="198"/>
            </a:xfrm>
            <a:custGeom>
              <a:avLst/>
              <a:gdLst>
                <a:gd name="T0" fmla="*/ 18 w 896"/>
                <a:gd name="T1" fmla="*/ 0 h 198"/>
                <a:gd name="T2" fmla="*/ 0 w 896"/>
                <a:gd name="T3" fmla="*/ 96 h 198"/>
                <a:gd name="T4" fmla="*/ 18 w 896"/>
                <a:gd name="T5" fmla="*/ 198 h 198"/>
                <a:gd name="T6" fmla="*/ 774 w 896"/>
                <a:gd name="T7" fmla="*/ 198 h 198"/>
                <a:gd name="T8" fmla="*/ 750 w 896"/>
                <a:gd name="T9" fmla="*/ 90 h 198"/>
                <a:gd name="T10" fmla="*/ 774 w 896"/>
                <a:gd name="T11" fmla="*/ 0 h 198"/>
                <a:gd name="T12" fmla="*/ 18 w 896"/>
                <a:gd name="T13" fmla="*/ 0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6" h="198">
                  <a:moveTo>
                    <a:pt x="18" y="0"/>
                  </a:moveTo>
                  <a:lnTo>
                    <a:pt x="0" y="96"/>
                  </a:lnTo>
                  <a:lnTo>
                    <a:pt x="18" y="198"/>
                  </a:lnTo>
                  <a:lnTo>
                    <a:pt x="774" y="198"/>
                  </a:lnTo>
                  <a:cubicBezTo>
                    <a:pt x="896" y="180"/>
                    <a:pt x="750" y="123"/>
                    <a:pt x="750" y="90"/>
                  </a:cubicBezTo>
                  <a:cubicBezTo>
                    <a:pt x="750" y="57"/>
                    <a:pt x="896" y="15"/>
                    <a:pt x="774" y="0"/>
                  </a:cubicBezTo>
                  <a:lnTo>
                    <a:pt x="18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FFFFFF"/>
                </a:gs>
                <a:gs pos="100000">
                  <a:srgbClr val="000000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Oval 59">
              <a:extLst>
                <a:ext uri="{FF2B5EF4-FFF2-40B4-BE49-F238E27FC236}">
                  <a16:creationId xmlns:a16="http://schemas.microsoft.com/office/drawing/2014/main" id="{4CF64D39-F6A5-B043-AE9F-C0E095A89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1506"/>
              <a:ext cx="62" cy="168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60">
              <a:extLst>
                <a:ext uri="{FF2B5EF4-FFF2-40B4-BE49-F238E27FC236}">
                  <a16:creationId xmlns:a16="http://schemas.microsoft.com/office/drawing/2014/main" id="{1E0950E2-1737-0848-B4CE-20AE13DC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6" y="1584"/>
              <a:ext cx="13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33" name="Text Box 69">
            <a:extLst>
              <a:ext uri="{FF2B5EF4-FFF2-40B4-BE49-F238E27FC236}">
                <a16:creationId xmlns:a16="http://schemas.microsoft.com/office/drawing/2014/main" id="{D3E65D95-5225-584A-9047-05868BCE95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9766" y="5579855"/>
            <a:ext cx="1289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FDM cable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9A0270D6-4A2D-1440-9DDD-3F93BFED8457}"/>
              </a:ext>
            </a:extLst>
          </p:cNvPr>
          <p:cNvSpPr/>
          <p:nvPr/>
        </p:nvSpPr>
        <p:spPr>
          <a:xfrm>
            <a:off x="5002905" y="5527821"/>
            <a:ext cx="1003515" cy="275129"/>
          </a:xfrm>
          <a:custGeom>
            <a:avLst/>
            <a:gdLst>
              <a:gd name="connsiteX0" fmla="*/ 0 w 1937289"/>
              <a:gd name="connsiteY0" fmla="*/ 228600 h 437827"/>
              <a:gd name="connsiteX1" fmla="*/ 100739 w 1937289"/>
              <a:gd name="connsiteY1" fmla="*/ 0 h 437827"/>
              <a:gd name="connsiteX2" fmla="*/ 286719 w 1937289"/>
              <a:gd name="connsiteY2" fmla="*/ 430078 h 437827"/>
              <a:gd name="connsiteX3" fmla="*/ 480448 w 1937289"/>
              <a:gd name="connsiteY3" fmla="*/ 7749 h 437827"/>
              <a:gd name="connsiteX4" fmla="*/ 681926 w 1937289"/>
              <a:gd name="connsiteY4" fmla="*/ 433953 h 437827"/>
              <a:gd name="connsiteX5" fmla="*/ 867905 w 1937289"/>
              <a:gd name="connsiteY5" fmla="*/ 7749 h 437827"/>
              <a:gd name="connsiteX6" fmla="*/ 1061634 w 1937289"/>
              <a:gd name="connsiteY6" fmla="*/ 430078 h 437827"/>
              <a:gd name="connsiteX7" fmla="*/ 1255363 w 1937289"/>
              <a:gd name="connsiteY7" fmla="*/ 3875 h 437827"/>
              <a:gd name="connsiteX8" fmla="*/ 1452966 w 1937289"/>
              <a:gd name="connsiteY8" fmla="*/ 430078 h 437827"/>
              <a:gd name="connsiteX9" fmla="*/ 1638946 w 1937289"/>
              <a:gd name="connsiteY9" fmla="*/ 3875 h 437827"/>
              <a:gd name="connsiteX10" fmla="*/ 1836550 w 1937289"/>
              <a:gd name="connsiteY10" fmla="*/ 437827 h 437827"/>
              <a:gd name="connsiteX11" fmla="*/ 1937289 w 1937289"/>
              <a:gd name="connsiteY11" fmla="*/ 224726 h 437827"/>
              <a:gd name="connsiteX0" fmla="*/ 0 w 1937289"/>
              <a:gd name="connsiteY0" fmla="*/ 228600 h 437827"/>
              <a:gd name="connsiteX1" fmla="*/ 100739 w 1937289"/>
              <a:gd name="connsiteY1" fmla="*/ 0 h 437827"/>
              <a:gd name="connsiteX2" fmla="*/ 286719 w 1937289"/>
              <a:gd name="connsiteY2" fmla="*/ 430078 h 437827"/>
              <a:gd name="connsiteX3" fmla="*/ 480448 w 1937289"/>
              <a:gd name="connsiteY3" fmla="*/ 7749 h 437827"/>
              <a:gd name="connsiteX4" fmla="*/ 681926 w 1937289"/>
              <a:gd name="connsiteY4" fmla="*/ 433953 h 437827"/>
              <a:gd name="connsiteX5" fmla="*/ 867905 w 1937289"/>
              <a:gd name="connsiteY5" fmla="*/ 7749 h 437827"/>
              <a:gd name="connsiteX6" fmla="*/ 1061634 w 1937289"/>
              <a:gd name="connsiteY6" fmla="*/ 430078 h 437827"/>
              <a:gd name="connsiteX7" fmla="*/ 1255363 w 1937289"/>
              <a:gd name="connsiteY7" fmla="*/ 3875 h 437827"/>
              <a:gd name="connsiteX8" fmla="*/ 1452966 w 1937289"/>
              <a:gd name="connsiteY8" fmla="*/ 430078 h 437827"/>
              <a:gd name="connsiteX9" fmla="*/ 1638946 w 1937289"/>
              <a:gd name="connsiteY9" fmla="*/ 3875 h 437827"/>
              <a:gd name="connsiteX10" fmla="*/ 1836550 w 1937289"/>
              <a:gd name="connsiteY10" fmla="*/ 437827 h 437827"/>
              <a:gd name="connsiteX11" fmla="*/ 1937289 w 1937289"/>
              <a:gd name="connsiteY11" fmla="*/ 224726 h 437827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32613 h 448703"/>
              <a:gd name="connsiteX1" fmla="*/ 100739 w 1937289"/>
              <a:gd name="connsiteY1" fmla="*/ 4013 h 448703"/>
              <a:gd name="connsiteX2" fmla="*/ 286719 w 1937289"/>
              <a:gd name="connsiteY2" fmla="*/ 434091 h 448703"/>
              <a:gd name="connsiteX3" fmla="*/ 480448 w 1937289"/>
              <a:gd name="connsiteY3" fmla="*/ 11762 h 448703"/>
              <a:gd name="connsiteX4" fmla="*/ 681926 w 1937289"/>
              <a:gd name="connsiteY4" fmla="*/ 437966 h 448703"/>
              <a:gd name="connsiteX5" fmla="*/ 867905 w 1937289"/>
              <a:gd name="connsiteY5" fmla="*/ 11762 h 448703"/>
              <a:gd name="connsiteX6" fmla="*/ 1061634 w 1937289"/>
              <a:gd name="connsiteY6" fmla="*/ 434091 h 448703"/>
              <a:gd name="connsiteX7" fmla="*/ 1255363 w 1937289"/>
              <a:gd name="connsiteY7" fmla="*/ 7888 h 448703"/>
              <a:gd name="connsiteX8" fmla="*/ 1452966 w 1937289"/>
              <a:gd name="connsiteY8" fmla="*/ 434091 h 448703"/>
              <a:gd name="connsiteX9" fmla="*/ 1638946 w 1937289"/>
              <a:gd name="connsiteY9" fmla="*/ 7888 h 448703"/>
              <a:gd name="connsiteX10" fmla="*/ 1836550 w 1937289"/>
              <a:gd name="connsiteY10" fmla="*/ 441840 h 448703"/>
              <a:gd name="connsiteX11" fmla="*/ 1937289 w 1937289"/>
              <a:gd name="connsiteY11" fmla="*/ 228739 h 448703"/>
              <a:gd name="connsiteX0" fmla="*/ 0 w 1937289"/>
              <a:gd name="connsiteY0" fmla="*/ 228603 h 444693"/>
              <a:gd name="connsiteX1" fmla="*/ 100739 w 1937289"/>
              <a:gd name="connsiteY1" fmla="*/ 3 h 444693"/>
              <a:gd name="connsiteX2" fmla="*/ 286719 w 1937289"/>
              <a:gd name="connsiteY2" fmla="*/ 430081 h 444693"/>
              <a:gd name="connsiteX3" fmla="*/ 480448 w 1937289"/>
              <a:gd name="connsiteY3" fmla="*/ 7752 h 444693"/>
              <a:gd name="connsiteX4" fmla="*/ 681926 w 1937289"/>
              <a:gd name="connsiteY4" fmla="*/ 433956 h 444693"/>
              <a:gd name="connsiteX5" fmla="*/ 867905 w 1937289"/>
              <a:gd name="connsiteY5" fmla="*/ 7752 h 444693"/>
              <a:gd name="connsiteX6" fmla="*/ 1061634 w 1937289"/>
              <a:gd name="connsiteY6" fmla="*/ 430081 h 444693"/>
              <a:gd name="connsiteX7" fmla="*/ 1255363 w 1937289"/>
              <a:gd name="connsiteY7" fmla="*/ 3878 h 444693"/>
              <a:gd name="connsiteX8" fmla="*/ 1452966 w 1937289"/>
              <a:gd name="connsiteY8" fmla="*/ 430081 h 444693"/>
              <a:gd name="connsiteX9" fmla="*/ 1638946 w 1937289"/>
              <a:gd name="connsiteY9" fmla="*/ 3878 h 444693"/>
              <a:gd name="connsiteX10" fmla="*/ 1836550 w 1937289"/>
              <a:gd name="connsiteY10" fmla="*/ 437830 h 444693"/>
              <a:gd name="connsiteX11" fmla="*/ 1937289 w 1937289"/>
              <a:gd name="connsiteY11" fmla="*/ 224729 h 444693"/>
              <a:gd name="connsiteX0" fmla="*/ 0 w 1937289"/>
              <a:gd name="connsiteY0" fmla="*/ 228603 h 437864"/>
              <a:gd name="connsiteX1" fmla="*/ 100739 w 1937289"/>
              <a:gd name="connsiteY1" fmla="*/ 3 h 437864"/>
              <a:gd name="connsiteX2" fmla="*/ 286719 w 1937289"/>
              <a:gd name="connsiteY2" fmla="*/ 430081 h 437864"/>
              <a:gd name="connsiteX3" fmla="*/ 480448 w 1937289"/>
              <a:gd name="connsiteY3" fmla="*/ 7752 h 437864"/>
              <a:gd name="connsiteX4" fmla="*/ 681926 w 1937289"/>
              <a:gd name="connsiteY4" fmla="*/ 433956 h 437864"/>
              <a:gd name="connsiteX5" fmla="*/ 867905 w 1937289"/>
              <a:gd name="connsiteY5" fmla="*/ 7752 h 437864"/>
              <a:gd name="connsiteX6" fmla="*/ 1061634 w 1937289"/>
              <a:gd name="connsiteY6" fmla="*/ 430081 h 437864"/>
              <a:gd name="connsiteX7" fmla="*/ 1255363 w 1937289"/>
              <a:gd name="connsiteY7" fmla="*/ 3878 h 437864"/>
              <a:gd name="connsiteX8" fmla="*/ 1452966 w 1937289"/>
              <a:gd name="connsiteY8" fmla="*/ 430081 h 437864"/>
              <a:gd name="connsiteX9" fmla="*/ 1638946 w 1937289"/>
              <a:gd name="connsiteY9" fmla="*/ 3878 h 437864"/>
              <a:gd name="connsiteX10" fmla="*/ 1836550 w 1937289"/>
              <a:gd name="connsiteY10" fmla="*/ 437830 h 437864"/>
              <a:gd name="connsiteX11" fmla="*/ 1937289 w 1937289"/>
              <a:gd name="connsiteY11" fmla="*/ 224729 h 43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7289" h="437864">
                <a:moveTo>
                  <a:pt x="0" y="228603"/>
                </a:moveTo>
                <a:cubicBezTo>
                  <a:pt x="33580" y="152403"/>
                  <a:pt x="49079" y="1294"/>
                  <a:pt x="100739" y="3"/>
                </a:cubicBezTo>
                <a:cubicBezTo>
                  <a:pt x="152399" y="-1288"/>
                  <a:pt x="223434" y="428790"/>
                  <a:pt x="286719" y="430081"/>
                </a:cubicBezTo>
                <a:cubicBezTo>
                  <a:pt x="350004" y="431372"/>
                  <a:pt x="414580" y="7106"/>
                  <a:pt x="480448" y="7752"/>
                </a:cubicBezTo>
                <a:cubicBezTo>
                  <a:pt x="546316" y="8398"/>
                  <a:pt x="617350" y="433956"/>
                  <a:pt x="681926" y="433956"/>
                </a:cubicBezTo>
                <a:cubicBezTo>
                  <a:pt x="746502" y="433956"/>
                  <a:pt x="804620" y="8398"/>
                  <a:pt x="867905" y="7752"/>
                </a:cubicBezTo>
                <a:cubicBezTo>
                  <a:pt x="931190" y="7106"/>
                  <a:pt x="997058" y="430727"/>
                  <a:pt x="1061634" y="430081"/>
                </a:cubicBezTo>
                <a:cubicBezTo>
                  <a:pt x="1126210" y="429435"/>
                  <a:pt x="1190141" y="3878"/>
                  <a:pt x="1255363" y="3878"/>
                </a:cubicBezTo>
                <a:cubicBezTo>
                  <a:pt x="1320585" y="3878"/>
                  <a:pt x="1389036" y="430081"/>
                  <a:pt x="1452966" y="430081"/>
                </a:cubicBezTo>
                <a:cubicBezTo>
                  <a:pt x="1516896" y="430081"/>
                  <a:pt x="1575015" y="2587"/>
                  <a:pt x="1638946" y="3878"/>
                </a:cubicBezTo>
                <a:cubicBezTo>
                  <a:pt x="1702877" y="5170"/>
                  <a:pt x="1764224" y="435247"/>
                  <a:pt x="1836550" y="437830"/>
                </a:cubicBezTo>
                <a:cubicBezTo>
                  <a:pt x="1908876" y="440413"/>
                  <a:pt x="1903709" y="295763"/>
                  <a:pt x="1937289" y="224729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148A4D-594A-A94D-A5E8-FC72A487E4BC}"/>
              </a:ext>
            </a:extLst>
          </p:cNvPr>
          <p:cNvGrpSpPr/>
          <p:nvPr/>
        </p:nvGrpSpPr>
        <p:grpSpPr>
          <a:xfrm>
            <a:off x="5000976" y="4204816"/>
            <a:ext cx="907351" cy="280296"/>
            <a:chOff x="4298196" y="6444710"/>
            <a:chExt cx="907351" cy="280296"/>
          </a:xfrm>
        </p:grpSpPr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C419FC4E-49FE-3642-80AD-AAE6918A7757}"/>
                </a:ext>
              </a:extLst>
            </p:cNvPr>
            <p:cNvSpPr/>
            <p:nvPr/>
          </p:nvSpPr>
          <p:spPr>
            <a:xfrm>
              <a:off x="4298196" y="6444710"/>
              <a:ext cx="455909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473D5352-C1A7-7E4B-9326-FE6B9BF0A5AA}"/>
                </a:ext>
              </a:extLst>
            </p:cNvPr>
            <p:cNvSpPr/>
            <p:nvPr/>
          </p:nvSpPr>
          <p:spPr>
            <a:xfrm>
              <a:off x="4749638" y="6449877"/>
              <a:ext cx="455909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F59B8CB-4346-D742-A279-4850646C075E}"/>
              </a:ext>
            </a:extLst>
          </p:cNvPr>
          <p:cNvGrpSpPr/>
          <p:nvPr/>
        </p:nvGrpSpPr>
        <p:grpSpPr>
          <a:xfrm>
            <a:off x="4979505" y="4883429"/>
            <a:ext cx="993354" cy="277839"/>
            <a:chOff x="4343400" y="5348498"/>
            <a:chExt cx="993354" cy="277839"/>
          </a:xfrm>
        </p:grpSpPr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256BD977-F2A8-9E41-ADA8-C51B7FED488E}"/>
                </a:ext>
              </a:extLst>
            </p:cNvPr>
            <p:cNvSpPr/>
            <p:nvPr/>
          </p:nvSpPr>
          <p:spPr>
            <a:xfrm>
              <a:off x="4343400" y="5348498"/>
              <a:ext cx="614122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3FA4DA1D-7930-274D-A8BC-73EA2CC3EB94}"/>
                </a:ext>
              </a:extLst>
            </p:cNvPr>
            <p:cNvSpPr/>
            <p:nvPr/>
          </p:nvSpPr>
          <p:spPr>
            <a:xfrm>
              <a:off x="4951503" y="5353664"/>
              <a:ext cx="385251" cy="272673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  <a:gd name="connsiteX0" fmla="*/ 0 w 1836551"/>
                <a:gd name="connsiteY0" fmla="*/ 228603 h 437831"/>
                <a:gd name="connsiteX1" fmla="*/ 100739 w 1836551"/>
                <a:gd name="connsiteY1" fmla="*/ 3 h 437831"/>
                <a:gd name="connsiteX2" fmla="*/ 286719 w 1836551"/>
                <a:gd name="connsiteY2" fmla="*/ 430081 h 437831"/>
                <a:gd name="connsiteX3" fmla="*/ 480448 w 1836551"/>
                <a:gd name="connsiteY3" fmla="*/ 7752 h 437831"/>
                <a:gd name="connsiteX4" fmla="*/ 681926 w 1836551"/>
                <a:gd name="connsiteY4" fmla="*/ 433956 h 437831"/>
                <a:gd name="connsiteX5" fmla="*/ 867905 w 1836551"/>
                <a:gd name="connsiteY5" fmla="*/ 7752 h 437831"/>
                <a:gd name="connsiteX6" fmla="*/ 1061634 w 1836551"/>
                <a:gd name="connsiteY6" fmla="*/ 430081 h 437831"/>
                <a:gd name="connsiteX7" fmla="*/ 1255363 w 1836551"/>
                <a:gd name="connsiteY7" fmla="*/ 3878 h 437831"/>
                <a:gd name="connsiteX8" fmla="*/ 1452966 w 1836551"/>
                <a:gd name="connsiteY8" fmla="*/ 430081 h 437831"/>
                <a:gd name="connsiteX9" fmla="*/ 1638946 w 1836551"/>
                <a:gd name="connsiteY9" fmla="*/ 3878 h 437831"/>
                <a:gd name="connsiteX10" fmla="*/ 1836550 w 1836551"/>
                <a:gd name="connsiteY10" fmla="*/ 437830 h 437831"/>
                <a:gd name="connsiteX0" fmla="*/ 0 w 1638946"/>
                <a:gd name="connsiteY0" fmla="*/ 228603 h 433956"/>
                <a:gd name="connsiteX1" fmla="*/ 100739 w 1638946"/>
                <a:gd name="connsiteY1" fmla="*/ 3 h 433956"/>
                <a:gd name="connsiteX2" fmla="*/ 286719 w 1638946"/>
                <a:gd name="connsiteY2" fmla="*/ 430081 h 433956"/>
                <a:gd name="connsiteX3" fmla="*/ 480448 w 1638946"/>
                <a:gd name="connsiteY3" fmla="*/ 7752 h 433956"/>
                <a:gd name="connsiteX4" fmla="*/ 681926 w 1638946"/>
                <a:gd name="connsiteY4" fmla="*/ 433956 h 433956"/>
                <a:gd name="connsiteX5" fmla="*/ 867905 w 1638946"/>
                <a:gd name="connsiteY5" fmla="*/ 7752 h 433956"/>
                <a:gd name="connsiteX6" fmla="*/ 1061634 w 1638946"/>
                <a:gd name="connsiteY6" fmla="*/ 430081 h 433956"/>
                <a:gd name="connsiteX7" fmla="*/ 1255363 w 1638946"/>
                <a:gd name="connsiteY7" fmla="*/ 3878 h 433956"/>
                <a:gd name="connsiteX8" fmla="*/ 1452966 w 1638946"/>
                <a:gd name="connsiteY8" fmla="*/ 430081 h 433956"/>
                <a:gd name="connsiteX9" fmla="*/ 1638946 w 1638946"/>
                <a:gd name="connsiteY9" fmla="*/ 3878 h 433956"/>
                <a:gd name="connsiteX0" fmla="*/ 0 w 1452965"/>
                <a:gd name="connsiteY0" fmla="*/ 228603 h 433956"/>
                <a:gd name="connsiteX1" fmla="*/ 100739 w 1452965"/>
                <a:gd name="connsiteY1" fmla="*/ 3 h 433956"/>
                <a:gd name="connsiteX2" fmla="*/ 286719 w 1452965"/>
                <a:gd name="connsiteY2" fmla="*/ 430081 h 433956"/>
                <a:gd name="connsiteX3" fmla="*/ 480448 w 1452965"/>
                <a:gd name="connsiteY3" fmla="*/ 7752 h 433956"/>
                <a:gd name="connsiteX4" fmla="*/ 681926 w 1452965"/>
                <a:gd name="connsiteY4" fmla="*/ 433956 h 433956"/>
                <a:gd name="connsiteX5" fmla="*/ 867905 w 1452965"/>
                <a:gd name="connsiteY5" fmla="*/ 7752 h 433956"/>
                <a:gd name="connsiteX6" fmla="*/ 1061634 w 1452965"/>
                <a:gd name="connsiteY6" fmla="*/ 430081 h 433956"/>
                <a:gd name="connsiteX7" fmla="*/ 1255363 w 1452965"/>
                <a:gd name="connsiteY7" fmla="*/ 3878 h 433956"/>
                <a:gd name="connsiteX8" fmla="*/ 1452966 w 1452965"/>
                <a:gd name="connsiteY8" fmla="*/ 430081 h 433956"/>
                <a:gd name="connsiteX0" fmla="*/ 0 w 1255363"/>
                <a:gd name="connsiteY0" fmla="*/ 228603 h 433956"/>
                <a:gd name="connsiteX1" fmla="*/ 100739 w 1255363"/>
                <a:gd name="connsiteY1" fmla="*/ 3 h 433956"/>
                <a:gd name="connsiteX2" fmla="*/ 286719 w 1255363"/>
                <a:gd name="connsiteY2" fmla="*/ 430081 h 433956"/>
                <a:gd name="connsiteX3" fmla="*/ 480448 w 1255363"/>
                <a:gd name="connsiteY3" fmla="*/ 7752 h 433956"/>
                <a:gd name="connsiteX4" fmla="*/ 681926 w 1255363"/>
                <a:gd name="connsiteY4" fmla="*/ 433956 h 433956"/>
                <a:gd name="connsiteX5" fmla="*/ 867905 w 1255363"/>
                <a:gd name="connsiteY5" fmla="*/ 7752 h 433956"/>
                <a:gd name="connsiteX6" fmla="*/ 1061634 w 1255363"/>
                <a:gd name="connsiteY6" fmla="*/ 430081 h 433956"/>
                <a:gd name="connsiteX7" fmla="*/ 1255363 w 1255363"/>
                <a:gd name="connsiteY7" fmla="*/ 3878 h 433956"/>
                <a:gd name="connsiteX0" fmla="*/ 0 w 1255363"/>
                <a:gd name="connsiteY0" fmla="*/ 228603 h 433956"/>
                <a:gd name="connsiteX1" fmla="*/ 100739 w 1255363"/>
                <a:gd name="connsiteY1" fmla="*/ 3 h 433956"/>
                <a:gd name="connsiteX2" fmla="*/ 286719 w 1255363"/>
                <a:gd name="connsiteY2" fmla="*/ 430081 h 433956"/>
                <a:gd name="connsiteX3" fmla="*/ 480448 w 1255363"/>
                <a:gd name="connsiteY3" fmla="*/ 7752 h 433956"/>
                <a:gd name="connsiteX4" fmla="*/ 681926 w 1255363"/>
                <a:gd name="connsiteY4" fmla="*/ 433956 h 433956"/>
                <a:gd name="connsiteX5" fmla="*/ 867905 w 1255363"/>
                <a:gd name="connsiteY5" fmla="*/ 7752 h 433956"/>
                <a:gd name="connsiteX6" fmla="*/ 1061634 w 1255363"/>
                <a:gd name="connsiteY6" fmla="*/ 430081 h 433956"/>
                <a:gd name="connsiteX7" fmla="*/ 1255363 w 1255363"/>
                <a:gd name="connsiteY7" fmla="*/ 3878 h 433956"/>
                <a:gd name="connsiteX0" fmla="*/ 0 w 1215300"/>
                <a:gd name="connsiteY0" fmla="*/ 228603 h 433956"/>
                <a:gd name="connsiteX1" fmla="*/ 100739 w 1215300"/>
                <a:gd name="connsiteY1" fmla="*/ 3 h 433956"/>
                <a:gd name="connsiteX2" fmla="*/ 286719 w 1215300"/>
                <a:gd name="connsiteY2" fmla="*/ 430081 h 433956"/>
                <a:gd name="connsiteX3" fmla="*/ 480448 w 1215300"/>
                <a:gd name="connsiteY3" fmla="*/ 7752 h 433956"/>
                <a:gd name="connsiteX4" fmla="*/ 681926 w 1215300"/>
                <a:gd name="connsiteY4" fmla="*/ 433956 h 433956"/>
                <a:gd name="connsiteX5" fmla="*/ 867905 w 1215300"/>
                <a:gd name="connsiteY5" fmla="*/ 7752 h 433956"/>
                <a:gd name="connsiteX6" fmla="*/ 1061634 w 1215300"/>
                <a:gd name="connsiteY6" fmla="*/ 430081 h 433956"/>
                <a:gd name="connsiteX7" fmla="*/ 1215300 w 1215300"/>
                <a:gd name="connsiteY7" fmla="*/ 200945 h 43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5300" h="433956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1003735" y="397882"/>
                    <a:pt x="1061634" y="430081"/>
                  </a:cubicBezTo>
                  <a:cubicBezTo>
                    <a:pt x="1119533" y="462280"/>
                    <a:pt x="1190142" y="281793"/>
                    <a:pt x="1215300" y="200945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2" name="Ink 12">
                <a:extLst>
                  <a:ext uri="{FF2B5EF4-FFF2-40B4-BE49-F238E27FC236}">
                    <a16:creationId xmlns:a16="http://schemas.microsoft.com/office/drawing/2014/main" id="{C165DD52-EFA5-B49B-9435-DCBF9A80EA3E}"/>
                  </a:ext>
                </a:extLst>
              </p14:cNvPr>
              <p14:cNvContentPartPr/>
              <p14:nvPr/>
            </p14:nvContentPartPr>
            <p14:xfrm>
              <a:off x="10111780" y="4325254"/>
              <a:ext cx="522720" cy="305280"/>
            </p14:xfrm>
          </p:contentPart>
        </mc:Choice>
        <mc:Fallback>
          <p:pic>
            <p:nvPicPr>
              <p:cNvPr id="12" name="Ink 12">
                <a:extLst>
                  <a:ext uri="{FF2B5EF4-FFF2-40B4-BE49-F238E27FC236}">
                    <a16:creationId xmlns:a16="http://schemas.microsoft.com/office/drawing/2014/main" id="{C165DD52-EFA5-B49B-9435-DCBF9A80EA3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104220" y="4317694"/>
                <a:ext cx="5378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17" name="Ink 17">
                <a:extLst>
                  <a:ext uri="{FF2B5EF4-FFF2-40B4-BE49-F238E27FC236}">
                    <a16:creationId xmlns:a16="http://schemas.microsoft.com/office/drawing/2014/main" id="{2BEA92FC-FAE6-E97C-5F9B-0DD048B3D427}"/>
                  </a:ext>
                </a:extLst>
              </p14:cNvPr>
              <p14:cNvContentPartPr/>
              <p14:nvPr/>
            </p14:nvContentPartPr>
            <p14:xfrm>
              <a:off x="10932940" y="4300414"/>
              <a:ext cx="660240" cy="329400"/>
            </p14:xfrm>
          </p:contentPart>
        </mc:Choice>
        <mc:Fallback>
          <p:pic>
            <p:nvPicPr>
              <p:cNvPr id="17" name="Ink 17">
                <a:extLst>
                  <a:ext uri="{FF2B5EF4-FFF2-40B4-BE49-F238E27FC236}">
                    <a16:creationId xmlns:a16="http://schemas.microsoft.com/office/drawing/2014/main" id="{2BEA92FC-FAE6-E97C-5F9B-0DD048B3D427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925380" y="4292862"/>
                <a:ext cx="675360" cy="344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D5025F-DC2E-D8DE-F9B9-1ACB94B13A09}"/>
                  </a:ext>
                </a:extLst>
              </p14:cNvPr>
              <p14:cNvContentPartPr/>
              <p14:nvPr/>
            </p14:nvContentPartPr>
            <p14:xfrm>
              <a:off x="9613900" y="4499494"/>
              <a:ext cx="29772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D5025F-DC2E-D8DE-F9B9-1ACB94B13A0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606340" y="4491934"/>
                <a:ext cx="312840" cy="2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74856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Random access protocols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36" name="Rectangle 3">
            <a:extLst>
              <a:ext uri="{FF2B5EF4-FFF2-40B4-BE49-F238E27FC236}">
                <a16:creationId xmlns:a16="http://schemas.microsoft.com/office/drawing/2014/main" id="{0F0D1BE9-A129-4E48-8684-AB67559565A2}"/>
              </a:ext>
            </a:extLst>
          </p:cNvPr>
          <p:cNvSpPr txBox="1">
            <a:spLocks noChangeArrowheads="1"/>
          </p:cNvSpPr>
          <p:nvPr/>
        </p:nvSpPr>
        <p:spPr>
          <a:xfrm>
            <a:off x="904460" y="1438619"/>
            <a:ext cx="11393557" cy="48959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74638">
              <a:lnSpc>
                <a:spcPct val="75000"/>
              </a:lnSpc>
              <a:defRPr/>
            </a:pPr>
            <a:r>
              <a:rPr lang="en-US" sz="3200"/>
              <a:t>when node has packet to send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/>
              <a:t>transmit at full channel data rate R.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/>
              <a:t>no </a:t>
            </a:r>
            <a:r>
              <a:rPr lang="en-US" sz="2800" i="1"/>
              <a:t>a priori</a:t>
            </a:r>
            <a:r>
              <a:rPr lang="en-US" sz="2800"/>
              <a:t> coordination among nodes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/>
              <a:t>two or more transmitting nodes: </a:t>
            </a:r>
            <a:r>
              <a:rPr lang="en-US" altLang="ja-JP" sz="3200"/>
              <a:t>“</a:t>
            </a:r>
            <a:r>
              <a:rPr lang="en-US" sz="3200"/>
              <a:t>collision</a:t>
            </a:r>
            <a:r>
              <a:rPr lang="en-US" altLang="ja-JP" sz="3200"/>
              <a:t>”</a:t>
            </a:r>
            <a:r>
              <a:rPr lang="en-US" sz="3200"/>
              <a:t> 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>
                <a:solidFill>
                  <a:srgbClr val="C00000"/>
                </a:solidFill>
              </a:rPr>
              <a:t>random access MAC protocol </a:t>
            </a:r>
            <a:r>
              <a:rPr lang="en-US" sz="3200"/>
              <a:t>specifies: 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/>
              <a:t>how to detect collisions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/>
              <a:t>how to recover from collisions (e.g., via delayed retransmissions)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/>
              <a:t>examples of random access MAC protocols: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/>
              <a:t>ALOHA, slotted ALOHA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/>
              <a:t>CSMA, CSMA/CD, CSMA/CA</a:t>
            </a:r>
          </a:p>
        </p:txBody>
      </p:sp>
    </p:spTree>
    <p:extLst>
      <p:ext uri="{BB962C8B-B14F-4D97-AF65-F5344CB8AC3E}">
        <p14:creationId xmlns:p14="http://schemas.microsoft.com/office/powerpoint/2010/main" val="12455892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Slotted ALOHA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24</a:t>
            </a:fld>
            <a:endParaRPr lang="en-US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8D6383C-7665-4746-86A3-DB2B42D7440C}"/>
              </a:ext>
            </a:extLst>
          </p:cNvPr>
          <p:cNvSpPr txBox="1">
            <a:spLocks noChangeArrowheads="1"/>
          </p:cNvSpPr>
          <p:nvPr/>
        </p:nvSpPr>
        <p:spPr>
          <a:xfrm>
            <a:off x="845584" y="1416396"/>
            <a:ext cx="510464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>
                <a:solidFill>
                  <a:srgbClr val="0000A8"/>
                </a:solidFill>
              </a:rPr>
              <a:t>assumptions</a:t>
            </a:r>
            <a:r>
              <a:rPr lang="en-US">
                <a:solidFill>
                  <a:srgbClr val="0000A8"/>
                </a:solidFill>
              </a:rPr>
              <a:t>:</a:t>
            </a:r>
          </a:p>
          <a:p>
            <a:pPr marL="404813">
              <a:defRPr/>
            </a:pPr>
            <a:r>
              <a:rPr lang="en-US"/>
              <a:t>all frames same size</a:t>
            </a:r>
          </a:p>
          <a:p>
            <a:pPr marL="404813">
              <a:defRPr/>
            </a:pPr>
            <a:r>
              <a:rPr lang="en-US"/>
              <a:t>time divided into equal size slots (time to transmit 1 frame)</a:t>
            </a:r>
          </a:p>
          <a:p>
            <a:pPr marL="404813">
              <a:defRPr/>
            </a:pPr>
            <a:r>
              <a:rPr lang="en-US"/>
              <a:t>nodes start to transmit only slot beginning </a:t>
            </a:r>
          </a:p>
          <a:p>
            <a:pPr marL="404813">
              <a:defRPr/>
            </a:pPr>
            <a:r>
              <a:rPr lang="en-US"/>
              <a:t>nodes are synchronized</a:t>
            </a:r>
          </a:p>
          <a:p>
            <a:pPr marL="404813">
              <a:defRPr/>
            </a:pPr>
            <a:r>
              <a:rPr lang="en-US"/>
              <a:t>if 2 or more nodes transmit in slot, all nodes detect collision</a:t>
            </a:r>
            <a:endParaRPr lang="en-US" sz="240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BFE15C25-BB28-9543-9419-B80CD8AA3C64}"/>
              </a:ext>
            </a:extLst>
          </p:cNvPr>
          <p:cNvSpPr txBox="1">
            <a:spLocks noChangeArrowheads="1"/>
          </p:cNvSpPr>
          <p:nvPr/>
        </p:nvSpPr>
        <p:spPr>
          <a:xfrm>
            <a:off x="6440557" y="1447181"/>
            <a:ext cx="5168347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>
                <a:solidFill>
                  <a:srgbClr val="0000A8"/>
                </a:solidFill>
              </a:rPr>
              <a:t>operation:</a:t>
            </a:r>
          </a:p>
          <a:p>
            <a:pPr marL="457200" indent="-234950">
              <a:defRPr/>
            </a:pPr>
            <a:r>
              <a:rPr lang="en-US"/>
              <a:t>when node obtains fresh frame, transmits in next slot</a:t>
            </a:r>
          </a:p>
          <a:p>
            <a:pPr marL="746125" lvl="1" indent="-236538">
              <a:lnSpc>
                <a:spcPct val="100000"/>
              </a:lnSpc>
              <a:defRPr/>
            </a:pPr>
            <a:r>
              <a:rPr lang="en-US" sz="2800" i="1"/>
              <a:t>if no collision:</a:t>
            </a:r>
            <a:r>
              <a:rPr lang="en-US" sz="2800"/>
              <a:t> node can send new frame in next slot</a:t>
            </a:r>
          </a:p>
          <a:p>
            <a:pPr marL="746125" lvl="1" indent="-236538">
              <a:lnSpc>
                <a:spcPct val="100000"/>
              </a:lnSpc>
              <a:defRPr/>
            </a:pPr>
            <a:r>
              <a:rPr lang="en-US" sz="2800" i="1"/>
              <a:t>if collision:</a:t>
            </a:r>
            <a:r>
              <a:rPr lang="en-US" sz="2800"/>
              <a:t> node retransmits frame in each subsequent slot with probability </a:t>
            </a:r>
            <a:r>
              <a:rPr lang="en-US" sz="2800" i="1"/>
              <a:t>p</a:t>
            </a:r>
            <a:r>
              <a:rPr lang="en-US" sz="2800"/>
              <a:t> until success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E15E43E-EE56-8544-9198-B2CDA59DD294}"/>
              </a:ext>
            </a:extLst>
          </p:cNvPr>
          <p:cNvGrpSpPr/>
          <p:nvPr/>
        </p:nvGrpSpPr>
        <p:grpSpPr>
          <a:xfrm>
            <a:off x="7222435" y="4651513"/>
            <a:ext cx="3379304" cy="1707369"/>
            <a:chOff x="7222435" y="4651513"/>
            <a:chExt cx="3379304" cy="170736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3B4B840C-7E28-C04D-8CE9-682705AEE59B}"/>
                </a:ext>
              </a:extLst>
            </p:cNvPr>
            <p:cNvSpPr txBox="1"/>
            <p:nvPr/>
          </p:nvSpPr>
          <p:spPr>
            <a:xfrm>
              <a:off x="7222435" y="5897217"/>
              <a:ext cx="294266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>
                  <a:solidFill>
                    <a:srgbClr val="C00000"/>
                  </a:solidFill>
                </a:rPr>
                <a:t>randomization </a:t>
              </a:r>
              <a:r>
                <a:rPr lang="en-US" sz="2400"/>
                <a:t>– </a:t>
              </a:r>
              <a:r>
                <a:rPr lang="en-US" sz="2400" i="1"/>
                <a:t>why</a:t>
              </a:r>
              <a:r>
                <a:rPr lang="en-US" sz="2400"/>
                <a:t>?</a:t>
              </a: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3078318A-B74F-CF47-A0AD-52CC631467FC}"/>
                </a:ext>
              </a:extLst>
            </p:cNvPr>
            <p:cNvSpPr/>
            <p:nvPr/>
          </p:nvSpPr>
          <p:spPr>
            <a:xfrm>
              <a:off x="10058399" y="4651513"/>
              <a:ext cx="543340" cy="54334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1D232C45-BB94-AB4D-BDBB-4AF8C10F7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68481" y="5181601"/>
              <a:ext cx="1636301" cy="70236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534769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Slotted ALOHA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25</a:t>
            </a:fld>
            <a:endParaRPr lang="en-US"/>
          </a:p>
        </p:txBody>
      </p:sp>
      <p:sp>
        <p:nvSpPr>
          <p:cNvPr id="66" name="Rectangle 3">
            <a:extLst>
              <a:ext uri="{FF2B5EF4-FFF2-40B4-BE49-F238E27FC236}">
                <a16:creationId xmlns:a16="http://schemas.microsoft.com/office/drawing/2014/main" id="{72A8C484-9F3B-7140-9873-AC4A42E47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991" y="3654425"/>
            <a:ext cx="4846983" cy="320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>
                <a:solidFill>
                  <a:srgbClr val="0000A8"/>
                </a:solidFill>
                <a:cs typeface="+mn-cs"/>
              </a:rPr>
              <a:t>Pros:</a:t>
            </a:r>
          </a:p>
          <a:p>
            <a:pPr indent="-225425">
              <a:defRPr/>
            </a:pPr>
            <a:r>
              <a:rPr lang="en-US" sz="2400" kern="0">
                <a:cs typeface="+mn-cs"/>
              </a:rPr>
              <a:t>single active node can continuously transmit at full rate of channel</a:t>
            </a:r>
          </a:p>
          <a:p>
            <a:pPr indent="-225425">
              <a:defRPr/>
            </a:pPr>
            <a:r>
              <a:rPr lang="en-US" sz="2400" kern="0">
                <a:cs typeface="+mn-cs"/>
              </a:rPr>
              <a:t>highly decentralized: only slots in nodes need to be in sync</a:t>
            </a:r>
          </a:p>
          <a:p>
            <a:pPr indent="-225425">
              <a:defRPr/>
            </a:pPr>
            <a:r>
              <a:rPr lang="en-US" sz="2400" kern="0">
                <a:cs typeface="+mn-cs"/>
              </a:rPr>
              <a:t>simple</a:t>
            </a:r>
          </a:p>
          <a:p>
            <a:pPr>
              <a:defRPr/>
            </a:pPr>
            <a:endParaRPr lang="en-US" sz="2400" kern="0">
              <a:latin typeface="Gill Sans MT" charset="0"/>
              <a:cs typeface="+mn-cs"/>
            </a:endParaRPr>
          </a:p>
        </p:txBody>
      </p:sp>
      <p:sp>
        <p:nvSpPr>
          <p:cNvPr id="67" name="Rectangle 4">
            <a:extLst>
              <a:ext uri="{FF2B5EF4-FFF2-40B4-BE49-F238E27FC236}">
                <a16:creationId xmlns:a16="http://schemas.microsoft.com/office/drawing/2014/main" id="{2C1441D0-D6C4-E649-93D0-1ECA14AFD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008" y="3631167"/>
            <a:ext cx="5579166" cy="2743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kern="0">
                <a:solidFill>
                  <a:srgbClr val="0000A8"/>
                </a:solidFill>
                <a:cs typeface="+mn-cs"/>
              </a:rPr>
              <a:t>Cons: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>
                <a:cs typeface="+mn-cs"/>
              </a:rPr>
              <a:t>collisions, wasting slots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>
                <a:cs typeface="+mn-cs"/>
              </a:rPr>
              <a:t>idle slots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>
                <a:cs typeface="+mn-cs"/>
              </a:rPr>
              <a:t>nodes may be able to detect collision in less than time to transmit packet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>
                <a:cs typeface="+mn-cs"/>
              </a:rPr>
              <a:t>clock synchronization</a:t>
            </a:r>
          </a:p>
        </p:txBody>
      </p:sp>
      <p:grpSp>
        <p:nvGrpSpPr>
          <p:cNvPr id="69" name="Group 9">
            <a:extLst>
              <a:ext uri="{FF2B5EF4-FFF2-40B4-BE49-F238E27FC236}">
                <a16:creationId xmlns:a16="http://schemas.microsoft.com/office/drawing/2014/main" id="{21164FC9-FE4C-614D-972E-A00FCAE25C23}"/>
              </a:ext>
            </a:extLst>
          </p:cNvPr>
          <p:cNvGrpSpPr>
            <a:grpSpLocks/>
          </p:cNvGrpSpPr>
          <p:nvPr/>
        </p:nvGrpSpPr>
        <p:grpSpPr bwMode="auto">
          <a:xfrm>
            <a:off x="3258866" y="1417223"/>
            <a:ext cx="449263" cy="338137"/>
            <a:chOff x="1185" y="903"/>
            <a:chExt cx="283" cy="213"/>
          </a:xfrm>
        </p:grpSpPr>
        <p:sp>
          <p:nvSpPr>
            <p:cNvPr id="120" name="Rectangle 7">
              <a:extLst>
                <a:ext uri="{FF2B5EF4-FFF2-40B4-BE49-F238E27FC236}">
                  <a16:creationId xmlns:a16="http://schemas.microsoft.com/office/drawing/2014/main" id="{B6FB277F-EDE2-1049-9ABF-92D11D606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1" name="Text Box 8">
              <a:extLst>
                <a:ext uri="{FF2B5EF4-FFF2-40B4-BE49-F238E27FC236}">
                  <a16:creationId xmlns:a16="http://schemas.microsoft.com/office/drawing/2014/main" id="{C293767F-FCDF-8642-A612-4649CC7D05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0" name="Group 10">
            <a:extLst>
              <a:ext uri="{FF2B5EF4-FFF2-40B4-BE49-F238E27FC236}">
                <a16:creationId xmlns:a16="http://schemas.microsoft.com/office/drawing/2014/main" id="{CD7A64E0-8DFE-1E45-8F86-C8EBCFF9F9DA}"/>
              </a:ext>
            </a:extLst>
          </p:cNvPr>
          <p:cNvGrpSpPr>
            <a:grpSpLocks/>
          </p:cNvGrpSpPr>
          <p:nvPr/>
        </p:nvGrpSpPr>
        <p:grpSpPr bwMode="auto">
          <a:xfrm>
            <a:off x="4239941" y="1420398"/>
            <a:ext cx="449263" cy="338137"/>
            <a:chOff x="1185" y="903"/>
            <a:chExt cx="283" cy="213"/>
          </a:xfrm>
        </p:grpSpPr>
        <p:sp>
          <p:nvSpPr>
            <p:cNvPr id="118" name="Rectangle 11">
              <a:extLst>
                <a:ext uri="{FF2B5EF4-FFF2-40B4-BE49-F238E27FC236}">
                  <a16:creationId xmlns:a16="http://schemas.microsoft.com/office/drawing/2014/main" id="{07CCF55F-4FAA-894C-888B-199900ED4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9" name="Text Box 12">
              <a:extLst>
                <a:ext uri="{FF2B5EF4-FFF2-40B4-BE49-F238E27FC236}">
                  <a16:creationId xmlns:a16="http://schemas.microsoft.com/office/drawing/2014/main" id="{6E547B66-C5F6-F343-A739-58397CBF0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1" name="Group 13">
            <a:extLst>
              <a:ext uri="{FF2B5EF4-FFF2-40B4-BE49-F238E27FC236}">
                <a16:creationId xmlns:a16="http://schemas.microsoft.com/office/drawing/2014/main" id="{5E7B8AAA-4C6F-564D-BA83-59E54AD6FA2A}"/>
              </a:ext>
            </a:extLst>
          </p:cNvPr>
          <p:cNvGrpSpPr>
            <a:grpSpLocks/>
          </p:cNvGrpSpPr>
          <p:nvPr/>
        </p:nvGrpSpPr>
        <p:grpSpPr bwMode="auto">
          <a:xfrm>
            <a:off x="5776641" y="1421985"/>
            <a:ext cx="449263" cy="338137"/>
            <a:chOff x="1185" y="903"/>
            <a:chExt cx="283" cy="213"/>
          </a:xfrm>
        </p:grpSpPr>
        <p:sp>
          <p:nvSpPr>
            <p:cNvPr id="116" name="Rectangle 14">
              <a:extLst>
                <a:ext uri="{FF2B5EF4-FFF2-40B4-BE49-F238E27FC236}">
                  <a16:creationId xmlns:a16="http://schemas.microsoft.com/office/drawing/2014/main" id="{4646B359-A79E-F349-BF8A-9D2512A62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" name="Text Box 15">
              <a:extLst>
                <a:ext uri="{FF2B5EF4-FFF2-40B4-BE49-F238E27FC236}">
                  <a16:creationId xmlns:a16="http://schemas.microsoft.com/office/drawing/2014/main" id="{6ECCB147-A652-0C45-8411-FDEFE8B76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2" name="Group 16">
            <a:extLst>
              <a:ext uri="{FF2B5EF4-FFF2-40B4-BE49-F238E27FC236}">
                <a16:creationId xmlns:a16="http://schemas.microsoft.com/office/drawing/2014/main" id="{034C0BC2-FAFB-954B-8184-7437ED6443FF}"/>
              </a:ext>
            </a:extLst>
          </p:cNvPr>
          <p:cNvGrpSpPr>
            <a:grpSpLocks/>
          </p:cNvGrpSpPr>
          <p:nvPr/>
        </p:nvGrpSpPr>
        <p:grpSpPr bwMode="auto">
          <a:xfrm>
            <a:off x="6792641" y="1417223"/>
            <a:ext cx="449263" cy="338137"/>
            <a:chOff x="1185" y="903"/>
            <a:chExt cx="283" cy="213"/>
          </a:xfrm>
        </p:grpSpPr>
        <p:sp>
          <p:nvSpPr>
            <p:cNvPr id="114" name="Rectangle 17">
              <a:extLst>
                <a:ext uri="{FF2B5EF4-FFF2-40B4-BE49-F238E27FC236}">
                  <a16:creationId xmlns:a16="http://schemas.microsoft.com/office/drawing/2014/main" id="{B5E231FA-D60E-3344-A54A-AE1CCAC2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" name="Text Box 18">
              <a:extLst>
                <a:ext uri="{FF2B5EF4-FFF2-40B4-BE49-F238E27FC236}">
                  <a16:creationId xmlns:a16="http://schemas.microsoft.com/office/drawing/2014/main" id="{C4C08E10-907C-DD42-A551-372531B73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3" name="Group 24">
            <a:extLst>
              <a:ext uri="{FF2B5EF4-FFF2-40B4-BE49-F238E27FC236}">
                <a16:creationId xmlns:a16="http://schemas.microsoft.com/office/drawing/2014/main" id="{647D2F6D-CE64-8B4B-B615-A2D4A4BABDA1}"/>
              </a:ext>
            </a:extLst>
          </p:cNvPr>
          <p:cNvGrpSpPr>
            <a:grpSpLocks/>
          </p:cNvGrpSpPr>
          <p:nvPr/>
        </p:nvGrpSpPr>
        <p:grpSpPr bwMode="auto">
          <a:xfrm>
            <a:off x="3260453" y="1934748"/>
            <a:ext cx="449263" cy="338137"/>
            <a:chOff x="4584" y="1229"/>
            <a:chExt cx="283" cy="213"/>
          </a:xfrm>
        </p:grpSpPr>
        <p:sp>
          <p:nvSpPr>
            <p:cNvPr id="112" name="Rectangle 20">
              <a:extLst>
                <a:ext uri="{FF2B5EF4-FFF2-40B4-BE49-F238E27FC236}">
                  <a16:creationId xmlns:a16="http://schemas.microsoft.com/office/drawing/2014/main" id="{40A791FB-0B4E-E54D-A7B1-9F64A6BAE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3" name="Text Box 21">
              <a:extLst>
                <a:ext uri="{FF2B5EF4-FFF2-40B4-BE49-F238E27FC236}">
                  <a16:creationId xmlns:a16="http://schemas.microsoft.com/office/drawing/2014/main" id="{B1F1A4C1-13C1-264C-B2A5-E57D85AD56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A513746B-2BA9-7842-A3F9-4C806D4C430D}"/>
              </a:ext>
            </a:extLst>
          </p:cNvPr>
          <p:cNvGrpSpPr>
            <a:grpSpLocks/>
          </p:cNvGrpSpPr>
          <p:nvPr/>
        </p:nvGrpSpPr>
        <p:grpSpPr bwMode="auto">
          <a:xfrm>
            <a:off x="3262041" y="2444335"/>
            <a:ext cx="449263" cy="338137"/>
            <a:chOff x="4827" y="1591"/>
            <a:chExt cx="283" cy="213"/>
          </a:xfrm>
        </p:grpSpPr>
        <p:sp>
          <p:nvSpPr>
            <p:cNvPr id="110" name="Rectangle 22">
              <a:extLst>
                <a:ext uri="{FF2B5EF4-FFF2-40B4-BE49-F238E27FC236}">
                  <a16:creationId xmlns:a16="http://schemas.microsoft.com/office/drawing/2014/main" id="{D2113151-CB73-5B4D-B726-093BB119A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1" name="Text Box 23">
              <a:extLst>
                <a:ext uri="{FF2B5EF4-FFF2-40B4-BE49-F238E27FC236}">
                  <a16:creationId xmlns:a16="http://schemas.microsoft.com/office/drawing/2014/main" id="{F159D2A5-6D5C-0349-BF63-4ECC249F3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75" name="Group 25">
            <a:extLst>
              <a:ext uri="{FF2B5EF4-FFF2-40B4-BE49-F238E27FC236}">
                <a16:creationId xmlns:a16="http://schemas.microsoft.com/office/drawing/2014/main" id="{94B00C29-0193-D349-BFB1-CF44B881490C}"/>
              </a:ext>
            </a:extLst>
          </p:cNvPr>
          <p:cNvGrpSpPr>
            <a:grpSpLocks/>
          </p:cNvGrpSpPr>
          <p:nvPr/>
        </p:nvGrpSpPr>
        <p:grpSpPr bwMode="auto">
          <a:xfrm>
            <a:off x="4249466" y="1936335"/>
            <a:ext cx="449263" cy="338137"/>
            <a:chOff x="4584" y="1229"/>
            <a:chExt cx="283" cy="213"/>
          </a:xfrm>
        </p:grpSpPr>
        <p:sp>
          <p:nvSpPr>
            <p:cNvPr id="108" name="Rectangle 26">
              <a:extLst>
                <a:ext uri="{FF2B5EF4-FFF2-40B4-BE49-F238E27FC236}">
                  <a16:creationId xmlns:a16="http://schemas.microsoft.com/office/drawing/2014/main" id="{8A1DD3D1-8785-3040-A4F2-5147DB885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9" name="Text Box 27">
              <a:extLst>
                <a:ext uri="{FF2B5EF4-FFF2-40B4-BE49-F238E27FC236}">
                  <a16:creationId xmlns:a16="http://schemas.microsoft.com/office/drawing/2014/main" id="{09BBF762-4792-7643-BA15-B59BC2E2DC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6" name="Group 28">
            <a:extLst>
              <a:ext uri="{FF2B5EF4-FFF2-40B4-BE49-F238E27FC236}">
                <a16:creationId xmlns:a16="http://schemas.microsoft.com/office/drawing/2014/main" id="{E38A06E9-F095-D04D-91F9-81DAFE4FE972}"/>
              </a:ext>
            </a:extLst>
          </p:cNvPr>
          <p:cNvGrpSpPr>
            <a:grpSpLocks/>
          </p:cNvGrpSpPr>
          <p:nvPr/>
        </p:nvGrpSpPr>
        <p:grpSpPr bwMode="auto">
          <a:xfrm>
            <a:off x="4766991" y="1937923"/>
            <a:ext cx="449263" cy="338137"/>
            <a:chOff x="4584" y="1229"/>
            <a:chExt cx="283" cy="213"/>
          </a:xfrm>
        </p:grpSpPr>
        <p:sp>
          <p:nvSpPr>
            <p:cNvPr id="106" name="Rectangle 29">
              <a:extLst>
                <a:ext uri="{FF2B5EF4-FFF2-40B4-BE49-F238E27FC236}">
                  <a16:creationId xmlns:a16="http://schemas.microsoft.com/office/drawing/2014/main" id="{0987B743-D2A1-9D4F-A662-FFB579A91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7" name="Text Box 30">
              <a:extLst>
                <a:ext uri="{FF2B5EF4-FFF2-40B4-BE49-F238E27FC236}">
                  <a16:creationId xmlns:a16="http://schemas.microsoft.com/office/drawing/2014/main" id="{89D7FAA9-9F94-0C4F-B4C3-025342E3FD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7" name="Group 32">
            <a:extLst>
              <a:ext uri="{FF2B5EF4-FFF2-40B4-BE49-F238E27FC236}">
                <a16:creationId xmlns:a16="http://schemas.microsoft.com/office/drawing/2014/main" id="{DEC4F61B-7F47-6D40-A1E6-9647D3850BE9}"/>
              </a:ext>
            </a:extLst>
          </p:cNvPr>
          <p:cNvGrpSpPr>
            <a:grpSpLocks/>
          </p:cNvGrpSpPr>
          <p:nvPr/>
        </p:nvGrpSpPr>
        <p:grpSpPr bwMode="auto">
          <a:xfrm>
            <a:off x="5778228" y="2445922"/>
            <a:ext cx="449263" cy="338137"/>
            <a:chOff x="4827" y="1591"/>
            <a:chExt cx="283" cy="213"/>
          </a:xfrm>
        </p:grpSpPr>
        <p:sp>
          <p:nvSpPr>
            <p:cNvPr id="104" name="Rectangle 33">
              <a:extLst>
                <a:ext uri="{FF2B5EF4-FFF2-40B4-BE49-F238E27FC236}">
                  <a16:creationId xmlns:a16="http://schemas.microsoft.com/office/drawing/2014/main" id="{78D56CA1-57DA-D349-81DF-1FE3F45AA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5" name="Text Box 34">
              <a:extLst>
                <a:ext uri="{FF2B5EF4-FFF2-40B4-BE49-F238E27FC236}">
                  <a16:creationId xmlns:a16="http://schemas.microsoft.com/office/drawing/2014/main" id="{90B9F9DD-82FB-9540-93E1-DE1323F00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78" name="Group 35">
            <a:extLst>
              <a:ext uri="{FF2B5EF4-FFF2-40B4-BE49-F238E27FC236}">
                <a16:creationId xmlns:a16="http://schemas.microsoft.com/office/drawing/2014/main" id="{9515035B-221C-F640-AD70-3EDAE35D9A46}"/>
              </a:ext>
            </a:extLst>
          </p:cNvPr>
          <p:cNvGrpSpPr>
            <a:grpSpLocks/>
          </p:cNvGrpSpPr>
          <p:nvPr/>
        </p:nvGrpSpPr>
        <p:grpSpPr bwMode="auto">
          <a:xfrm>
            <a:off x="7289528" y="2447510"/>
            <a:ext cx="449263" cy="338137"/>
            <a:chOff x="4827" y="1591"/>
            <a:chExt cx="283" cy="213"/>
          </a:xfrm>
        </p:grpSpPr>
        <p:sp>
          <p:nvSpPr>
            <p:cNvPr id="102" name="Rectangle 36">
              <a:extLst>
                <a:ext uri="{FF2B5EF4-FFF2-40B4-BE49-F238E27FC236}">
                  <a16:creationId xmlns:a16="http://schemas.microsoft.com/office/drawing/2014/main" id="{011AA78D-6081-1E4C-B13C-ABA03976C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3" name="Text Box 37">
              <a:extLst>
                <a:ext uri="{FF2B5EF4-FFF2-40B4-BE49-F238E27FC236}">
                  <a16:creationId xmlns:a16="http://schemas.microsoft.com/office/drawing/2014/main" id="{E9D6FFEE-F33E-FF42-9FA7-54026C2FB7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sp>
        <p:nvSpPr>
          <p:cNvPr id="79" name="Text Box 38">
            <a:extLst>
              <a:ext uri="{FF2B5EF4-FFF2-40B4-BE49-F238E27FC236}">
                <a16:creationId xmlns:a16="http://schemas.microsoft.com/office/drawing/2014/main" id="{BC3667BC-568F-5D45-AA96-AD633C981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141" y="1452148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1</a:t>
            </a:r>
          </a:p>
        </p:txBody>
      </p:sp>
      <p:sp>
        <p:nvSpPr>
          <p:cNvPr id="80" name="Text Box 39">
            <a:extLst>
              <a:ext uri="{FF2B5EF4-FFF2-40B4-BE49-F238E27FC236}">
                <a16:creationId xmlns:a16="http://schemas.microsoft.com/office/drawing/2014/main" id="{54EFAF25-FCFE-594D-BB9A-4C06F0108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3678" y="1966498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2</a:t>
            </a:r>
          </a:p>
        </p:txBody>
      </p:sp>
      <p:sp>
        <p:nvSpPr>
          <p:cNvPr id="81" name="Text Box 40">
            <a:extLst>
              <a:ext uri="{FF2B5EF4-FFF2-40B4-BE49-F238E27FC236}">
                <a16:creationId xmlns:a16="http://schemas.microsoft.com/office/drawing/2014/main" id="{047D14B7-CD88-0D4A-AD77-5823FBA99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716" y="2469735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3</a:t>
            </a:r>
          </a:p>
        </p:txBody>
      </p:sp>
      <p:sp>
        <p:nvSpPr>
          <p:cNvPr id="82" name="Line 41">
            <a:extLst>
              <a:ext uri="{FF2B5EF4-FFF2-40B4-BE49-F238E27FC236}">
                <a16:creationId xmlns:a16="http://schemas.microsoft.com/office/drawing/2014/main" id="{EF48CFD5-90F6-EF43-A053-5A2BD2F09A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641" y="2977735"/>
            <a:ext cx="52101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3" name="Line 42">
            <a:extLst>
              <a:ext uri="{FF2B5EF4-FFF2-40B4-BE49-F238E27FC236}">
                <a16:creationId xmlns:a16="http://schemas.microsoft.com/office/drawing/2014/main" id="{000967D4-6D82-3C45-A172-150191F96B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9816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4" name="Line 43">
            <a:extLst>
              <a:ext uri="{FF2B5EF4-FFF2-40B4-BE49-F238E27FC236}">
                <a16:creationId xmlns:a16="http://schemas.microsoft.com/office/drawing/2014/main" id="{F238DB4A-BE5F-9743-9947-04D5215C95E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987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5" name="Line 44">
            <a:extLst>
              <a:ext uri="{FF2B5EF4-FFF2-40B4-BE49-F238E27FC236}">
                <a16:creationId xmlns:a16="http://schemas.microsoft.com/office/drawing/2014/main" id="{C6957062-2774-324C-BCB0-B11EB113A3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3116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6" name="Line 45">
            <a:extLst>
              <a:ext uri="{FF2B5EF4-FFF2-40B4-BE49-F238E27FC236}">
                <a16:creationId xmlns:a16="http://schemas.microsoft.com/office/drawing/2014/main" id="{242EDB35-EDA5-084B-9AA4-62A7C146A41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952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7" name="Line 46">
            <a:extLst>
              <a:ext uri="{FF2B5EF4-FFF2-40B4-BE49-F238E27FC236}">
                <a16:creationId xmlns:a16="http://schemas.microsoft.com/office/drawing/2014/main" id="{E0FAA97E-3CAE-F145-BE6E-2931C7A40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4353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8" name="Line 47">
            <a:extLst>
              <a:ext uri="{FF2B5EF4-FFF2-40B4-BE49-F238E27FC236}">
                <a16:creationId xmlns:a16="http://schemas.microsoft.com/office/drawing/2014/main" id="{9EAB79C7-5AED-CD47-BF01-F04C67454D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2353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9" name="Line 48">
            <a:extLst>
              <a:ext uri="{FF2B5EF4-FFF2-40B4-BE49-F238E27FC236}">
                <a16:creationId xmlns:a16="http://schemas.microsoft.com/office/drawing/2014/main" id="{ED1E52C2-A2DF-7244-888D-8BC965C7BF9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6717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0" name="Line 49">
            <a:extLst>
              <a:ext uri="{FF2B5EF4-FFF2-40B4-BE49-F238E27FC236}">
                <a16:creationId xmlns:a16="http://schemas.microsoft.com/office/drawing/2014/main" id="{0337F98B-B062-E149-AA28-4B72BC8AD6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772003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1" name="Line 50">
            <a:extLst>
              <a:ext uri="{FF2B5EF4-FFF2-40B4-BE49-F238E27FC236}">
                <a16:creationId xmlns:a16="http://schemas.microsoft.com/office/drawing/2014/main" id="{A8A55C4A-1AC8-E64D-A11D-781712E97BA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0003" y="287137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2" name="Line 51">
            <a:extLst>
              <a:ext uri="{FF2B5EF4-FFF2-40B4-BE49-F238E27FC236}">
                <a16:creationId xmlns:a16="http://schemas.microsoft.com/office/drawing/2014/main" id="{68413A17-8D6D-6F4A-9006-440A683FD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8953" y="286819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3" name="Text Box 54">
            <a:extLst>
              <a:ext uri="{FF2B5EF4-FFF2-40B4-BE49-F238E27FC236}">
                <a16:creationId xmlns:a16="http://schemas.microsoft.com/office/drawing/2014/main" id="{EFB9B6C9-55C7-9543-BEDB-3C9A6C2B1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1728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4" name="Text Box 55">
            <a:extLst>
              <a:ext uri="{FF2B5EF4-FFF2-40B4-BE49-F238E27FC236}">
                <a16:creationId xmlns:a16="http://schemas.microsoft.com/office/drawing/2014/main" id="{A8BF3599-17CC-C54D-A1F4-204FFCEF53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0903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5" name="Text Box 56">
            <a:extLst>
              <a:ext uri="{FF2B5EF4-FFF2-40B4-BE49-F238E27FC236}">
                <a16:creationId xmlns:a16="http://schemas.microsoft.com/office/drawing/2014/main" id="{016A40F4-F886-714E-966E-BFDE0F62F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5378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6" name="Text Box 58">
            <a:extLst>
              <a:ext uri="{FF2B5EF4-FFF2-40B4-BE49-F238E27FC236}">
                <a16:creationId xmlns:a16="http://schemas.microsoft.com/office/drawing/2014/main" id="{807DF3EC-AAB1-B04A-A023-C5893F6D2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5253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7" name="Text Box 59">
            <a:extLst>
              <a:ext uri="{FF2B5EF4-FFF2-40B4-BE49-F238E27FC236}">
                <a16:creationId xmlns:a16="http://schemas.microsoft.com/office/drawing/2014/main" id="{17BF9D31-70E0-5A45-BE2F-E528E8116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503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8" name="Text Box 60">
            <a:extLst>
              <a:ext uri="{FF2B5EF4-FFF2-40B4-BE49-F238E27FC236}">
                <a16:creationId xmlns:a16="http://schemas.microsoft.com/office/drawing/2014/main" id="{FE3B7D2B-E773-5048-9CD2-02409182F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278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9" name="Text Box 61">
            <a:extLst>
              <a:ext uri="{FF2B5EF4-FFF2-40B4-BE49-F238E27FC236}">
                <a16:creationId xmlns:a16="http://schemas.microsoft.com/office/drawing/2014/main" id="{67899F9D-5059-EB46-BE3E-E0710E91B7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4016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100" name="Text Box 62">
            <a:extLst>
              <a:ext uri="{FF2B5EF4-FFF2-40B4-BE49-F238E27FC236}">
                <a16:creationId xmlns:a16="http://schemas.microsoft.com/office/drawing/2014/main" id="{0537C8B8-45B8-534A-B936-B66DF9D0E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0078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101" name="Text Box 63">
            <a:extLst>
              <a:ext uri="{FF2B5EF4-FFF2-40B4-BE49-F238E27FC236}">
                <a16:creationId xmlns:a16="http://schemas.microsoft.com/office/drawing/2014/main" id="{A95F6825-15C2-894C-A225-C35D931A8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0203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F11076B-DA1C-6740-8643-B478EA3CF6E2}"/>
              </a:ext>
            </a:extLst>
          </p:cNvPr>
          <p:cNvSpPr txBox="1"/>
          <p:nvPr/>
        </p:nvSpPr>
        <p:spPr>
          <a:xfrm>
            <a:off x="8693431" y="1736034"/>
            <a:ext cx="15141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C</a:t>
            </a:r>
            <a:r>
              <a:rPr lang="en-US" sz="2400"/>
              <a:t>: collision</a:t>
            </a:r>
          </a:p>
          <a:p>
            <a:r>
              <a:rPr lang="en-US" sz="2400">
                <a:solidFill>
                  <a:srgbClr val="0000A8"/>
                </a:solidFill>
              </a:rPr>
              <a:t>S</a:t>
            </a:r>
            <a:r>
              <a:rPr lang="en-US" sz="2400"/>
              <a:t>: success</a:t>
            </a:r>
          </a:p>
          <a:p>
            <a:r>
              <a:rPr lang="en-US" sz="2400">
                <a:solidFill>
                  <a:srgbClr val="0000A8"/>
                </a:solidFill>
              </a:rPr>
              <a:t>E</a:t>
            </a:r>
            <a:r>
              <a:rPr lang="en-US" sz="2400"/>
              <a:t>: empty</a:t>
            </a:r>
          </a:p>
        </p:txBody>
      </p:sp>
    </p:spTree>
    <p:extLst>
      <p:ext uri="{BB962C8B-B14F-4D97-AF65-F5344CB8AC3E}">
        <p14:creationId xmlns:p14="http://schemas.microsoft.com/office/powerpoint/2010/main" val="16450345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13571B-5A38-7249-BDB3-42189BDDBF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4948" y="1697523"/>
            <a:ext cx="10515600" cy="4743034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US" sz="3200">
                <a:solidFill>
                  <a:srgbClr val="C00000"/>
                </a:solidFill>
              </a:rPr>
              <a:t>efficiency: </a:t>
            </a:r>
            <a:r>
              <a:rPr lang="en-US"/>
              <a:t>long-run  fraction of successful slots  (many nodes, all with many frames to send)</a:t>
            </a:r>
          </a:p>
          <a:p>
            <a:pPr marL="457200" indent="-274638">
              <a:defRPr/>
            </a:pPr>
            <a:r>
              <a:rPr lang="en-US" i="1"/>
              <a:t>suppose:</a:t>
            </a:r>
            <a:r>
              <a:rPr lang="en-US"/>
              <a:t> </a:t>
            </a:r>
            <a:r>
              <a:rPr lang="en-US" i="1"/>
              <a:t>N</a:t>
            </a:r>
            <a:r>
              <a:rPr lang="en-US"/>
              <a:t> nodes with many frames to send, each transmits in slot with probability </a:t>
            </a:r>
            <a:r>
              <a:rPr lang="en-US" i="1"/>
              <a:t>p</a:t>
            </a:r>
          </a:p>
          <a:p>
            <a:pPr marL="800100" lvl="1" indent="-274638">
              <a:defRPr/>
            </a:pPr>
            <a:r>
              <a:rPr lang="en-US" sz="2600"/>
              <a:t>prob that given node has success in a slot  = </a:t>
            </a:r>
            <a:r>
              <a:rPr lang="en-US" sz="2600" i="1"/>
              <a:t>p(1-p)</a:t>
            </a:r>
            <a:r>
              <a:rPr lang="en-US" sz="2600" b="1" i="1" baseline="30000"/>
              <a:t>N-1</a:t>
            </a:r>
          </a:p>
          <a:p>
            <a:pPr marL="800100" lvl="1" indent="-274638">
              <a:defRPr/>
            </a:pPr>
            <a:r>
              <a:rPr lang="en-US" sz="2600"/>
              <a:t>prob that </a:t>
            </a:r>
            <a:r>
              <a:rPr lang="en-US" sz="2600" i="1"/>
              <a:t>any</a:t>
            </a:r>
            <a:r>
              <a:rPr lang="en-US" sz="2600"/>
              <a:t> node has a success = </a:t>
            </a:r>
            <a:r>
              <a:rPr lang="en-US" sz="2600" i="1"/>
              <a:t>Np(1-p)</a:t>
            </a:r>
            <a:r>
              <a:rPr lang="en-US" sz="2600" b="1" i="1" baseline="30000"/>
              <a:t>N-1</a:t>
            </a:r>
          </a:p>
          <a:p>
            <a:pPr marL="800100" lvl="1" indent="-274638">
              <a:defRPr/>
            </a:pPr>
            <a:r>
              <a:rPr lang="en-US" sz="2600"/>
              <a:t>max efficiency: find </a:t>
            </a:r>
            <a:r>
              <a:rPr lang="en-US" sz="2600" i="1"/>
              <a:t>p* </a:t>
            </a:r>
            <a:r>
              <a:rPr lang="en-US" sz="2600"/>
              <a:t>that maximizes  </a:t>
            </a:r>
            <a:r>
              <a:rPr lang="en-US" sz="2600" i="1"/>
              <a:t>Np(1-p)</a:t>
            </a:r>
            <a:r>
              <a:rPr lang="en-US" sz="2600" b="1" i="1" baseline="30000"/>
              <a:t>N-1</a:t>
            </a:r>
          </a:p>
          <a:p>
            <a:pPr marL="800100" lvl="1" indent="-274638">
              <a:defRPr/>
            </a:pPr>
            <a:r>
              <a:rPr lang="en-US" sz="2600"/>
              <a:t>for many nodes, take limit of </a:t>
            </a:r>
            <a:r>
              <a:rPr lang="en-US" sz="2600" i="1"/>
              <a:t>Np*(1-p*)</a:t>
            </a:r>
            <a:r>
              <a:rPr lang="en-US" sz="2600" b="1" i="1" baseline="30000"/>
              <a:t>N-1 </a:t>
            </a:r>
            <a:r>
              <a:rPr lang="en-US" sz="2600"/>
              <a:t>as </a:t>
            </a:r>
            <a:r>
              <a:rPr lang="en-US" sz="2600" i="1"/>
              <a:t>N</a:t>
            </a:r>
            <a:r>
              <a:rPr lang="en-US" sz="2600"/>
              <a:t> goes to infinity, gives</a:t>
            </a:r>
            <a:r>
              <a:rPr lang="en-US"/>
              <a:t>:</a:t>
            </a:r>
          </a:p>
          <a:p>
            <a:pPr>
              <a:buFont typeface="Wingdings" charset="0"/>
              <a:buNone/>
              <a:defRPr/>
            </a:pPr>
            <a:r>
              <a:rPr lang="en-US">
                <a:solidFill>
                  <a:srgbClr val="C00000"/>
                </a:solidFill>
              </a:rPr>
              <a:t>    </a:t>
            </a:r>
            <a:r>
              <a:rPr lang="en-US" i="1">
                <a:solidFill>
                  <a:srgbClr val="C00000"/>
                </a:solidFill>
              </a:rPr>
              <a:t>max efficiency = 1/e = .37</a:t>
            </a:r>
            <a:endParaRPr lang="en-US" b="1" i="1" baseline="30000">
              <a:solidFill>
                <a:srgbClr val="C00000"/>
              </a:solidFill>
            </a:endParaRPr>
          </a:p>
          <a:p>
            <a:pPr marL="457200" indent="-274638">
              <a:lnSpc>
                <a:spcPct val="85000"/>
              </a:lnSpc>
              <a:defRPr/>
            </a:pPr>
            <a:r>
              <a:rPr lang="en-US" i="1">
                <a:solidFill>
                  <a:srgbClr val="0000A8"/>
                </a:solidFill>
              </a:rPr>
              <a:t>at best:</a:t>
            </a:r>
            <a:r>
              <a:rPr lang="en-US" sz="2400" i="1">
                <a:solidFill>
                  <a:srgbClr val="0000A8"/>
                </a:solidFill>
              </a:rPr>
              <a:t> </a:t>
            </a:r>
            <a:r>
              <a:rPr lang="en-US" sz="2400"/>
              <a:t>channel used for useful  transmissions 37% of time!</a:t>
            </a:r>
          </a:p>
          <a:p>
            <a:pPr>
              <a:defRPr/>
            </a:pPr>
            <a:endParaRPr lang="en-US" i="1"/>
          </a:p>
          <a:p>
            <a:endParaRPr lang="en-US"/>
          </a:p>
          <a:p>
            <a:endParaRPr lang="en-US"/>
          </a:p>
          <a:p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11A8D2D-09AD-0C49-9183-F486B93711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Slotted ALOHA: efficiency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FC8BF5-34FB-B64D-8803-0F740A1B87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5831D4F-91E8-E23F-4470-CD4A3B5F3857}"/>
                  </a:ext>
                </a:extLst>
              </p14:cNvPr>
              <p14:cNvContentPartPr/>
              <p14:nvPr/>
            </p14:nvContentPartPr>
            <p14:xfrm>
              <a:off x="7340860" y="5850574"/>
              <a:ext cx="62640" cy="1249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5831D4F-91E8-E23F-4470-CD4A3B5F3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86860" y="5742574"/>
                <a:ext cx="1702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314680F-60F9-9CA0-972D-1B53C72420B5}"/>
                  </a:ext>
                </a:extLst>
              </p14:cNvPr>
              <p14:cNvContentPartPr/>
              <p14:nvPr/>
            </p14:nvContentPartPr>
            <p14:xfrm>
              <a:off x="7198300" y="5524054"/>
              <a:ext cx="740520" cy="6354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314680F-60F9-9CA0-972D-1B53C72420B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4300" y="5416054"/>
                <a:ext cx="848160" cy="85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21371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Pure ALOHA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27</a:t>
            </a:fld>
            <a:endParaRPr lang="en-US"/>
          </a:p>
        </p:txBody>
      </p:sp>
      <p:sp>
        <p:nvSpPr>
          <p:cNvPr id="60" name="Rectangle 3">
            <a:extLst>
              <a:ext uri="{FF2B5EF4-FFF2-40B4-BE49-F238E27FC236}">
                <a16:creationId xmlns:a16="http://schemas.microsoft.com/office/drawing/2014/main" id="{756184F9-23FF-CD49-83C3-B99C5857535A}"/>
              </a:ext>
            </a:extLst>
          </p:cNvPr>
          <p:cNvSpPr txBox="1">
            <a:spLocks noChangeArrowheads="1"/>
          </p:cNvSpPr>
          <p:nvPr/>
        </p:nvSpPr>
        <p:spPr>
          <a:xfrm>
            <a:off x="891209" y="1435652"/>
            <a:ext cx="10518913" cy="2314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/>
              <a:t>unslotted Aloha: simpler, no synchronization</a:t>
            </a:r>
          </a:p>
          <a:p>
            <a:pPr marL="747713" lvl="1" indent="-274638">
              <a:defRPr/>
            </a:pPr>
            <a:r>
              <a:rPr lang="en-US" sz="2800"/>
              <a:t>when</a:t>
            </a:r>
            <a:r>
              <a:rPr lang="en-US"/>
              <a:t> frame first arrives: transmit immediately </a:t>
            </a:r>
          </a:p>
          <a:p>
            <a:pPr marL="404813" indent="-274638">
              <a:defRPr/>
            </a:pPr>
            <a:r>
              <a:rPr lang="en-US"/>
              <a:t>collision probability increases with no synchronization:</a:t>
            </a:r>
          </a:p>
          <a:p>
            <a:pPr lvl="1">
              <a:defRPr/>
            </a:pPr>
            <a:r>
              <a:rPr lang="en-US" sz="2800"/>
              <a:t>frame sent at t</a:t>
            </a:r>
            <a:r>
              <a:rPr lang="en-US" sz="2800" baseline="-25000"/>
              <a:t>0</a:t>
            </a:r>
            <a:r>
              <a:rPr lang="en-US" sz="2800"/>
              <a:t> collides with other frames sent in [t</a:t>
            </a:r>
            <a:r>
              <a:rPr lang="en-US" sz="2800" baseline="-25000"/>
              <a:t>0</a:t>
            </a:r>
            <a:r>
              <a:rPr lang="en-US" sz="2800"/>
              <a:t>-1,t</a:t>
            </a:r>
            <a:r>
              <a:rPr lang="en-US" sz="2800" baseline="-25000"/>
              <a:t>0</a:t>
            </a:r>
            <a:r>
              <a:rPr lang="en-US" sz="2800"/>
              <a:t>+1]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58FCDAC-4991-8E41-8E42-FF4F98922CAC}"/>
              </a:ext>
            </a:extLst>
          </p:cNvPr>
          <p:cNvGrpSpPr/>
          <p:nvPr/>
        </p:nvGrpSpPr>
        <p:grpSpPr>
          <a:xfrm>
            <a:off x="2981739" y="3590924"/>
            <a:ext cx="6215270" cy="1680396"/>
            <a:chOff x="2981739" y="3590924"/>
            <a:chExt cx="6215270" cy="1680396"/>
          </a:xfrm>
        </p:grpSpPr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F04F1C7F-2BD1-DB49-8C42-5F936FEE4314}"/>
                </a:ext>
              </a:extLst>
            </p:cNvPr>
            <p:cNvGrpSpPr/>
            <p:nvPr/>
          </p:nvGrpSpPr>
          <p:grpSpPr>
            <a:xfrm>
              <a:off x="3709987" y="4014790"/>
              <a:ext cx="1533525" cy="57150"/>
              <a:chOff x="5229225" y="5548314"/>
              <a:chExt cx="1533525" cy="57150"/>
            </a:xfrm>
          </p:grpSpPr>
          <p:cxnSp>
            <p:nvCxnSpPr>
              <p:cNvPr id="129" name="Straight Arrow Connector 128">
                <a:extLst>
                  <a:ext uri="{FF2B5EF4-FFF2-40B4-BE49-F238E27FC236}">
                    <a16:creationId xmlns:a16="http://schemas.microsoft.com/office/drawing/2014/main" id="{F65A0A69-1573-6D44-ADDC-67D7500383D8}"/>
                  </a:ext>
                </a:extLst>
              </p:cNvPr>
              <p:cNvCxnSpPr/>
              <p:nvPr/>
            </p:nvCxnSpPr>
            <p:spPr>
              <a:xfrm>
                <a:off x="5229225" y="5581650"/>
                <a:ext cx="1533525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" name="Rectangle 129">
                <a:extLst>
                  <a:ext uri="{FF2B5EF4-FFF2-40B4-BE49-F238E27FC236}">
                    <a16:creationId xmlns:a16="http://schemas.microsoft.com/office/drawing/2014/main" id="{FF60540F-6305-BF46-A035-95A71A5A3EF6}"/>
                  </a:ext>
                </a:extLst>
              </p:cNvPr>
              <p:cNvSpPr/>
              <p:nvPr/>
            </p:nvSpPr>
            <p:spPr>
              <a:xfrm>
                <a:off x="5591173" y="5548314"/>
                <a:ext cx="828675" cy="571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BEC5DF1-BB4C-B643-9EEC-F5897534DF4F}"/>
                </a:ext>
              </a:extLst>
            </p:cNvPr>
            <p:cNvGrpSpPr/>
            <p:nvPr/>
          </p:nvGrpSpPr>
          <p:grpSpPr>
            <a:xfrm>
              <a:off x="5262562" y="4014791"/>
              <a:ext cx="1533525" cy="57150"/>
              <a:chOff x="5229225" y="5548314"/>
              <a:chExt cx="1533525" cy="57150"/>
            </a:xfrm>
          </p:grpSpPr>
          <p:cxnSp>
            <p:nvCxnSpPr>
              <p:cNvPr id="13" name="Straight Arrow Connector 12">
                <a:extLst>
                  <a:ext uri="{FF2B5EF4-FFF2-40B4-BE49-F238E27FC236}">
                    <a16:creationId xmlns:a16="http://schemas.microsoft.com/office/drawing/2014/main" id="{FD0212D6-BC99-A34D-831C-31550FCEDFE4}"/>
                  </a:ext>
                </a:extLst>
              </p:cNvPr>
              <p:cNvCxnSpPr/>
              <p:nvPr/>
            </p:nvCxnSpPr>
            <p:spPr>
              <a:xfrm>
                <a:off x="5229225" y="5581650"/>
                <a:ext cx="1533525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7E133521-4038-3047-A618-9452E9464C0A}"/>
                  </a:ext>
                </a:extLst>
              </p:cNvPr>
              <p:cNvSpPr/>
              <p:nvPr/>
            </p:nvSpPr>
            <p:spPr>
              <a:xfrm>
                <a:off x="5591173" y="5548314"/>
                <a:ext cx="828675" cy="571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274D194-4596-F343-A104-292FA9948F3C}"/>
                </a:ext>
              </a:extLst>
            </p:cNvPr>
            <p:cNvCxnSpPr/>
            <p:nvPr/>
          </p:nvCxnSpPr>
          <p:spPr>
            <a:xfrm>
              <a:off x="2981739" y="4890052"/>
              <a:ext cx="621527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CEB99DB7-822A-FD4D-BE48-51D15528B104}"/>
                </a:ext>
              </a:extLst>
            </p:cNvPr>
            <p:cNvCxnSpPr>
              <a:cxnSpLocks/>
            </p:cNvCxnSpPr>
            <p:nvPr/>
          </p:nvCxnSpPr>
          <p:spPr>
            <a:xfrm>
              <a:off x="6798365" y="3817663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79AA9349-82D3-E244-B5E0-9CDCE5F5F13D}"/>
                </a:ext>
              </a:extLst>
            </p:cNvPr>
            <p:cNvCxnSpPr>
              <a:cxnSpLocks/>
            </p:cNvCxnSpPr>
            <p:nvPr/>
          </p:nvCxnSpPr>
          <p:spPr>
            <a:xfrm>
              <a:off x="5254486" y="3823252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EBFEF5B-319D-C144-A8CA-8D6A3D74B7E8}"/>
                </a:ext>
              </a:extLst>
            </p:cNvPr>
            <p:cNvCxnSpPr>
              <a:cxnSpLocks/>
            </p:cNvCxnSpPr>
            <p:nvPr/>
          </p:nvCxnSpPr>
          <p:spPr>
            <a:xfrm>
              <a:off x="3710607" y="3833604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652579E-DAAA-3246-A949-4F19B6153782}"/>
                </a:ext>
              </a:extLst>
            </p:cNvPr>
            <p:cNvSpPr txBox="1"/>
            <p:nvPr/>
          </p:nvSpPr>
          <p:spPr>
            <a:xfrm>
              <a:off x="6453809" y="4863548"/>
              <a:ext cx="73129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/>
                <a:t>t</a:t>
              </a:r>
              <a:r>
                <a:rPr lang="en-US" sz="2000" i="1" baseline="-25000"/>
                <a:t>0</a:t>
              </a:r>
              <a:r>
                <a:rPr lang="en-US" sz="2000" i="1"/>
                <a:t> + 1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2603F56C-20E8-6D4A-A7C1-F55DB1B68EAD}"/>
                </a:ext>
              </a:extLst>
            </p:cNvPr>
            <p:cNvSpPr txBox="1"/>
            <p:nvPr/>
          </p:nvSpPr>
          <p:spPr>
            <a:xfrm>
              <a:off x="3381167" y="4871210"/>
              <a:ext cx="68159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/>
                <a:t>t</a:t>
              </a:r>
              <a:r>
                <a:rPr lang="en-US" sz="2000" i="1" baseline="-25000"/>
                <a:t>0</a:t>
              </a:r>
              <a:r>
                <a:rPr lang="en-US" sz="2000" i="1"/>
                <a:t> - 1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7FEFADC6-0ABF-574C-ACFF-91876E6D1286}"/>
                </a:ext>
              </a:extLst>
            </p:cNvPr>
            <p:cNvSpPr txBox="1"/>
            <p:nvPr/>
          </p:nvSpPr>
          <p:spPr>
            <a:xfrm>
              <a:off x="5102086" y="4865199"/>
              <a:ext cx="35779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/>
                <a:t>t</a:t>
              </a:r>
              <a:r>
                <a:rPr lang="en-US" sz="2000" i="1" baseline="-25000"/>
                <a:t>0</a:t>
              </a:r>
              <a:endParaRPr lang="en-US" sz="2000" i="1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B332304-08FC-2B48-A938-75295885492F}"/>
                </a:ext>
              </a:extLst>
            </p:cNvPr>
            <p:cNvSpPr/>
            <p:nvPr/>
          </p:nvSpPr>
          <p:spPr>
            <a:xfrm>
              <a:off x="4090988" y="4191000"/>
              <a:ext cx="1547812" cy="171450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48EC6991-A55D-F44E-A46B-4C53E2B7E20C}"/>
                </a:ext>
              </a:extLst>
            </p:cNvPr>
            <p:cNvSpPr/>
            <p:nvPr/>
          </p:nvSpPr>
          <p:spPr>
            <a:xfrm>
              <a:off x="5248276" y="4429125"/>
              <a:ext cx="1547812" cy="17145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DFA1D211-7014-034D-A964-C2C2F7515351}"/>
                </a:ext>
              </a:extLst>
            </p:cNvPr>
            <p:cNvSpPr/>
            <p:nvPr/>
          </p:nvSpPr>
          <p:spPr>
            <a:xfrm>
              <a:off x="6519864" y="4672012"/>
              <a:ext cx="1547812" cy="171450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EBE1DD-B95B-0648-9062-B8B36326544D}"/>
                </a:ext>
              </a:extLst>
            </p:cNvPr>
            <p:cNvSpPr txBox="1"/>
            <p:nvPr/>
          </p:nvSpPr>
          <p:spPr>
            <a:xfrm>
              <a:off x="5514017" y="3590925"/>
              <a:ext cx="105830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/>
                <a:t>will overlap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/>
                <a:t>with end of 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/>
                <a:t>i’s frame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7D37ED1F-D953-EE43-BF83-335949BBBAC2}"/>
                </a:ext>
              </a:extLst>
            </p:cNvPr>
            <p:cNvSpPr txBox="1"/>
            <p:nvPr/>
          </p:nvSpPr>
          <p:spPr>
            <a:xfrm>
              <a:off x="3946547" y="3590924"/>
              <a:ext cx="111665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/>
                <a:t>will overlap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/>
                <a:t>with start of 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/>
                <a:t>i’s frame</a:t>
              </a:r>
            </a:p>
          </p:txBody>
        </p: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F939E5F7-799D-7849-A30B-30CE63066E5E}"/>
              </a:ext>
            </a:extLst>
          </p:cNvPr>
          <p:cNvSpPr txBox="1">
            <a:spLocks noChangeArrowheads="1"/>
          </p:cNvSpPr>
          <p:nvPr/>
        </p:nvSpPr>
        <p:spPr>
          <a:xfrm>
            <a:off x="911088" y="5316331"/>
            <a:ext cx="10518913" cy="6206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/>
              <a:t>pure Aloha efficiency: 18% ! </a:t>
            </a:r>
            <a:endParaRPr lang="en-US" sz="2800"/>
          </a:p>
        </p:txBody>
      </p:sp>
    </p:spTree>
    <p:extLst>
      <p:ext uri="{BB962C8B-B14F-4D97-AF65-F5344CB8AC3E}">
        <p14:creationId xmlns:p14="http://schemas.microsoft.com/office/powerpoint/2010/main" val="35443671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CSMA (carrier sense multiple access)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28</a:t>
            </a:fld>
            <a:endParaRPr lang="en-US"/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5E7A0B0F-2486-9640-B03D-72DF37C159B4}"/>
              </a:ext>
            </a:extLst>
          </p:cNvPr>
          <p:cNvSpPr txBox="1">
            <a:spLocks noChangeArrowheads="1"/>
          </p:cNvSpPr>
          <p:nvPr/>
        </p:nvSpPr>
        <p:spPr>
          <a:xfrm>
            <a:off x="1075221" y="1383818"/>
            <a:ext cx="10295145" cy="22207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/>
              <a:t>simple </a:t>
            </a:r>
            <a:r>
              <a:rPr lang="en-US" sz="3200">
                <a:solidFill>
                  <a:srgbClr val="C00000"/>
                </a:solidFill>
              </a:rPr>
              <a:t>CSMA:</a:t>
            </a:r>
            <a:r>
              <a:rPr lang="en-US">
                <a:solidFill>
                  <a:srgbClr val="C00000"/>
                </a:solidFill>
              </a:rPr>
              <a:t> </a:t>
            </a:r>
            <a:r>
              <a:rPr lang="en-US"/>
              <a:t>listen before transmit:</a:t>
            </a:r>
          </a:p>
          <a:p>
            <a:pPr lvl="1">
              <a:defRPr/>
            </a:pPr>
            <a:r>
              <a:rPr lang="en-US" sz="2800">
                <a:solidFill>
                  <a:srgbClr val="000099"/>
                </a:solidFill>
              </a:rPr>
              <a:t>if channel sensed idle:</a:t>
            </a:r>
            <a:r>
              <a:rPr lang="en-US" sz="2800"/>
              <a:t> transmit entire frame</a:t>
            </a:r>
          </a:p>
          <a:p>
            <a:pPr lvl="1">
              <a:defRPr/>
            </a:pPr>
            <a:r>
              <a:rPr lang="en-US" sz="2800">
                <a:solidFill>
                  <a:srgbClr val="000099"/>
                </a:solidFill>
              </a:rPr>
              <a:t>if channel sensed busy:</a:t>
            </a:r>
            <a:r>
              <a:rPr lang="en-US" sz="2800"/>
              <a:t> defer transmission </a:t>
            </a:r>
            <a:endParaRPr lang="en-US"/>
          </a:p>
          <a:p>
            <a:pPr>
              <a:defRPr/>
            </a:pPr>
            <a:r>
              <a:rPr lang="en-US"/>
              <a:t>human analogy: don</a:t>
            </a:r>
            <a:r>
              <a:rPr lang="ja-JP" altLang="en-US"/>
              <a:t>’</a:t>
            </a:r>
            <a:r>
              <a:rPr lang="en-US"/>
              <a:t>t interrupt others!</a:t>
            </a:r>
          </a:p>
        </p:txBody>
      </p:sp>
      <p:sp>
        <p:nvSpPr>
          <p:cNvPr id="26" name="Rectangle 3">
            <a:extLst>
              <a:ext uri="{FF2B5EF4-FFF2-40B4-BE49-F238E27FC236}">
                <a16:creationId xmlns:a16="http://schemas.microsoft.com/office/drawing/2014/main" id="{2C4025D2-3728-874E-8B17-43AA7C121C2A}"/>
              </a:ext>
            </a:extLst>
          </p:cNvPr>
          <p:cNvSpPr txBox="1">
            <a:spLocks noChangeArrowheads="1"/>
          </p:cNvSpPr>
          <p:nvPr/>
        </p:nvSpPr>
        <p:spPr>
          <a:xfrm>
            <a:off x="1078879" y="3646626"/>
            <a:ext cx="10158964" cy="26614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>
                <a:solidFill>
                  <a:srgbClr val="C00000"/>
                </a:solidFill>
              </a:rPr>
              <a:t>CSMA/CD:</a:t>
            </a:r>
            <a:r>
              <a:rPr lang="en-US">
                <a:solidFill>
                  <a:srgbClr val="C00000"/>
                </a:solidFill>
              </a:rPr>
              <a:t> </a:t>
            </a:r>
            <a:r>
              <a:rPr lang="en-US" sz="3200"/>
              <a:t>CSMA with </a:t>
            </a:r>
            <a:r>
              <a:rPr lang="en-US" sz="3200" i="1">
                <a:solidFill>
                  <a:srgbClr val="0000A8"/>
                </a:solidFill>
              </a:rPr>
              <a:t>collision detection</a:t>
            </a:r>
            <a:endParaRPr lang="en-US" i="1">
              <a:solidFill>
                <a:srgbClr val="0000A8"/>
              </a:solidFill>
            </a:endParaRPr>
          </a:p>
          <a:p>
            <a:pPr lvl="1">
              <a:defRPr/>
            </a:pPr>
            <a:r>
              <a:rPr lang="en-US" sz="2800"/>
              <a:t>collisions </a:t>
            </a:r>
            <a:r>
              <a:rPr lang="en-US" sz="2800" i="1"/>
              <a:t>detected</a:t>
            </a:r>
            <a:r>
              <a:rPr lang="en-US" sz="2800"/>
              <a:t> within short time</a:t>
            </a:r>
          </a:p>
          <a:p>
            <a:pPr lvl="1">
              <a:defRPr/>
            </a:pPr>
            <a:r>
              <a:rPr lang="en-US" sz="2800"/>
              <a:t>colliding transmissions aborted, reducing channel wastage</a:t>
            </a:r>
          </a:p>
          <a:p>
            <a:pPr lvl="1">
              <a:defRPr/>
            </a:pPr>
            <a:r>
              <a:rPr lang="en-US" sz="2800"/>
              <a:t>collision detection easy in wired, difficult with wireless</a:t>
            </a:r>
          </a:p>
          <a:p>
            <a:pPr>
              <a:defRPr/>
            </a:pPr>
            <a:r>
              <a:rPr lang="en-US"/>
              <a:t>human analogy: the polite conversationalist </a:t>
            </a:r>
          </a:p>
        </p:txBody>
      </p:sp>
    </p:spTree>
    <p:extLst>
      <p:ext uri="{BB962C8B-B14F-4D97-AF65-F5344CB8AC3E}">
        <p14:creationId xmlns:p14="http://schemas.microsoft.com/office/powerpoint/2010/main" val="30892806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CSMA: collisions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29</a:t>
            </a:fld>
            <a:endParaRPr lang="en-US"/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58A3876E-869D-8249-AD44-8C126ECC71E2}"/>
              </a:ext>
            </a:extLst>
          </p:cNvPr>
          <p:cNvSpPr txBox="1">
            <a:spLocks noChangeArrowheads="1"/>
          </p:cNvSpPr>
          <p:nvPr/>
        </p:nvSpPr>
        <p:spPr>
          <a:xfrm>
            <a:off x="944217" y="1520687"/>
            <a:ext cx="553609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/>
              <a:t>collisions </a:t>
            </a:r>
            <a:r>
              <a:rPr lang="en-US" i="1"/>
              <a:t>can</a:t>
            </a:r>
            <a:r>
              <a:rPr lang="en-US"/>
              <a:t> still occur with carrier sensing: </a:t>
            </a:r>
          </a:p>
          <a:p>
            <a:pPr lvl="1">
              <a:defRPr/>
            </a:pPr>
            <a:r>
              <a:rPr lang="en-US"/>
              <a:t>propagation delay means  two nodes may not hear each other</a:t>
            </a:r>
            <a:r>
              <a:rPr lang="en-US" altLang="ja-JP"/>
              <a:t>’</a:t>
            </a:r>
            <a:r>
              <a:rPr lang="en-US"/>
              <a:t>s just-started transmission</a:t>
            </a:r>
          </a:p>
          <a:p>
            <a:pPr>
              <a:defRPr/>
            </a:pPr>
            <a:r>
              <a:rPr lang="en-US">
                <a:solidFill>
                  <a:srgbClr val="0000A8"/>
                </a:solidFill>
              </a:rPr>
              <a:t>collision: </a:t>
            </a:r>
            <a:r>
              <a:rPr lang="en-US"/>
              <a:t>entire packet transmission time wasted</a:t>
            </a:r>
          </a:p>
          <a:p>
            <a:pPr lvl="1">
              <a:defRPr/>
            </a:pPr>
            <a:r>
              <a:rPr lang="en-US"/>
              <a:t>distance &amp; propagation delay play role in in determining collision probability</a:t>
            </a:r>
          </a:p>
          <a:p>
            <a:pPr lvl="1">
              <a:defRPr/>
            </a:pPr>
            <a:endParaRPr lang="en-US" sz="2000">
              <a:latin typeface="Gill Sans MT" charset="0"/>
            </a:endParaRPr>
          </a:p>
        </p:txBody>
      </p:sp>
      <p:pic>
        <p:nvPicPr>
          <p:cNvPr id="34" name="Picture 3" descr="5">
            <a:extLst>
              <a:ext uri="{FF2B5EF4-FFF2-40B4-BE49-F238E27FC236}">
                <a16:creationId xmlns:a16="http://schemas.microsoft.com/office/drawing/2014/main" id="{0D5CA368-0551-4340-986D-4B213A2C76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70" y="1216371"/>
            <a:ext cx="4287837" cy="504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" name="Rectangle 6">
            <a:extLst>
              <a:ext uri="{FF2B5EF4-FFF2-40B4-BE49-F238E27FC236}">
                <a16:creationId xmlns:a16="http://schemas.microsoft.com/office/drawing/2014/main" id="{D39D6C6A-5A1A-CF45-9875-738474A4E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9482" y="778221"/>
            <a:ext cx="2568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>
                <a:solidFill>
                  <a:srgbClr val="000000"/>
                </a:solidFill>
                <a:latin typeface="Arial" charset="0"/>
                <a:ea typeface="ＭＳ Ｐゴシック" charset="0"/>
              </a:rPr>
              <a:t>spatial layout of nodes </a:t>
            </a:r>
            <a:endParaRPr lang="en-US" sz="200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" name="Rectangle 87">
            <a:extLst>
              <a:ext uri="{FF2B5EF4-FFF2-40B4-BE49-F238E27FC236}">
                <a16:creationId xmlns:a16="http://schemas.microsoft.com/office/drawing/2014/main" id="{76BB7ED7-48BD-4147-9085-F9EF88290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745" y="2446683"/>
            <a:ext cx="3736975" cy="2571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" name="Rectangle 88">
            <a:extLst>
              <a:ext uri="{FF2B5EF4-FFF2-40B4-BE49-F238E27FC236}">
                <a16:creationId xmlns:a16="http://schemas.microsoft.com/office/drawing/2014/main" id="{71973DC3-114C-5B40-B7FA-C9A27EDCC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3682" y="2703858"/>
            <a:ext cx="3725863" cy="2571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8" name="Rectangle 90">
            <a:extLst>
              <a:ext uri="{FF2B5EF4-FFF2-40B4-BE49-F238E27FC236}">
                <a16:creationId xmlns:a16="http://schemas.microsoft.com/office/drawing/2014/main" id="{E334A8C5-6B7D-0A4C-B55D-CAB16DF70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5582" y="2956271"/>
            <a:ext cx="3763963" cy="162401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" name="Rectangle 91">
            <a:extLst>
              <a:ext uri="{FF2B5EF4-FFF2-40B4-BE49-F238E27FC236}">
                <a16:creationId xmlns:a16="http://schemas.microsoft.com/office/drawing/2014/main" id="{F9970BA6-5D73-A749-8704-5220C05F9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8595" y="4564408"/>
            <a:ext cx="3789362" cy="163512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" name="Rectangle 92">
            <a:extLst>
              <a:ext uri="{FF2B5EF4-FFF2-40B4-BE49-F238E27FC236}">
                <a16:creationId xmlns:a16="http://schemas.microsoft.com/office/drawing/2014/main" id="{AE948D01-7FF0-DD4D-BFDD-F95AAF850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245" y="1148108"/>
            <a:ext cx="4040187" cy="1301750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1" name="Group 98">
            <a:extLst>
              <a:ext uri="{FF2B5EF4-FFF2-40B4-BE49-F238E27FC236}">
                <a16:creationId xmlns:a16="http://schemas.microsoft.com/office/drawing/2014/main" id="{50E4F1B9-D30D-3140-B7D9-712C28143A01}"/>
              </a:ext>
            </a:extLst>
          </p:cNvPr>
          <p:cNvGrpSpPr>
            <a:grpSpLocks/>
          </p:cNvGrpSpPr>
          <p:nvPr/>
        </p:nvGrpSpPr>
        <p:grpSpPr bwMode="auto">
          <a:xfrm>
            <a:off x="7426395" y="1146521"/>
            <a:ext cx="3513137" cy="628650"/>
            <a:chOff x="3117" y="180"/>
            <a:chExt cx="2213" cy="396"/>
          </a:xfrm>
        </p:grpSpPr>
        <p:grpSp>
          <p:nvGrpSpPr>
            <p:cNvPr id="42" name="Group 67">
              <a:extLst>
                <a:ext uri="{FF2B5EF4-FFF2-40B4-BE49-F238E27FC236}">
                  <a16:creationId xmlns:a16="http://schemas.microsoft.com/office/drawing/2014/main" id="{FC7CB790-4B06-2D46-93B8-665CC2659A8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117" y="245"/>
              <a:ext cx="316" cy="323"/>
              <a:chOff x="2839" y="3501"/>
              <a:chExt cx="755" cy="803"/>
            </a:xfrm>
          </p:grpSpPr>
          <p:pic>
            <p:nvPicPr>
              <p:cNvPr id="57" name="Picture 68" descr="desktop_computer_stylized_medium">
                <a:extLst>
                  <a:ext uri="{FF2B5EF4-FFF2-40B4-BE49-F238E27FC236}">
                    <a16:creationId xmlns:a16="http://schemas.microsoft.com/office/drawing/2014/main" id="{DEB17F91-EA76-7442-B298-023829D2D0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" name="Freeform 69">
                <a:extLst>
                  <a:ext uri="{FF2B5EF4-FFF2-40B4-BE49-F238E27FC236}">
                    <a16:creationId xmlns:a16="http://schemas.microsoft.com/office/drawing/2014/main" id="{98BBD2D9-9D1B-B24A-8D63-4BC7E496B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3" name="Group 70">
              <a:extLst>
                <a:ext uri="{FF2B5EF4-FFF2-40B4-BE49-F238E27FC236}">
                  <a16:creationId xmlns:a16="http://schemas.microsoft.com/office/drawing/2014/main" id="{4C7FFD54-FB17-394B-8449-7FAA8DE07F8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7" y="253"/>
              <a:ext cx="316" cy="323"/>
              <a:chOff x="2839" y="3501"/>
              <a:chExt cx="755" cy="803"/>
            </a:xfrm>
          </p:grpSpPr>
          <p:pic>
            <p:nvPicPr>
              <p:cNvPr id="55" name="Picture 71" descr="desktop_computer_stylized_medium">
                <a:extLst>
                  <a:ext uri="{FF2B5EF4-FFF2-40B4-BE49-F238E27FC236}">
                    <a16:creationId xmlns:a16="http://schemas.microsoft.com/office/drawing/2014/main" id="{826D8206-EAB9-3D48-92AA-BD8B212018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" name="Freeform 72">
                <a:extLst>
                  <a:ext uri="{FF2B5EF4-FFF2-40B4-BE49-F238E27FC236}">
                    <a16:creationId xmlns:a16="http://schemas.microsoft.com/office/drawing/2014/main" id="{C1C969E0-E2F3-9141-8D5D-FEBB45AFC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4" name="Group 73">
              <a:extLst>
                <a:ext uri="{FF2B5EF4-FFF2-40B4-BE49-F238E27FC236}">
                  <a16:creationId xmlns:a16="http://schemas.microsoft.com/office/drawing/2014/main" id="{8A97574D-2558-174E-B305-AA08A3C7A8A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356" y="247"/>
              <a:ext cx="316" cy="323"/>
              <a:chOff x="2839" y="3501"/>
              <a:chExt cx="755" cy="803"/>
            </a:xfrm>
          </p:grpSpPr>
          <p:pic>
            <p:nvPicPr>
              <p:cNvPr id="53" name="Picture 74" descr="desktop_computer_stylized_medium">
                <a:extLst>
                  <a:ext uri="{FF2B5EF4-FFF2-40B4-BE49-F238E27FC236}">
                    <a16:creationId xmlns:a16="http://schemas.microsoft.com/office/drawing/2014/main" id="{DA115C27-F619-9546-937E-6CD1A2141B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" name="Freeform 75">
                <a:extLst>
                  <a:ext uri="{FF2B5EF4-FFF2-40B4-BE49-F238E27FC236}">
                    <a16:creationId xmlns:a16="http://schemas.microsoft.com/office/drawing/2014/main" id="{CD685018-7CA3-3B4C-A452-B8E042BBA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" name="Group 76">
              <a:extLst>
                <a:ext uri="{FF2B5EF4-FFF2-40B4-BE49-F238E27FC236}">
                  <a16:creationId xmlns:a16="http://schemas.microsoft.com/office/drawing/2014/main" id="{DBDBB8DE-6AD3-EE44-9B46-0D5E8F80359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014" y="249"/>
              <a:ext cx="316" cy="323"/>
              <a:chOff x="2839" y="3501"/>
              <a:chExt cx="755" cy="803"/>
            </a:xfrm>
          </p:grpSpPr>
          <p:pic>
            <p:nvPicPr>
              <p:cNvPr id="51" name="Picture 77" descr="desktop_computer_stylized_medium">
                <a:extLst>
                  <a:ext uri="{FF2B5EF4-FFF2-40B4-BE49-F238E27FC236}">
                    <a16:creationId xmlns:a16="http://schemas.microsoft.com/office/drawing/2014/main" id="{6A7B0553-F377-FD44-A88B-D2727D21D2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" name="Freeform 78">
                <a:extLst>
                  <a:ext uri="{FF2B5EF4-FFF2-40B4-BE49-F238E27FC236}">
                    <a16:creationId xmlns:a16="http://schemas.microsoft.com/office/drawing/2014/main" id="{B7B2B53F-C3B8-444B-93F9-72043CF61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" name="Line 93">
              <a:extLst>
                <a:ext uri="{FF2B5EF4-FFF2-40B4-BE49-F238E27FC236}">
                  <a16:creationId xmlns:a16="http://schemas.microsoft.com/office/drawing/2014/main" id="{17BC36CE-61EB-3544-881D-44148445D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181"/>
              <a:ext cx="198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4">
              <a:extLst>
                <a:ext uri="{FF2B5EF4-FFF2-40B4-BE49-F238E27FC236}">
                  <a16:creationId xmlns:a16="http://schemas.microsoft.com/office/drawing/2014/main" id="{496041E2-CD00-714C-8109-E48EBB9E80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180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95">
              <a:extLst>
                <a:ext uri="{FF2B5EF4-FFF2-40B4-BE49-F238E27FC236}">
                  <a16:creationId xmlns:a16="http://schemas.microsoft.com/office/drawing/2014/main" id="{B1602836-94A7-1344-AD99-4F6543EE55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5" y="183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Line 96">
              <a:extLst>
                <a:ext uri="{FF2B5EF4-FFF2-40B4-BE49-F238E27FC236}">
                  <a16:creationId xmlns:a16="http://schemas.microsoft.com/office/drawing/2014/main" id="{AE901CCC-1861-184E-962B-60CDFAA34E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83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" name="Line 97">
              <a:extLst>
                <a:ext uri="{FF2B5EF4-FFF2-40B4-BE49-F238E27FC236}">
                  <a16:creationId xmlns:a16="http://schemas.microsoft.com/office/drawing/2014/main" id="{3DD53366-738C-944E-B540-F34E1C857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9" y="180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76746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3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layer: introduction</a:t>
            </a:r>
            <a:endParaRPr lang="en-US" sz="440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B81DCC24-3FE7-E745-BC17-3886FB241095}"/>
              </a:ext>
            </a:extLst>
          </p:cNvPr>
          <p:cNvSpPr txBox="1">
            <a:spLocks noChangeArrowheads="1"/>
          </p:cNvSpPr>
          <p:nvPr/>
        </p:nvSpPr>
        <p:spPr>
          <a:xfrm>
            <a:off x="1104900" y="1257300"/>
            <a:ext cx="5622601" cy="415340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buNone/>
              <a:defRPr/>
            </a:pPr>
            <a:r>
              <a:rPr lang="en-US" altLang="en-US" sz="300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terminology:</a:t>
            </a:r>
          </a:p>
          <a:p>
            <a:pPr marL="404813" lvl="0" indent="-274638">
              <a:defRPr/>
            </a:pPr>
            <a:r>
              <a:rPr lang="en-US" altLang="en-US" sz="300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hosts and routers: nodes</a:t>
            </a:r>
          </a:p>
          <a:p>
            <a:pPr marL="404813" lvl="0" indent="-274638">
              <a:defRPr/>
            </a:pPr>
            <a:r>
              <a:rPr lang="en-US" altLang="en-US" sz="300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communication channels that connect adjacent nodes along communication path: links</a:t>
            </a:r>
          </a:p>
          <a:p>
            <a:pPr marL="747713" lvl="1" indent="-274638">
              <a:defRPr/>
            </a:pPr>
            <a:r>
              <a:rPr lang="en-US" altLang="en-US" sz="260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wired </a:t>
            </a:r>
          </a:p>
          <a:p>
            <a:pPr marL="747713" lvl="1" indent="-274638">
              <a:defRPr/>
            </a:pPr>
            <a:r>
              <a:rPr lang="en-US" altLang="en-US" sz="260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wireless </a:t>
            </a:r>
          </a:p>
          <a:p>
            <a:pPr marL="747713" lvl="1" indent="-274638">
              <a:defRPr/>
            </a:pPr>
            <a:r>
              <a:rPr lang="en-US" altLang="en-US" sz="260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LANs</a:t>
            </a:r>
          </a:p>
          <a:p>
            <a:pPr marL="404813" lvl="0" indent="-274638">
              <a:defRPr/>
            </a:pPr>
            <a:r>
              <a:rPr lang="en-US" altLang="en-US" sz="300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layer-2 packet: </a:t>
            </a:r>
            <a:r>
              <a:rPr lang="en-US" altLang="en-US" sz="3000" i="1">
                <a:solidFill>
                  <a:srgbClr val="0000A8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frame</a:t>
            </a:r>
            <a:r>
              <a:rPr lang="en-US" altLang="en-US" sz="300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encapsulates datagram</a:t>
            </a: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7FC4FF92-130F-BB41-8C2E-AD6E35A5EFB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Freeform 417">
            <a:extLst>
              <a:ext uri="{FF2B5EF4-FFF2-40B4-BE49-F238E27FC236}">
                <a16:creationId xmlns:a16="http://schemas.microsoft.com/office/drawing/2014/main" id="{86D46BE4-B0DC-6447-9B19-4A15963D6107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" name="Group 418">
            <a:extLst>
              <a:ext uri="{FF2B5EF4-FFF2-40B4-BE49-F238E27FC236}">
                <a16:creationId xmlns:a16="http://schemas.microsoft.com/office/drawing/2014/main" id="{B6EA0447-3C72-2546-A182-B18B3204742F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13" name="Rectangle 419">
              <a:extLst>
                <a:ext uri="{FF2B5EF4-FFF2-40B4-BE49-F238E27FC236}">
                  <a16:creationId xmlns:a16="http://schemas.microsoft.com/office/drawing/2014/main" id="{BE021C30-4F59-6844-AF0D-B5AB853A3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" name="AutoShape 420">
              <a:extLst>
                <a:ext uri="{FF2B5EF4-FFF2-40B4-BE49-F238E27FC236}">
                  <a16:creationId xmlns:a16="http://schemas.microsoft.com/office/drawing/2014/main" id="{27AA7BFA-EEE4-4140-B9E6-23FEE52AC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5" name="Freeform 427">
            <a:extLst>
              <a:ext uri="{FF2B5EF4-FFF2-40B4-BE49-F238E27FC236}">
                <a16:creationId xmlns:a16="http://schemas.microsoft.com/office/drawing/2014/main" id="{50383F63-A1BE-EE40-9A4A-9521B5B39A87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 Box 580">
            <a:extLst>
              <a:ext uri="{FF2B5EF4-FFF2-40B4-BE49-F238E27FC236}">
                <a16:creationId xmlns:a16="http://schemas.microsoft.com/office/drawing/2014/main" id="{68F39DC6-82AA-494B-BF8C-3328A3504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9" name="Text Box 580">
            <a:extLst>
              <a:ext uri="{FF2B5EF4-FFF2-40B4-BE49-F238E27FC236}">
                <a16:creationId xmlns:a16="http://schemas.microsoft.com/office/drawing/2014/main" id="{18D63BA9-A80C-3C4E-951E-EC3E6277A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21C1BA4F-9694-604C-B41C-E527BFD0B4FC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9D929D7-3426-7545-8640-DC8E2ED95FB9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2949C6B-70A2-0C41-96B1-4A94F8B7F80B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A42A8C1-0A52-8944-BCD0-7C3E1000F6A9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3801E422-A8CB-5D4B-8A53-10BB1CC241B4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9A70776E-060B-774C-AF87-577276BCDEDB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04F15741-4E5D-2C40-AA55-B8A92FB5641B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CC116124-6B0D-0A48-9748-70E0EE10E0B8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41A80C21-FB20-4F42-A016-94A2E068D917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D96746B7-2DA8-C14F-A27C-643C5FAB1AF2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2066780-DE5E-6740-8BBA-01C995D1619B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F49A9BF7-5D60-2C4D-AF1F-F5F5F46EB76B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8935E55-D83F-F74C-A0C3-358E8FF3E7CE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3FFB49DC-1122-2D42-9C83-51C0E0469DF6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FB4DFA1B-BDC0-0547-BA3C-F5988DF0957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34898AC-622F-264A-9A7D-E5817715A6A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01C8AF5-125A-4746-96BD-BF09BC7DDE9B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53662089-AD1C-A64B-9B48-0369C502239D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B0D9A8F3-9F56-D642-96B2-51A352E9864D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Freeform 38">
            <a:extLst>
              <a:ext uri="{FF2B5EF4-FFF2-40B4-BE49-F238E27FC236}">
                <a16:creationId xmlns:a16="http://schemas.microsoft.com/office/drawing/2014/main" id="{717B1C14-4D36-EF4F-A926-BBBD98456BEE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F2107-1C9A-0C41-B24A-0671CC60D47A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E6D405D-F88D-A643-A8DA-87BCB5348C5C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95F625F-E4CA-A14C-BDB7-680FDFE6EE1F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959284F2-2C3E-6B49-83BE-150EADA93824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1AEFAB6-4248-8846-A79A-BF9D6164DE76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D0D3269-0EC2-2640-AC07-B881868275F8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F63C34A0-4725-C44D-9514-4F74B2157D8C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D0311E5-76D3-2C44-A6A8-22CB01ADCF02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1939BF82-EFED-E140-BFC2-23D3688C2CB7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56E47AF2-94A8-0243-8795-936020048815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AD648A8C-238E-7045-A29E-EDD4DA54C3A4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1F8AD327-3BC9-7D46-A7E7-D0F90B60A252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217C26C3-84F1-C149-AC22-6F1EB6629DA9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0F05EFE-FD3D-3C4D-8F4F-0AC6B112D1A2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Line 428">
            <a:extLst>
              <a:ext uri="{FF2B5EF4-FFF2-40B4-BE49-F238E27FC236}">
                <a16:creationId xmlns:a16="http://schemas.microsoft.com/office/drawing/2014/main" id="{16F1973E-A8F0-6E4E-9510-49D75998F4A8}"/>
              </a:ext>
            </a:extLst>
          </p:cNvPr>
          <p:cNvSpPr>
            <a:spLocks noChangeShapeType="1"/>
          </p:cNvSpPr>
          <p:nvPr/>
        </p:nvSpPr>
        <p:spPr bwMode="auto">
          <a:xfrm rot="16200000" flipV="1">
            <a:off x="9789609" y="5251739"/>
            <a:ext cx="388062" cy="756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Line 430">
            <a:extLst>
              <a:ext uri="{FF2B5EF4-FFF2-40B4-BE49-F238E27FC236}">
                <a16:creationId xmlns:a16="http://schemas.microsoft.com/office/drawing/2014/main" id="{CAB72423-2D43-1046-869C-9EDAEA5E40C1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10209926" y="5405286"/>
            <a:ext cx="0" cy="11430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" name="Line 431">
            <a:extLst>
              <a:ext uri="{FF2B5EF4-FFF2-40B4-BE49-F238E27FC236}">
                <a16:creationId xmlns:a16="http://schemas.microsoft.com/office/drawing/2014/main" id="{99BD1088-D56F-3A42-8E44-483A32BEDA49}"/>
              </a:ext>
            </a:extLst>
          </p:cNvPr>
          <p:cNvSpPr>
            <a:spLocks noChangeShapeType="1"/>
          </p:cNvSpPr>
          <p:nvPr/>
        </p:nvSpPr>
        <p:spPr bwMode="auto">
          <a:xfrm>
            <a:off x="9432959" y="4838517"/>
            <a:ext cx="524483" cy="261537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" name="Line 432">
            <a:extLst>
              <a:ext uri="{FF2B5EF4-FFF2-40B4-BE49-F238E27FC236}">
                <a16:creationId xmlns:a16="http://schemas.microsoft.com/office/drawing/2014/main" id="{8A75CF99-7455-B74F-8BAD-3AD43E03F4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50066" y="4838517"/>
            <a:ext cx="569255" cy="246266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Line 433">
            <a:extLst>
              <a:ext uri="{FF2B5EF4-FFF2-40B4-BE49-F238E27FC236}">
                <a16:creationId xmlns:a16="http://schemas.microsoft.com/office/drawing/2014/main" id="{FC542B29-675E-3D46-80C8-75565CBAE2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744" y="5108876"/>
            <a:ext cx="1030502" cy="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Line 435">
            <a:extLst>
              <a:ext uri="{FF2B5EF4-FFF2-40B4-BE49-F238E27FC236}">
                <a16:creationId xmlns:a16="http://schemas.microsoft.com/office/drawing/2014/main" id="{2B974C3D-5280-D849-8D04-7FDDEF66CF86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0207" y="5117334"/>
            <a:ext cx="226800" cy="127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Line 436">
            <a:extLst>
              <a:ext uri="{FF2B5EF4-FFF2-40B4-BE49-F238E27FC236}">
                <a16:creationId xmlns:a16="http://schemas.microsoft.com/office/drawing/2014/main" id="{05391238-AE6D-D14C-8C1F-CD07E4032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48367" y="5290470"/>
            <a:ext cx="412750" cy="12700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Line 439">
            <a:extLst>
              <a:ext uri="{FF2B5EF4-FFF2-40B4-BE49-F238E27FC236}">
                <a16:creationId xmlns:a16="http://schemas.microsoft.com/office/drawing/2014/main" id="{F0B33890-F38E-9948-851E-64C7E965F0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3817" y="5282252"/>
            <a:ext cx="68080" cy="293968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Line 440">
            <a:extLst>
              <a:ext uri="{FF2B5EF4-FFF2-40B4-BE49-F238E27FC236}">
                <a16:creationId xmlns:a16="http://schemas.microsoft.com/office/drawing/2014/main" id="{A6F6A7F9-E45C-124D-AC6C-F4101DAE4B5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88731" y="5307931"/>
            <a:ext cx="280374" cy="269876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Line 441">
            <a:extLst>
              <a:ext uri="{FF2B5EF4-FFF2-40B4-BE49-F238E27FC236}">
                <a16:creationId xmlns:a16="http://schemas.microsoft.com/office/drawing/2014/main" id="{AD8346D7-6C40-1348-A196-CC99EDB76C7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8731" y="5258048"/>
            <a:ext cx="914184" cy="46862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Line 443">
            <a:extLst>
              <a:ext uri="{FF2B5EF4-FFF2-40B4-BE49-F238E27FC236}">
                <a16:creationId xmlns:a16="http://schemas.microsoft.com/office/drawing/2014/main" id="{E2DA8AD7-F617-354E-B5AE-47F97541A8FA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7778" y="3829970"/>
            <a:ext cx="0" cy="13176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Line 449">
            <a:extLst>
              <a:ext uri="{FF2B5EF4-FFF2-40B4-BE49-F238E27FC236}">
                <a16:creationId xmlns:a16="http://schemas.microsoft.com/office/drawing/2014/main" id="{E873DD89-2DB7-304C-ADED-170F1F4E1A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96666" y="4041107"/>
            <a:ext cx="168275" cy="317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Line 428">
            <a:extLst>
              <a:ext uri="{FF2B5EF4-FFF2-40B4-BE49-F238E27FC236}">
                <a16:creationId xmlns:a16="http://schemas.microsoft.com/office/drawing/2014/main" id="{56AC483A-3972-5540-9E9F-AE1FE256604E}"/>
              </a:ext>
            </a:extLst>
          </p:cNvPr>
          <p:cNvSpPr>
            <a:spLocks noChangeShapeType="1"/>
          </p:cNvSpPr>
          <p:nvPr/>
        </p:nvSpPr>
        <p:spPr bwMode="auto">
          <a:xfrm rot="16200000" flipV="1">
            <a:off x="9885545" y="5583471"/>
            <a:ext cx="366793" cy="148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Line 440">
            <a:extLst>
              <a:ext uri="{FF2B5EF4-FFF2-40B4-BE49-F238E27FC236}">
                <a16:creationId xmlns:a16="http://schemas.microsoft.com/office/drawing/2014/main" id="{B0224379-0B0C-1343-B0E2-E62DFA482C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59425" y="5036562"/>
            <a:ext cx="404236" cy="207771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1DFBDA95-16CE-D146-A4C5-C45EDEC8D34E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A282E722-916E-234E-AC0B-E2B36A0049E1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691F242-AF67-1B42-8D8E-F09C1EB27D39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EFE49F46-6C78-A640-A53B-1F2DCAE49B5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1454C82-BE7E-874F-AA28-09F795395B3E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42F00AE0-2163-514F-B52E-CFE0592CCF07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9E38317B-7455-F04C-9FB3-A47169171585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18CD097C-75DA-B84B-B03E-371F3044C3BB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4" name="Line 541">
            <a:extLst>
              <a:ext uri="{FF2B5EF4-FFF2-40B4-BE49-F238E27FC236}">
                <a16:creationId xmlns:a16="http://schemas.microsoft.com/office/drawing/2014/main" id="{3EE4D6D5-1F58-604E-926E-B12AF198F9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Line 424">
            <a:extLst>
              <a:ext uri="{FF2B5EF4-FFF2-40B4-BE49-F238E27FC236}">
                <a16:creationId xmlns:a16="http://schemas.microsoft.com/office/drawing/2014/main" id="{69D11C97-9A2A-6F4A-BEC2-192440539B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8" name="Picture 778" descr="antenna_radiation_stylized">
            <a:extLst>
              <a:ext uri="{FF2B5EF4-FFF2-40B4-BE49-F238E27FC236}">
                <a16:creationId xmlns:a16="http://schemas.microsoft.com/office/drawing/2014/main" id="{AE641E33-5C90-9C48-B6C0-B2DA38E6B4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2238" y="3813930"/>
            <a:ext cx="506412" cy="106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Picture 781" descr="antenna_radiation_stylized">
            <a:extLst>
              <a:ext uri="{FF2B5EF4-FFF2-40B4-BE49-F238E27FC236}">
                <a16:creationId xmlns:a16="http://schemas.microsoft.com/office/drawing/2014/main" id="{58D0D77F-41BF-B141-99CC-7444770200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42073" y="5480938"/>
            <a:ext cx="452014" cy="9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799" descr="cell_tower_radiation copy">
            <a:extLst>
              <a:ext uri="{FF2B5EF4-FFF2-40B4-BE49-F238E27FC236}">
                <a16:creationId xmlns:a16="http://schemas.microsoft.com/office/drawing/2014/main" id="{B93FCB1A-5588-5743-82CC-8E52ADEAD1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0866" y="2158167"/>
            <a:ext cx="457200" cy="33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Oval 800">
            <a:extLst>
              <a:ext uri="{FF2B5EF4-FFF2-40B4-BE49-F238E27FC236}">
                <a16:creationId xmlns:a16="http://schemas.microsoft.com/office/drawing/2014/main" id="{029C7FDD-ABE9-EB40-A1C5-64FF9B2F9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6" name="Line 426">
            <a:extLst>
              <a:ext uri="{FF2B5EF4-FFF2-40B4-BE49-F238E27FC236}">
                <a16:creationId xmlns:a16="http://schemas.microsoft.com/office/drawing/2014/main" id="{390C81B6-E64F-6D4C-8D06-8F1804B7F5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3" name="Picture 777" descr="access_point_stylized_small">
            <a:extLst>
              <a:ext uri="{FF2B5EF4-FFF2-40B4-BE49-F238E27FC236}">
                <a16:creationId xmlns:a16="http://schemas.microsoft.com/office/drawing/2014/main" id="{B5B19229-5990-4C46-B116-F6E2FC9344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" name="Picture 780" descr="access_point_stylized_small">
            <a:extLst>
              <a:ext uri="{FF2B5EF4-FFF2-40B4-BE49-F238E27FC236}">
                <a16:creationId xmlns:a16="http://schemas.microsoft.com/office/drawing/2014/main" id="{615B9139-7B73-FE46-A7A9-D06CDC313A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" name="Group 120">
            <a:extLst>
              <a:ext uri="{FF2B5EF4-FFF2-40B4-BE49-F238E27FC236}">
                <a16:creationId xmlns:a16="http://schemas.microsoft.com/office/drawing/2014/main" id="{9932E1A1-9866-4149-B71C-D56584CCE488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A60DF978-36B3-2D47-A16A-0D97C01CAFE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8656B286-5B4C-0D4F-9AF0-6A6CFC0099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CE4349E7-CC12-8D4C-8CFA-829CDA08203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AD86C2F1-D4F0-7948-9E05-62E1C42CC8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6224715B-0FC5-9E49-B361-2A29A286F3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7CA2DA9C-2B13-214E-ACD2-0EA76BA8301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8C4A6B5C-46E6-5E4D-96C8-1C3F87F0387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1D7EA0-6DA2-8D43-8279-78C750CFC172}"/>
              </a:ext>
            </a:extLst>
          </p:cNvPr>
          <p:cNvGrpSpPr/>
          <p:nvPr/>
        </p:nvGrpSpPr>
        <p:grpSpPr>
          <a:xfrm>
            <a:off x="8311829" y="5180504"/>
            <a:ext cx="309187" cy="167750"/>
            <a:chOff x="3668110" y="2448910"/>
            <a:chExt cx="3794234" cy="2165130"/>
          </a:xfrm>
        </p:grpSpPr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3632348E-CBF0-8F4E-B1C0-FA5E7B140362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E6F91D8-1A83-2A42-AC0B-AD8F10B7EF3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941E3EF0-51B2-C349-B41E-2A6C5F46D9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C7403B7C-7FA1-3F40-B91E-B9311B3831C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2456F695-074E-CC4D-8221-531E7EA3A74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224A04C3-C296-1C4B-BBD4-CDE7083CB1D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5BBAC641-21BF-8B45-BB54-F143F77A155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93BC347E-C394-3042-B2F7-B3F23FAEAB95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E2A87F28-E662-7843-88D6-0813EE7C9C7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F5A88D5-7F33-C641-91D0-89A14D032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F27C385B-C23A-9D47-A881-792955281F4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1AAAA0E5-7CFA-D644-ADAB-E7BF68F3D3B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751DAA20-67FB-F046-A058-83AEFE0E26C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0C03FD79-9BD7-DD42-AC59-6C4F96612AC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A4610651-9548-304A-8A63-B930DF6222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19BFD2C-DE5F-0C45-B636-6597FE43775F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58D0A013-957C-4B4E-8B83-D6592094AC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F7DC0323-148A-714F-A6FC-9ADB6FB128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2B6897F2-F6E6-A049-A1D9-17378B713B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0F6ACC7A-4B31-AF42-A472-F972FEE813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0CE6B10E-CA3E-D444-AB50-17DAB7CAD2C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E3B2228D-5BAA-EC47-BEFB-CB31458923D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B7729E0C-173F-C14A-AEF0-A4EC382A521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0F65CB9E-D1E1-5348-9E59-69DA1CEF2123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21DBEC0A-03A5-5849-AD80-43903CE8F98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093155A2-B6DA-E04B-931F-EAE90D03294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3931AF15-7062-194D-9D41-4344D0DE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FDC26AF1-24F2-5D45-AB87-61683E4E25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4EC90C20-8D53-0646-9F93-F00306B71CA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49493643-4525-FD45-A56C-AE765396C5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0824CC9D-76C8-2749-A791-F65C4F3ACA4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FBE87F9-CE91-5943-9D77-D8B9227384AC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4F167397-FDB8-4A4D-A599-63F4111F18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08DCFDBA-4FB5-AE49-968D-A9F0C84D1CA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185146B5-C4CC-CF42-8938-46F3C689B49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A7227274-32EF-074A-9791-2B53B212E4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201B35B0-4270-0A43-B1CB-1EA6DEBA0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F7956E94-C156-C749-894C-3962EFA64D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30545111-AB10-544C-A7FB-8905D7E84A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6D2B1BF7-15E3-B642-B1ED-14A585EC5A4E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FC3BC896-EAF3-B44C-A223-0B61ADD448A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A1FDE8F7-458E-F043-99FF-74BB3A9404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FF87486C-C62D-A04E-BD6D-5E7B286D09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DEDB6C40-CF6A-E547-8BC1-635D2DC438F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B7776C1D-06CD-5245-AF82-92665409A00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D893366-435F-C043-8ADD-35A96EC80B1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5246B375-EFFF-874C-BA50-6516A502F0C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F0711763-C567-4040-ABFB-F5C34597A154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7F38627D-7A2B-A841-8C69-850F7253A2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8FB71122-C2F0-3B40-A94F-7E95B02A39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3A5D9C3E-2D7E-A54F-9A93-7708DD147DB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2B3C3A91-863F-E54F-BCBF-83530898F04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E03CE2E4-33A0-7443-968B-028BF2FEAF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92376DD9-E3A6-0B4A-97CB-7FDA6023E4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18E42DD9-0888-4A41-A186-22087D773F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F6C05161-17CC-4047-8DD1-B9901ECF6386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947827F3-EDEA-7A42-9B1D-083327F8DEC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4CC4598-569C-8B40-92BA-1D2FBE3E50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FC8B6594-03D2-024C-9EA4-C0C60D628F1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1FDE0324-11E3-5145-88E9-DE61B49F2A3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C131568C-F5A3-DB44-94E2-7B887CDB264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A7EDAE1E-6998-2048-ADF9-12AD17B25B3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8FC26428-BCB7-1047-B128-BD12A87F81F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198EE3F8-E7C6-7742-BDAE-10EEB3BA9601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7A2B8EB1-241A-C04E-9EA1-495DCDBCB1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0B3245D7-5441-9648-A36A-661C2ACB57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86F28103-141B-154E-A362-409B3111D18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2F7A2BEC-77A9-6D41-8098-B64A792EA0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7DED57CD-47F8-9D45-9600-A0BEEC97682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10D30D1-E5F0-E44B-A795-D0F4E795F9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AC7488D5-7B56-8944-802F-C2691C362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9F5D0807-95F5-B242-9940-2134E3CE864D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65E7C622-0E2D-F247-B71E-DB43805F13C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E1DDDBA8-9328-FF4B-A036-4A8C314BC34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FE4053D3-C37C-B247-AABC-ACB5431A332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9B8C5BFF-F366-864D-9DDD-AD0F594855F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E52E2636-7B29-8B4F-A9E7-0A019FB1233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81B96CBC-D09D-8A44-A7F4-460A6FE268A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AB72586A-2BC3-AD40-8068-98E191DFFE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23665DDF-4A56-E24C-9D9B-557EA2031298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31441261-7107-C940-87CC-EC4FA053449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5F5B546A-49AB-9042-B43E-5F11C688F25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E8DF2468-3557-AD4F-8E6A-2FD993E8CF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9E3ADAA4-12C2-404E-917C-5A2F54CCD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A728ED3-C05E-B44A-9C86-A753D22F76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3D4F443-59AA-0D4F-BA7D-32F6068E799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205AEAD2-2A18-2D4A-91B3-368B52FA7C5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931C36A9-E761-0148-9032-D81ACCB48A29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250" name="Picture 1017" descr="antenna_stylized">
              <a:extLst>
                <a:ext uri="{FF2B5EF4-FFF2-40B4-BE49-F238E27FC236}">
                  <a16:creationId xmlns:a16="http://schemas.microsoft.com/office/drawing/2014/main" id="{A1B3AFF0-514E-1142-A2F6-8BE3FF2174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1" name="Picture 1018" descr="laptop_keyboard">
              <a:extLst>
                <a:ext uri="{FF2B5EF4-FFF2-40B4-BE49-F238E27FC236}">
                  <a16:creationId xmlns:a16="http://schemas.microsoft.com/office/drawing/2014/main" id="{F72A8B16-D68A-BE43-A9DC-2099F12881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2" name="Freeform 1019">
              <a:extLst>
                <a:ext uri="{FF2B5EF4-FFF2-40B4-BE49-F238E27FC236}">
                  <a16:creationId xmlns:a16="http://schemas.microsoft.com/office/drawing/2014/main" id="{8BD550C1-DB66-1D43-B0FF-2194D6CE5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3" name="Picture 1020" descr="screen">
              <a:extLst>
                <a:ext uri="{FF2B5EF4-FFF2-40B4-BE49-F238E27FC236}">
                  <a16:creationId xmlns:a16="http://schemas.microsoft.com/office/drawing/2014/main" id="{5B7A4293-9090-2C47-A5F9-1484B3E8E4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1021">
              <a:extLst>
                <a:ext uri="{FF2B5EF4-FFF2-40B4-BE49-F238E27FC236}">
                  <a16:creationId xmlns:a16="http://schemas.microsoft.com/office/drawing/2014/main" id="{66A9E8A3-089D-144F-8C74-780D02523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22">
              <a:extLst>
                <a:ext uri="{FF2B5EF4-FFF2-40B4-BE49-F238E27FC236}">
                  <a16:creationId xmlns:a16="http://schemas.microsoft.com/office/drawing/2014/main" id="{2DEB5F56-4F04-4A4C-B2A9-7F75D7610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23">
              <a:extLst>
                <a:ext uri="{FF2B5EF4-FFF2-40B4-BE49-F238E27FC236}">
                  <a16:creationId xmlns:a16="http://schemas.microsoft.com/office/drawing/2014/main" id="{264AB736-6181-DD49-9CF8-34CDC3C98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024">
              <a:extLst>
                <a:ext uri="{FF2B5EF4-FFF2-40B4-BE49-F238E27FC236}">
                  <a16:creationId xmlns:a16="http://schemas.microsoft.com/office/drawing/2014/main" id="{B30F467B-7CAE-E14D-A3A5-8BE8EC571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025">
              <a:extLst>
                <a:ext uri="{FF2B5EF4-FFF2-40B4-BE49-F238E27FC236}">
                  <a16:creationId xmlns:a16="http://schemas.microsoft.com/office/drawing/2014/main" id="{714DEECF-C2B9-3646-8D8C-520B14AF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026">
              <a:extLst>
                <a:ext uri="{FF2B5EF4-FFF2-40B4-BE49-F238E27FC236}">
                  <a16:creationId xmlns:a16="http://schemas.microsoft.com/office/drawing/2014/main" id="{434760BE-7A82-7348-8C26-8BB88B73F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0" name="Group 1027">
              <a:extLst>
                <a:ext uri="{FF2B5EF4-FFF2-40B4-BE49-F238E27FC236}">
                  <a16:creationId xmlns:a16="http://schemas.microsoft.com/office/drawing/2014/main" id="{A3D737A2-33B2-B843-993D-3954163D2F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67" name="Freeform 1028">
                <a:extLst>
                  <a:ext uri="{FF2B5EF4-FFF2-40B4-BE49-F238E27FC236}">
                    <a16:creationId xmlns:a16="http://schemas.microsoft.com/office/drawing/2014/main" id="{2B8D95DD-AA07-CA46-8938-5982463E0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1029">
                <a:extLst>
                  <a:ext uri="{FF2B5EF4-FFF2-40B4-BE49-F238E27FC236}">
                    <a16:creationId xmlns:a16="http://schemas.microsoft.com/office/drawing/2014/main" id="{F36872DC-490B-E041-B789-63AE7E7AC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030">
                <a:extLst>
                  <a:ext uri="{FF2B5EF4-FFF2-40B4-BE49-F238E27FC236}">
                    <a16:creationId xmlns:a16="http://schemas.microsoft.com/office/drawing/2014/main" id="{97C01B49-8BEB-1A42-A62D-556A20AED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031">
                <a:extLst>
                  <a:ext uri="{FF2B5EF4-FFF2-40B4-BE49-F238E27FC236}">
                    <a16:creationId xmlns:a16="http://schemas.microsoft.com/office/drawing/2014/main" id="{FDC4BA15-39D3-CD4E-97DA-6107F8C4D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032">
                <a:extLst>
                  <a:ext uri="{FF2B5EF4-FFF2-40B4-BE49-F238E27FC236}">
                    <a16:creationId xmlns:a16="http://schemas.microsoft.com/office/drawing/2014/main" id="{B4ED9D93-7953-574C-B8DB-E31647E53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033">
                <a:extLst>
                  <a:ext uri="{FF2B5EF4-FFF2-40B4-BE49-F238E27FC236}">
                    <a16:creationId xmlns:a16="http://schemas.microsoft.com/office/drawing/2014/main" id="{9040F4DE-59D9-0446-9953-D7CF4E60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1" name="Freeform 1034">
              <a:extLst>
                <a:ext uri="{FF2B5EF4-FFF2-40B4-BE49-F238E27FC236}">
                  <a16:creationId xmlns:a16="http://schemas.microsoft.com/office/drawing/2014/main" id="{2C7F706E-3A83-E04B-96B6-0DFA0DD19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Freeform 1035">
              <a:extLst>
                <a:ext uri="{FF2B5EF4-FFF2-40B4-BE49-F238E27FC236}">
                  <a16:creationId xmlns:a16="http://schemas.microsoft.com/office/drawing/2014/main" id="{60E14294-2508-FB4A-AE0F-000AF5BC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036">
              <a:extLst>
                <a:ext uri="{FF2B5EF4-FFF2-40B4-BE49-F238E27FC236}">
                  <a16:creationId xmlns:a16="http://schemas.microsoft.com/office/drawing/2014/main" id="{6816A6AE-0883-4D48-8DF3-05A4914E7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037">
              <a:extLst>
                <a:ext uri="{FF2B5EF4-FFF2-40B4-BE49-F238E27FC236}">
                  <a16:creationId xmlns:a16="http://schemas.microsoft.com/office/drawing/2014/main" id="{0C4F2B5B-D9EF-F242-A282-CB6CB4D9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38">
              <a:extLst>
                <a:ext uri="{FF2B5EF4-FFF2-40B4-BE49-F238E27FC236}">
                  <a16:creationId xmlns:a16="http://schemas.microsoft.com/office/drawing/2014/main" id="{CA94116C-A643-F041-BE08-F16F1FF3E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039">
              <a:extLst>
                <a:ext uri="{FF2B5EF4-FFF2-40B4-BE49-F238E27FC236}">
                  <a16:creationId xmlns:a16="http://schemas.microsoft.com/office/drawing/2014/main" id="{EBBEB869-CEFF-3B4D-8790-DF10B6E9EDC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7BE84195-0460-B24A-9BFA-64009B70F0D4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274" name="Picture 568" descr="light2.png">
              <a:extLst>
                <a:ext uri="{FF2B5EF4-FFF2-40B4-BE49-F238E27FC236}">
                  <a16:creationId xmlns:a16="http://schemas.microsoft.com/office/drawing/2014/main" id="{9C2ABCA4-2AB6-604A-BAF1-3DCCB40F3CF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" name="Picture 1017" descr="antenna_stylized">
              <a:extLst>
                <a:ext uri="{FF2B5EF4-FFF2-40B4-BE49-F238E27FC236}">
                  <a16:creationId xmlns:a16="http://schemas.microsoft.com/office/drawing/2014/main" id="{650AA1D1-0ECD-3E4A-81DB-CC97A96B57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EFF79B51-BA03-584F-A0CE-2E5C3CDBD9C8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277" name="Picture 603" descr="car_icon_small">
              <a:extLst>
                <a:ext uri="{FF2B5EF4-FFF2-40B4-BE49-F238E27FC236}">
                  <a16:creationId xmlns:a16="http://schemas.microsoft.com/office/drawing/2014/main" id="{A16178BF-CE10-DF42-8C1F-E2AAFB94BB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" name="Picture 1017" descr="antenna_stylized">
              <a:extLst>
                <a:ext uri="{FF2B5EF4-FFF2-40B4-BE49-F238E27FC236}">
                  <a16:creationId xmlns:a16="http://schemas.microsoft.com/office/drawing/2014/main" id="{BF73CD36-5E1A-D143-A3EA-8721982417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053CF7AA-EEE7-E849-8975-45A554C35F5B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90508AE9-865D-844C-B2E1-CAED9E70CF88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87" name="Picture 1115" descr="antenna_stylized">
                <a:extLst>
                  <a:ext uri="{FF2B5EF4-FFF2-40B4-BE49-F238E27FC236}">
                    <a16:creationId xmlns:a16="http://schemas.microsoft.com/office/drawing/2014/main" id="{AD910864-C9F4-C94B-9B97-60E50CF30A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8" name="Picture 1116" descr="laptop_keyboard">
                <a:extLst>
                  <a:ext uri="{FF2B5EF4-FFF2-40B4-BE49-F238E27FC236}">
                    <a16:creationId xmlns:a16="http://schemas.microsoft.com/office/drawing/2014/main" id="{89C482D5-7199-3040-A39E-C983C7E76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" name="Freeform 1117">
                <a:extLst>
                  <a:ext uri="{FF2B5EF4-FFF2-40B4-BE49-F238E27FC236}">
                    <a16:creationId xmlns:a16="http://schemas.microsoft.com/office/drawing/2014/main" id="{0D17FA05-6DB9-CE4E-8353-3DB3EF64C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90" name="Picture 1118" descr="screen">
                <a:extLst>
                  <a:ext uri="{FF2B5EF4-FFF2-40B4-BE49-F238E27FC236}">
                    <a16:creationId xmlns:a16="http://schemas.microsoft.com/office/drawing/2014/main" id="{4A4B2A13-447B-ED4B-A13F-5489BEAC9B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" name="Freeform 1119">
                <a:extLst>
                  <a:ext uri="{FF2B5EF4-FFF2-40B4-BE49-F238E27FC236}">
                    <a16:creationId xmlns:a16="http://schemas.microsoft.com/office/drawing/2014/main" id="{02BC84AC-7149-BD45-BC93-E0DD4ADF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1120">
                <a:extLst>
                  <a:ext uri="{FF2B5EF4-FFF2-40B4-BE49-F238E27FC236}">
                    <a16:creationId xmlns:a16="http://schemas.microsoft.com/office/drawing/2014/main" id="{43377E2E-A43C-E048-A432-F337E7B5E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1121">
                <a:extLst>
                  <a:ext uri="{FF2B5EF4-FFF2-40B4-BE49-F238E27FC236}">
                    <a16:creationId xmlns:a16="http://schemas.microsoft.com/office/drawing/2014/main" id="{268349DA-55F4-ED45-92D9-0389907B3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1122">
                <a:extLst>
                  <a:ext uri="{FF2B5EF4-FFF2-40B4-BE49-F238E27FC236}">
                    <a16:creationId xmlns:a16="http://schemas.microsoft.com/office/drawing/2014/main" id="{EB4B31C8-34A6-6D47-B6E1-260958CF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5" name="Freeform 1123">
                <a:extLst>
                  <a:ext uri="{FF2B5EF4-FFF2-40B4-BE49-F238E27FC236}">
                    <a16:creationId xmlns:a16="http://schemas.microsoft.com/office/drawing/2014/main" id="{91DE791A-C87B-7849-8B6A-CB3B398F1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6" name="Freeform 1124">
                <a:extLst>
                  <a:ext uri="{FF2B5EF4-FFF2-40B4-BE49-F238E27FC236}">
                    <a16:creationId xmlns:a16="http://schemas.microsoft.com/office/drawing/2014/main" id="{A02AA6E2-5FD6-D14F-9923-83771333B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97" name="Group 1125">
                <a:extLst>
                  <a:ext uri="{FF2B5EF4-FFF2-40B4-BE49-F238E27FC236}">
                    <a16:creationId xmlns:a16="http://schemas.microsoft.com/office/drawing/2014/main" id="{7117A071-F66A-A547-B2A3-FDEC234746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304" name="Freeform 1126">
                  <a:extLst>
                    <a:ext uri="{FF2B5EF4-FFF2-40B4-BE49-F238E27FC236}">
                      <a16:creationId xmlns:a16="http://schemas.microsoft.com/office/drawing/2014/main" id="{C6A05ABF-09D5-204F-A863-798CDA488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Freeform 1127">
                  <a:extLst>
                    <a:ext uri="{FF2B5EF4-FFF2-40B4-BE49-F238E27FC236}">
                      <a16:creationId xmlns:a16="http://schemas.microsoft.com/office/drawing/2014/main" id="{5CAC6B94-A95D-C842-8436-C6DF87219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 1128">
                  <a:extLst>
                    <a:ext uri="{FF2B5EF4-FFF2-40B4-BE49-F238E27FC236}">
                      <a16:creationId xmlns:a16="http://schemas.microsoft.com/office/drawing/2014/main" id="{A944E62C-7CE5-5840-927D-ABB2F8B5C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" name="Freeform 1129">
                  <a:extLst>
                    <a:ext uri="{FF2B5EF4-FFF2-40B4-BE49-F238E27FC236}">
                      <a16:creationId xmlns:a16="http://schemas.microsoft.com/office/drawing/2014/main" id="{5E333F33-6B42-F449-BD09-5F8DBBA55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1130">
                  <a:extLst>
                    <a:ext uri="{FF2B5EF4-FFF2-40B4-BE49-F238E27FC236}">
                      <a16:creationId xmlns:a16="http://schemas.microsoft.com/office/drawing/2014/main" id="{A3DB0786-C2BD-4E43-9012-01938AED5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eform 1131">
                  <a:extLst>
                    <a:ext uri="{FF2B5EF4-FFF2-40B4-BE49-F238E27FC236}">
                      <a16:creationId xmlns:a16="http://schemas.microsoft.com/office/drawing/2014/main" id="{36DD7204-13F9-8C4B-ADCB-9CEF387EE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8" name="Freeform 1132">
                <a:extLst>
                  <a:ext uri="{FF2B5EF4-FFF2-40B4-BE49-F238E27FC236}">
                    <a16:creationId xmlns:a16="http://schemas.microsoft.com/office/drawing/2014/main" id="{8DD637FC-2617-F14C-8226-2FC83A2DC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133">
                <a:extLst>
                  <a:ext uri="{FF2B5EF4-FFF2-40B4-BE49-F238E27FC236}">
                    <a16:creationId xmlns:a16="http://schemas.microsoft.com/office/drawing/2014/main" id="{DD3D6FA8-3859-DC44-8888-8CB70CFB1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134">
                <a:extLst>
                  <a:ext uri="{FF2B5EF4-FFF2-40B4-BE49-F238E27FC236}">
                    <a16:creationId xmlns:a16="http://schemas.microsoft.com/office/drawing/2014/main" id="{C236FB39-37F7-B848-9AD5-F22CFFE06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135">
                <a:extLst>
                  <a:ext uri="{FF2B5EF4-FFF2-40B4-BE49-F238E27FC236}">
                    <a16:creationId xmlns:a16="http://schemas.microsoft.com/office/drawing/2014/main" id="{0FC27225-99A5-B741-A309-ECBEFBCA7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136">
                <a:extLst>
                  <a:ext uri="{FF2B5EF4-FFF2-40B4-BE49-F238E27FC236}">
                    <a16:creationId xmlns:a16="http://schemas.microsoft.com/office/drawing/2014/main" id="{E2FC0D41-6288-E741-A785-A83E6CED2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137">
                <a:extLst>
                  <a:ext uri="{FF2B5EF4-FFF2-40B4-BE49-F238E27FC236}">
                    <a16:creationId xmlns:a16="http://schemas.microsoft.com/office/drawing/2014/main" id="{CA6DB5BC-B521-B849-B156-91FAF531CEC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81" name="Group 1139">
              <a:extLst>
                <a:ext uri="{FF2B5EF4-FFF2-40B4-BE49-F238E27FC236}">
                  <a16:creationId xmlns:a16="http://schemas.microsoft.com/office/drawing/2014/main" id="{88F41A8A-CF3F-494E-9A2F-B26D7CA1643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85" name="Picture 1140" descr="desktop_computer_stylized_medium">
                <a:extLst>
                  <a:ext uri="{FF2B5EF4-FFF2-40B4-BE49-F238E27FC236}">
                    <a16:creationId xmlns:a16="http://schemas.microsoft.com/office/drawing/2014/main" id="{DF6CF23B-627F-354F-9A8F-4AC37674F0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6" name="Freeform 1141">
                <a:extLst>
                  <a:ext uri="{FF2B5EF4-FFF2-40B4-BE49-F238E27FC236}">
                    <a16:creationId xmlns:a16="http://schemas.microsoft.com/office/drawing/2014/main" id="{5B53917A-96FB-2B49-82B9-6BB3BB16C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685FF657-B3CE-E945-BB86-D18EC9B7226A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83" name="Picture 571" descr="fridge2.png">
                <a:extLst>
                  <a:ext uri="{FF2B5EF4-FFF2-40B4-BE49-F238E27FC236}">
                    <a16:creationId xmlns:a16="http://schemas.microsoft.com/office/drawing/2014/main" id="{52D49911-07F8-3343-8A41-1B2AC79DBF2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4" name="Picture 1115" descr="antenna_stylized">
                <a:extLst>
                  <a:ext uri="{FF2B5EF4-FFF2-40B4-BE49-F238E27FC236}">
                    <a16:creationId xmlns:a16="http://schemas.microsoft.com/office/drawing/2014/main" id="{E5CB4C1D-6CCE-AD42-A805-75067034C0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09017FE0-34A3-FC43-92EF-C44FBDE65EF6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1D2297AB-8C1D-774F-89FF-8EBF734EB162}"/>
                </a:ext>
              </a:extLst>
            </p:cNvPr>
            <p:cNvGrpSpPr/>
            <p:nvPr/>
          </p:nvGrpSpPr>
          <p:grpSpPr>
            <a:xfrm>
              <a:off x="11150622" y="4159591"/>
              <a:ext cx="426399" cy="451816"/>
              <a:chOff x="5182936" y="2693365"/>
              <a:chExt cx="532434" cy="414788"/>
            </a:xfrm>
          </p:grpSpPr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8983DA81-C479-F849-AB06-EDCD924EF8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82936" y="2914214"/>
                <a:ext cx="153344" cy="0"/>
              </a:xfrm>
              <a:prstGeom prst="line">
                <a:avLst/>
              </a:prstGeom>
              <a:ln w="12700">
                <a:solidFill>
                  <a:srgbClr val="E4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9" name="Group 318">
                <a:extLst>
                  <a:ext uri="{FF2B5EF4-FFF2-40B4-BE49-F238E27FC236}">
                    <a16:creationId xmlns:a16="http://schemas.microsoft.com/office/drawing/2014/main" id="{B934C059-B2C0-5D4F-95BD-4B77D403B52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20" name="Picture 319" descr="server_rack.png">
                  <a:extLst>
                    <a:ext uri="{FF2B5EF4-FFF2-40B4-BE49-F238E27FC236}">
                      <a16:creationId xmlns:a16="http://schemas.microsoft.com/office/drawing/2014/main" id="{764A46D5-D344-3246-B4CA-E1BF2CFDEEF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21" name="Picture 320" descr="server_rack.png">
                  <a:extLst>
                    <a:ext uri="{FF2B5EF4-FFF2-40B4-BE49-F238E27FC236}">
                      <a16:creationId xmlns:a16="http://schemas.microsoft.com/office/drawing/2014/main" id="{90C1BE08-C428-E74E-B929-C6D1271BFE1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22" name="Picture 321" descr="server_rack.png">
                  <a:extLst>
                    <a:ext uri="{FF2B5EF4-FFF2-40B4-BE49-F238E27FC236}">
                      <a16:creationId xmlns:a16="http://schemas.microsoft.com/office/drawing/2014/main" id="{35FFED4D-9863-0F4E-8222-4355646934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57017C35-5A73-C341-95B3-2D62C8998FD7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0B18831A-9F50-FF4A-B278-F70615A9BC2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rgbClr val="E4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4" name="Group 313">
                <a:extLst>
                  <a:ext uri="{FF2B5EF4-FFF2-40B4-BE49-F238E27FC236}">
                    <a16:creationId xmlns:a16="http://schemas.microsoft.com/office/drawing/2014/main" id="{DFC7A0EC-A9C9-974E-928E-28DD6455D09A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15" name="Picture 314" descr="server_rack.png">
                  <a:extLst>
                    <a:ext uri="{FF2B5EF4-FFF2-40B4-BE49-F238E27FC236}">
                      <a16:creationId xmlns:a16="http://schemas.microsoft.com/office/drawing/2014/main" id="{E480D9A5-8FB7-3647-AB54-42D9700E645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16" name="Picture 315" descr="server_rack.png">
                  <a:extLst>
                    <a:ext uri="{FF2B5EF4-FFF2-40B4-BE49-F238E27FC236}">
                      <a16:creationId xmlns:a16="http://schemas.microsoft.com/office/drawing/2014/main" id="{C17EE074-02D0-4143-8ED9-E4D2205689F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17" name="Picture 316" descr="server_rack.png">
                  <a:extLst>
                    <a:ext uri="{FF2B5EF4-FFF2-40B4-BE49-F238E27FC236}">
                      <a16:creationId xmlns:a16="http://schemas.microsoft.com/office/drawing/2014/main" id="{589F8E4F-69B9-FA46-8D10-90FC7573C77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356" name="Group 590">
            <a:extLst>
              <a:ext uri="{FF2B5EF4-FFF2-40B4-BE49-F238E27FC236}">
                <a16:creationId xmlns:a16="http://schemas.microsoft.com/office/drawing/2014/main" id="{002C44D5-1F60-7447-A1D2-6EE5F802021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57" name="Picture 591" descr="desktop_computer_stylized_medium">
              <a:extLst>
                <a:ext uri="{FF2B5EF4-FFF2-40B4-BE49-F238E27FC236}">
                  <a16:creationId xmlns:a16="http://schemas.microsoft.com/office/drawing/2014/main" id="{7F433925-7699-B34E-88C0-C818C4963B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" name="Freeform 592">
              <a:extLst>
                <a:ext uri="{FF2B5EF4-FFF2-40B4-BE49-F238E27FC236}">
                  <a16:creationId xmlns:a16="http://schemas.microsoft.com/office/drawing/2014/main" id="{0D0F51BD-6356-DE48-89F6-A645151C0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9" name="Group 1064">
            <a:extLst>
              <a:ext uri="{FF2B5EF4-FFF2-40B4-BE49-F238E27FC236}">
                <a16:creationId xmlns:a16="http://schemas.microsoft.com/office/drawing/2014/main" id="{CF2DB679-9CD3-5148-94F7-225CE8489122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360" name="Picture 1065" descr="antenna_stylized">
              <a:extLst>
                <a:ext uri="{FF2B5EF4-FFF2-40B4-BE49-F238E27FC236}">
                  <a16:creationId xmlns:a16="http://schemas.microsoft.com/office/drawing/2014/main" id="{9C0613C0-FBB7-284C-AA40-5548C7D21D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1" name="Picture 1066" descr="laptop_keyboard">
              <a:extLst>
                <a:ext uri="{FF2B5EF4-FFF2-40B4-BE49-F238E27FC236}">
                  <a16:creationId xmlns:a16="http://schemas.microsoft.com/office/drawing/2014/main" id="{4AC7E45E-9572-044A-9C56-FC7ECFA555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" name="Freeform 1067">
              <a:extLst>
                <a:ext uri="{FF2B5EF4-FFF2-40B4-BE49-F238E27FC236}">
                  <a16:creationId xmlns:a16="http://schemas.microsoft.com/office/drawing/2014/main" id="{F03C1D3B-84C4-D14D-85A1-78A65057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63" name="Picture 1068" descr="screen">
              <a:extLst>
                <a:ext uri="{FF2B5EF4-FFF2-40B4-BE49-F238E27FC236}">
                  <a16:creationId xmlns:a16="http://schemas.microsoft.com/office/drawing/2014/main" id="{F1045CBD-A537-1447-9CC0-AA3BBA3EFD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4" name="Freeform 1069">
              <a:extLst>
                <a:ext uri="{FF2B5EF4-FFF2-40B4-BE49-F238E27FC236}">
                  <a16:creationId xmlns:a16="http://schemas.microsoft.com/office/drawing/2014/main" id="{76BB7C6D-EEEF-2649-B828-0A9E5351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Freeform 1070">
              <a:extLst>
                <a:ext uri="{FF2B5EF4-FFF2-40B4-BE49-F238E27FC236}">
                  <a16:creationId xmlns:a16="http://schemas.microsoft.com/office/drawing/2014/main" id="{3EACCABC-F6A7-9342-BDAE-E9A2DF20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Freeform 1071">
              <a:extLst>
                <a:ext uri="{FF2B5EF4-FFF2-40B4-BE49-F238E27FC236}">
                  <a16:creationId xmlns:a16="http://schemas.microsoft.com/office/drawing/2014/main" id="{D720BF6A-08AA-AD41-9F98-FEEAF38FA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Freeform 1072">
              <a:extLst>
                <a:ext uri="{FF2B5EF4-FFF2-40B4-BE49-F238E27FC236}">
                  <a16:creationId xmlns:a16="http://schemas.microsoft.com/office/drawing/2014/main" id="{EBF545D7-85F7-654E-89B4-82A30829C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1073">
              <a:extLst>
                <a:ext uri="{FF2B5EF4-FFF2-40B4-BE49-F238E27FC236}">
                  <a16:creationId xmlns:a16="http://schemas.microsoft.com/office/drawing/2014/main" id="{6EF35D5A-3DBA-4D49-BA09-E93CEA36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Freeform 1074">
              <a:extLst>
                <a:ext uri="{FF2B5EF4-FFF2-40B4-BE49-F238E27FC236}">
                  <a16:creationId xmlns:a16="http://schemas.microsoft.com/office/drawing/2014/main" id="{B6F9A7A1-3455-6E4B-9C84-C9854E64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0" name="Group 1075">
              <a:extLst>
                <a:ext uri="{FF2B5EF4-FFF2-40B4-BE49-F238E27FC236}">
                  <a16:creationId xmlns:a16="http://schemas.microsoft.com/office/drawing/2014/main" id="{EE846B91-FBCE-4D4F-98BC-92FA6506F5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77" name="Freeform 1076">
                <a:extLst>
                  <a:ext uri="{FF2B5EF4-FFF2-40B4-BE49-F238E27FC236}">
                    <a16:creationId xmlns:a16="http://schemas.microsoft.com/office/drawing/2014/main" id="{446AF9FA-9A2B-6646-8305-E78C2A20B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1077">
                <a:extLst>
                  <a:ext uri="{FF2B5EF4-FFF2-40B4-BE49-F238E27FC236}">
                    <a16:creationId xmlns:a16="http://schemas.microsoft.com/office/drawing/2014/main" id="{032C23DF-A006-EC41-8986-D3A29EAAE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1078">
                <a:extLst>
                  <a:ext uri="{FF2B5EF4-FFF2-40B4-BE49-F238E27FC236}">
                    <a16:creationId xmlns:a16="http://schemas.microsoft.com/office/drawing/2014/main" id="{12058F0B-8516-DB42-97C6-166A9AB8D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1079">
                <a:extLst>
                  <a:ext uri="{FF2B5EF4-FFF2-40B4-BE49-F238E27FC236}">
                    <a16:creationId xmlns:a16="http://schemas.microsoft.com/office/drawing/2014/main" id="{E56484E4-7DE8-5D40-A604-ADBF9CAC6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1" name="Freeform 1080">
                <a:extLst>
                  <a:ext uri="{FF2B5EF4-FFF2-40B4-BE49-F238E27FC236}">
                    <a16:creationId xmlns:a16="http://schemas.microsoft.com/office/drawing/2014/main" id="{F26D0989-3D25-C44A-99EB-C0C43C9CA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2" name="Freeform 1081">
                <a:extLst>
                  <a:ext uri="{FF2B5EF4-FFF2-40B4-BE49-F238E27FC236}">
                    <a16:creationId xmlns:a16="http://schemas.microsoft.com/office/drawing/2014/main" id="{F72E0F31-1D88-144B-BBDB-07D0278D1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71" name="Freeform 1082">
              <a:extLst>
                <a:ext uri="{FF2B5EF4-FFF2-40B4-BE49-F238E27FC236}">
                  <a16:creationId xmlns:a16="http://schemas.microsoft.com/office/drawing/2014/main" id="{ACBC1450-C521-8449-9515-C8DD92D56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1083">
              <a:extLst>
                <a:ext uri="{FF2B5EF4-FFF2-40B4-BE49-F238E27FC236}">
                  <a16:creationId xmlns:a16="http://schemas.microsoft.com/office/drawing/2014/main" id="{FF494D13-5944-0E4F-BD7D-0B76A1DAD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 1084">
              <a:extLst>
                <a:ext uri="{FF2B5EF4-FFF2-40B4-BE49-F238E27FC236}">
                  <a16:creationId xmlns:a16="http://schemas.microsoft.com/office/drawing/2014/main" id="{9558A80C-37DE-F248-8BD6-AB3D92B29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 1085">
              <a:extLst>
                <a:ext uri="{FF2B5EF4-FFF2-40B4-BE49-F238E27FC236}">
                  <a16:creationId xmlns:a16="http://schemas.microsoft.com/office/drawing/2014/main" id="{B4C7A048-5EFA-F841-8C13-E26E13A6A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1086">
              <a:extLst>
                <a:ext uri="{FF2B5EF4-FFF2-40B4-BE49-F238E27FC236}">
                  <a16:creationId xmlns:a16="http://schemas.microsoft.com/office/drawing/2014/main" id="{AEB574AA-8683-A443-B9F7-0D254045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 1087">
              <a:extLst>
                <a:ext uri="{FF2B5EF4-FFF2-40B4-BE49-F238E27FC236}">
                  <a16:creationId xmlns:a16="http://schemas.microsoft.com/office/drawing/2014/main" id="{F9C1D164-EACB-FA4C-A7B6-9E26AB4B776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3" name="Group 590">
            <a:extLst>
              <a:ext uri="{FF2B5EF4-FFF2-40B4-BE49-F238E27FC236}">
                <a16:creationId xmlns:a16="http://schemas.microsoft.com/office/drawing/2014/main" id="{0E70B6A3-FE5E-A44E-9290-B5AD07E8CD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384" name="Picture 591" descr="desktop_computer_stylized_medium">
              <a:extLst>
                <a:ext uri="{FF2B5EF4-FFF2-40B4-BE49-F238E27FC236}">
                  <a16:creationId xmlns:a16="http://schemas.microsoft.com/office/drawing/2014/main" id="{F2BC7D5E-BF7D-1249-AFC8-B8B0E8165A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5" name="Freeform 592">
              <a:extLst>
                <a:ext uri="{FF2B5EF4-FFF2-40B4-BE49-F238E27FC236}">
                  <a16:creationId xmlns:a16="http://schemas.microsoft.com/office/drawing/2014/main" id="{5BDC8880-AD2D-4C4E-B14E-AAED9CDF1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6" name="Group 590">
            <a:extLst>
              <a:ext uri="{FF2B5EF4-FFF2-40B4-BE49-F238E27FC236}">
                <a16:creationId xmlns:a16="http://schemas.microsoft.com/office/drawing/2014/main" id="{F4D03415-B38F-5B44-9B13-ABF6FE4BB1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387" name="Picture 591" descr="desktop_computer_stylized_medium">
              <a:extLst>
                <a:ext uri="{FF2B5EF4-FFF2-40B4-BE49-F238E27FC236}">
                  <a16:creationId xmlns:a16="http://schemas.microsoft.com/office/drawing/2014/main" id="{32EA6117-AAC5-C94D-B49B-C43DF16E60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8" name="Freeform 592">
              <a:extLst>
                <a:ext uri="{FF2B5EF4-FFF2-40B4-BE49-F238E27FC236}">
                  <a16:creationId xmlns:a16="http://schemas.microsoft.com/office/drawing/2014/main" id="{3508017E-8AA9-D647-891A-276887DA9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9" name="Group 1064">
            <a:extLst>
              <a:ext uri="{FF2B5EF4-FFF2-40B4-BE49-F238E27FC236}">
                <a16:creationId xmlns:a16="http://schemas.microsoft.com/office/drawing/2014/main" id="{8D491387-EBC3-2D40-9285-1F06C1D72E08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390" name="Picture 1065" descr="antenna_stylized">
              <a:extLst>
                <a:ext uri="{FF2B5EF4-FFF2-40B4-BE49-F238E27FC236}">
                  <a16:creationId xmlns:a16="http://schemas.microsoft.com/office/drawing/2014/main" id="{E1605A46-E7E7-DA4D-A7B1-3F2BF5D0E0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1" name="Picture 1066" descr="laptop_keyboard">
              <a:extLst>
                <a:ext uri="{FF2B5EF4-FFF2-40B4-BE49-F238E27FC236}">
                  <a16:creationId xmlns:a16="http://schemas.microsoft.com/office/drawing/2014/main" id="{E538A48B-7DCF-524B-8A59-631429692C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2" name="Freeform 1067">
              <a:extLst>
                <a:ext uri="{FF2B5EF4-FFF2-40B4-BE49-F238E27FC236}">
                  <a16:creationId xmlns:a16="http://schemas.microsoft.com/office/drawing/2014/main" id="{0DF72841-010E-EF4C-BF8A-912117577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93" name="Picture 1068" descr="screen">
              <a:extLst>
                <a:ext uri="{FF2B5EF4-FFF2-40B4-BE49-F238E27FC236}">
                  <a16:creationId xmlns:a16="http://schemas.microsoft.com/office/drawing/2014/main" id="{05FB75E6-02C0-C749-B8C1-6EE94751EF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4" name="Freeform 1069">
              <a:extLst>
                <a:ext uri="{FF2B5EF4-FFF2-40B4-BE49-F238E27FC236}">
                  <a16:creationId xmlns:a16="http://schemas.microsoft.com/office/drawing/2014/main" id="{2C42E210-EA7A-7243-97B1-C77EE247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Freeform 1070">
              <a:extLst>
                <a:ext uri="{FF2B5EF4-FFF2-40B4-BE49-F238E27FC236}">
                  <a16:creationId xmlns:a16="http://schemas.microsoft.com/office/drawing/2014/main" id="{020C16FB-B47C-5A40-8613-E3DA0F013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Freeform 1071">
              <a:extLst>
                <a:ext uri="{FF2B5EF4-FFF2-40B4-BE49-F238E27FC236}">
                  <a16:creationId xmlns:a16="http://schemas.microsoft.com/office/drawing/2014/main" id="{B6AF1532-CB13-784D-8AF3-B5F865952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Freeform 1072">
              <a:extLst>
                <a:ext uri="{FF2B5EF4-FFF2-40B4-BE49-F238E27FC236}">
                  <a16:creationId xmlns:a16="http://schemas.microsoft.com/office/drawing/2014/main" id="{A71AE470-9F14-D044-93DB-3DCB5DBEB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1073">
              <a:extLst>
                <a:ext uri="{FF2B5EF4-FFF2-40B4-BE49-F238E27FC236}">
                  <a16:creationId xmlns:a16="http://schemas.microsoft.com/office/drawing/2014/main" id="{7753045D-9842-CC41-9B0D-EB58149EA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reeform 1074">
              <a:extLst>
                <a:ext uri="{FF2B5EF4-FFF2-40B4-BE49-F238E27FC236}">
                  <a16:creationId xmlns:a16="http://schemas.microsoft.com/office/drawing/2014/main" id="{FB62560B-8A1D-1D4A-9C7F-3D1ED4E8C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0" name="Group 1075">
              <a:extLst>
                <a:ext uri="{FF2B5EF4-FFF2-40B4-BE49-F238E27FC236}">
                  <a16:creationId xmlns:a16="http://schemas.microsoft.com/office/drawing/2014/main" id="{954A64CB-1C45-324C-8CBE-16624C1A0B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07" name="Freeform 1076">
                <a:extLst>
                  <a:ext uri="{FF2B5EF4-FFF2-40B4-BE49-F238E27FC236}">
                    <a16:creationId xmlns:a16="http://schemas.microsoft.com/office/drawing/2014/main" id="{69DEB18E-BA65-9043-A426-C13F76715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1077">
                <a:extLst>
                  <a:ext uri="{FF2B5EF4-FFF2-40B4-BE49-F238E27FC236}">
                    <a16:creationId xmlns:a16="http://schemas.microsoft.com/office/drawing/2014/main" id="{4DE24D51-7581-B14D-B3B6-84A687083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1078">
                <a:extLst>
                  <a:ext uri="{FF2B5EF4-FFF2-40B4-BE49-F238E27FC236}">
                    <a16:creationId xmlns:a16="http://schemas.microsoft.com/office/drawing/2014/main" id="{EFD736A0-861B-7C41-B7C6-101FA0376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1079">
                <a:extLst>
                  <a:ext uri="{FF2B5EF4-FFF2-40B4-BE49-F238E27FC236}">
                    <a16:creationId xmlns:a16="http://schemas.microsoft.com/office/drawing/2014/main" id="{8BD7163E-D90B-7647-AEF5-5CECAFA59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1080">
                <a:extLst>
                  <a:ext uri="{FF2B5EF4-FFF2-40B4-BE49-F238E27FC236}">
                    <a16:creationId xmlns:a16="http://schemas.microsoft.com/office/drawing/2014/main" id="{FC877D4D-D065-104D-8CA3-E0607A9B3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1081">
                <a:extLst>
                  <a:ext uri="{FF2B5EF4-FFF2-40B4-BE49-F238E27FC236}">
                    <a16:creationId xmlns:a16="http://schemas.microsoft.com/office/drawing/2014/main" id="{BA9728F5-6BD1-104C-9953-C37CCA79F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01" name="Freeform 1082">
              <a:extLst>
                <a:ext uri="{FF2B5EF4-FFF2-40B4-BE49-F238E27FC236}">
                  <a16:creationId xmlns:a16="http://schemas.microsoft.com/office/drawing/2014/main" id="{D3A627E4-20E1-094F-91E7-9E62C1D73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reeform 1083">
              <a:extLst>
                <a:ext uri="{FF2B5EF4-FFF2-40B4-BE49-F238E27FC236}">
                  <a16:creationId xmlns:a16="http://schemas.microsoft.com/office/drawing/2014/main" id="{DE5062C9-C70B-B74E-90B7-8B999FB49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reeform 1084">
              <a:extLst>
                <a:ext uri="{FF2B5EF4-FFF2-40B4-BE49-F238E27FC236}">
                  <a16:creationId xmlns:a16="http://schemas.microsoft.com/office/drawing/2014/main" id="{60A19E6B-9711-D44A-9A86-785318845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reeform 1085">
              <a:extLst>
                <a:ext uri="{FF2B5EF4-FFF2-40B4-BE49-F238E27FC236}">
                  <a16:creationId xmlns:a16="http://schemas.microsoft.com/office/drawing/2014/main" id="{DABF2084-7101-4A42-808E-031698218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reeform 1086">
              <a:extLst>
                <a:ext uri="{FF2B5EF4-FFF2-40B4-BE49-F238E27FC236}">
                  <a16:creationId xmlns:a16="http://schemas.microsoft.com/office/drawing/2014/main" id="{3BECAB59-402D-C44C-8F0A-AC630F6F2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reeform 1087">
              <a:extLst>
                <a:ext uri="{FF2B5EF4-FFF2-40B4-BE49-F238E27FC236}">
                  <a16:creationId xmlns:a16="http://schemas.microsoft.com/office/drawing/2014/main" id="{C431D1EA-39CA-5549-B407-D7CBF12DC37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13" name="Freeform 984">
            <a:extLst>
              <a:ext uri="{FF2B5EF4-FFF2-40B4-BE49-F238E27FC236}">
                <a16:creationId xmlns:a16="http://schemas.microsoft.com/office/drawing/2014/main" id="{EF28E360-D52F-294F-97A4-5B43A7D60CE3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4" name="Freeform 986">
            <a:extLst>
              <a:ext uri="{FF2B5EF4-FFF2-40B4-BE49-F238E27FC236}">
                <a16:creationId xmlns:a16="http://schemas.microsoft.com/office/drawing/2014/main" id="{9D5E80B1-F637-9E4D-BFD5-5F5ADB827A42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5" name="Freeform 987">
            <a:extLst>
              <a:ext uri="{FF2B5EF4-FFF2-40B4-BE49-F238E27FC236}">
                <a16:creationId xmlns:a16="http://schemas.microsoft.com/office/drawing/2014/main" id="{F21D56DB-F5E9-8D44-92D9-C4770361B950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6" name="Rectangle 988">
            <a:extLst>
              <a:ext uri="{FF2B5EF4-FFF2-40B4-BE49-F238E27FC236}">
                <a16:creationId xmlns:a16="http://schemas.microsoft.com/office/drawing/2014/main" id="{0447DE90-707A-1F42-8981-9A87D22C1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17" name="Group 989">
            <a:extLst>
              <a:ext uri="{FF2B5EF4-FFF2-40B4-BE49-F238E27FC236}">
                <a16:creationId xmlns:a16="http://schemas.microsoft.com/office/drawing/2014/main" id="{A6C8AE16-7445-9845-8F83-A3F851D4F042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418" name="AutoShape 990">
              <a:extLst>
                <a:ext uri="{FF2B5EF4-FFF2-40B4-BE49-F238E27FC236}">
                  <a16:creationId xmlns:a16="http://schemas.microsoft.com/office/drawing/2014/main" id="{5E1B1032-2F46-EF4A-B472-E7BC9E83C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9" name="AutoShape 991">
              <a:extLst>
                <a:ext uri="{FF2B5EF4-FFF2-40B4-BE49-F238E27FC236}">
                  <a16:creationId xmlns:a16="http://schemas.microsoft.com/office/drawing/2014/main" id="{F24B042A-2483-8545-A723-0074F55A1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0" name="Rectangle 992">
            <a:extLst>
              <a:ext uri="{FF2B5EF4-FFF2-40B4-BE49-F238E27FC236}">
                <a16:creationId xmlns:a16="http://schemas.microsoft.com/office/drawing/2014/main" id="{E881C066-69A3-D649-893B-A3C4CB9FA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21" name="Group 993">
            <a:extLst>
              <a:ext uri="{FF2B5EF4-FFF2-40B4-BE49-F238E27FC236}">
                <a16:creationId xmlns:a16="http://schemas.microsoft.com/office/drawing/2014/main" id="{2B8081F4-DBFC-C442-BDEE-DF67BF3817BC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422" name="AutoShape 994">
              <a:extLst>
                <a:ext uri="{FF2B5EF4-FFF2-40B4-BE49-F238E27FC236}">
                  <a16:creationId xmlns:a16="http://schemas.microsoft.com/office/drawing/2014/main" id="{B9A9624E-B9DF-9A46-B31E-DD7EFD0F2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3" name="AutoShape 995">
              <a:extLst>
                <a:ext uri="{FF2B5EF4-FFF2-40B4-BE49-F238E27FC236}">
                  <a16:creationId xmlns:a16="http://schemas.microsoft.com/office/drawing/2014/main" id="{642F554B-5A88-A44B-AAB6-61F7D5A17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4" name="Rectangle 996">
            <a:extLst>
              <a:ext uri="{FF2B5EF4-FFF2-40B4-BE49-F238E27FC236}">
                <a16:creationId xmlns:a16="http://schemas.microsoft.com/office/drawing/2014/main" id="{2F7E8752-11E5-3642-90E6-5285D40EA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25" name="Rectangle 997">
            <a:extLst>
              <a:ext uri="{FF2B5EF4-FFF2-40B4-BE49-F238E27FC236}">
                <a16:creationId xmlns:a16="http://schemas.microsoft.com/office/drawing/2014/main" id="{C884D5C3-FF18-F04A-B4E2-7E02117C0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26" name="Group 998">
            <a:extLst>
              <a:ext uri="{FF2B5EF4-FFF2-40B4-BE49-F238E27FC236}">
                <a16:creationId xmlns:a16="http://schemas.microsoft.com/office/drawing/2014/main" id="{D321F228-396F-C44B-AA64-15D0F1B6CEFB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427" name="AutoShape 999">
              <a:extLst>
                <a:ext uri="{FF2B5EF4-FFF2-40B4-BE49-F238E27FC236}">
                  <a16:creationId xmlns:a16="http://schemas.microsoft.com/office/drawing/2014/main" id="{849EBD72-C779-B442-B144-4C92B9E79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8" name="AutoShape 1000">
              <a:extLst>
                <a:ext uri="{FF2B5EF4-FFF2-40B4-BE49-F238E27FC236}">
                  <a16:creationId xmlns:a16="http://schemas.microsoft.com/office/drawing/2014/main" id="{D93FB61F-FF29-F24D-8788-4165F5083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9" name="Freeform 1001">
            <a:extLst>
              <a:ext uri="{FF2B5EF4-FFF2-40B4-BE49-F238E27FC236}">
                <a16:creationId xmlns:a16="http://schemas.microsoft.com/office/drawing/2014/main" id="{A40EEA2E-A801-414B-8FBC-BBC009ECE19B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30" name="Group 1002">
            <a:extLst>
              <a:ext uri="{FF2B5EF4-FFF2-40B4-BE49-F238E27FC236}">
                <a16:creationId xmlns:a16="http://schemas.microsoft.com/office/drawing/2014/main" id="{F068EC4B-78B0-B24C-99A7-F96D6C86A2B9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431" name="AutoShape 1003">
              <a:extLst>
                <a:ext uri="{FF2B5EF4-FFF2-40B4-BE49-F238E27FC236}">
                  <a16:creationId xmlns:a16="http://schemas.microsoft.com/office/drawing/2014/main" id="{76307DFD-7DBD-DD4D-8615-A8A8D15D8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2" name="AutoShape 1004">
              <a:extLst>
                <a:ext uri="{FF2B5EF4-FFF2-40B4-BE49-F238E27FC236}">
                  <a16:creationId xmlns:a16="http://schemas.microsoft.com/office/drawing/2014/main" id="{B5EA7410-FCB5-3C42-A74F-F566ABFAD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33" name="Rectangle 1005">
            <a:extLst>
              <a:ext uri="{FF2B5EF4-FFF2-40B4-BE49-F238E27FC236}">
                <a16:creationId xmlns:a16="http://schemas.microsoft.com/office/drawing/2014/main" id="{10238275-C02A-F74A-A765-B593C055F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4" name="Freeform 1006">
            <a:extLst>
              <a:ext uri="{FF2B5EF4-FFF2-40B4-BE49-F238E27FC236}">
                <a16:creationId xmlns:a16="http://schemas.microsoft.com/office/drawing/2014/main" id="{81D6D301-6C77-C64B-B2D0-382D840AA7FC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5" name="Freeform 1007">
            <a:extLst>
              <a:ext uri="{FF2B5EF4-FFF2-40B4-BE49-F238E27FC236}">
                <a16:creationId xmlns:a16="http://schemas.microsoft.com/office/drawing/2014/main" id="{6966CA35-6F7B-6C4F-AEE3-078FED56DF20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6" name="Oval 1008">
            <a:extLst>
              <a:ext uri="{FF2B5EF4-FFF2-40B4-BE49-F238E27FC236}">
                <a16:creationId xmlns:a16="http://schemas.microsoft.com/office/drawing/2014/main" id="{2CFA9381-C4F6-8A4A-BCBB-312388656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7" name="Freeform 1009">
            <a:extLst>
              <a:ext uri="{FF2B5EF4-FFF2-40B4-BE49-F238E27FC236}">
                <a16:creationId xmlns:a16="http://schemas.microsoft.com/office/drawing/2014/main" id="{B30AEBEB-78E1-754E-BA64-FEE706BFF392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8" name="AutoShape 1010">
            <a:extLst>
              <a:ext uri="{FF2B5EF4-FFF2-40B4-BE49-F238E27FC236}">
                <a16:creationId xmlns:a16="http://schemas.microsoft.com/office/drawing/2014/main" id="{F2779901-7D8F-784A-8E8D-397036700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9" name="AutoShape 1011">
            <a:extLst>
              <a:ext uri="{FF2B5EF4-FFF2-40B4-BE49-F238E27FC236}">
                <a16:creationId xmlns:a16="http://schemas.microsoft.com/office/drawing/2014/main" id="{87A8BD55-4166-4643-A7DA-52B9D36F3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0" name="Oval 1012">
            <a:extLst>
              <a:ext uri="{FF2B5EF4-FFF2-40B4-BE49-F238E27FC236}">
                <a16:creationId xmlns:a16="http://schemas.microsoft.com/office/drawing/2014/main" id="{0F991E83-25F4-2549-B34F-7A9847201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1" name="Oval 1013">
            <a:extLst>
              <a:ext uri="{FF2B5EF4-FFF2-40B4-BE49-F238E27FC236}">
                <a16:creationId xmlns:a16="http://schemas.microsoft.com/office/drawing/2014/main" id="{01F6513A-F015-D94A-929C-75D48673F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2" name="Oval 1014">
            <a:extLst>
              <a:ext uri="{FF2B5EF4-FFF2-40B4-BE49-F238E27FC236}">
                <a16:creationId xmlns:a16="http://schemas.microsoft.com/office/drawing/2014/main" id="{DF2F1710-E7DF-7E48-A534-44E42CD00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3" name="Rectangle 1015">
            <a:extLst>
              <a:ext uri="{FF2B5EF4-FFF2-40B4-BE49-F238E27FC236}">
                <a16:creationId xmlns:a16="http://schemas.microsoft.com/office/drawing/2014/main" id="{328DCBC9-32E9-FD44-B2CF-3BC801D59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7" name="Group 590">
            <a:extLst>
              <a:ext uri="{FF2B5EF4-FFF2-40B4-BE49-F238E27FC236}">
                <a16:creationId xmlns:a16="http://schemas.microsoft.com/office/drawing/2014/main" id="{CCAB7625-FEE3-BB4A-97C1-EF1CC267990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51" name="Picture 591" descr="desktop_computer_stylized_medium">
              <a:extLst>
                <a:ext uri="{FF2B5EF4-FFF2-40B4-BE49-F238E27FC236}">
                  <a16:creationId xmlns:a16="http://schemas.microsoft.com/office/drawing/2014/main" id="{FC71EB74-5BE7-7A48-B637-5058D8494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" name="Freeform 592">
              <a:extLst>
                <a:ext uri="{FF2B5EF4-FFF2-40B4-BE49-F238E27FC236}">
                  <a16:creationId xmlns:a16="http://schemas.microsoft.com/office/drawing/2014/main" id="{B9007CC0-7362-AE4E-9B5B-742E3046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6" name="Group 652">
            <a:extLst>
              <a:ext uri="{FF2B5EF4-FFF2-40B4-BE49-F238E27FC236}">
                <a16:creationId xmlns:a16="http://schemas.microsoft.com/office/drawing/2014/main" id="{84B474B2-2AC4-EC40-9EA0-B5E48CE68CBD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453" name="Picture 653" descr="iphone_stylized_small">
              <a:extLst>
                <a:ext uri="{FF2B5EF4-FFF2-40B4-BE49-F238E27FC236}">
                  <a16:creationId xmlns:a16="http://schemas.microsoft.com/office/drawing/2014/main" id="{34A94CEC-DE5F-E64D-A5B4-F04DB32319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4" name="Picture 654" descr="antenna_radiation_stylized">
              <a:extLst>
                <a:ext uri="{FF2B5EF4-FFF2-40B4-BE49-F238E27FC236}">
                  <a16:creationId xmlns:a16="http://schemas.microsoft.com/office/drawing/2014/main" id="{67C4AABE-F80E-F846-A0E8-D555DE64EB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23" name="Group 950">
            <a:extLst>
              <a:ext uri="{FF2B5EF4-FFF2-40B4-BE49-F238E27FC236}">
                <a16:creationId xmlns:a16="http://schemas.microsoft.com/office/drawing/2014/main" id="{BF16D25A-05F2-BD48-8851-FCCC3771B7E8}"/>
              </a:ext>
            </a:extLst>
          </p:cNvPr>
          <p:cNvGrpSpPr>
            <a:grpSpLocks/>
          </p:cNvGrpSpPr>
          <p:nvPr/>
        </p:nvGrpSpPr>
        <p:grpSpPr bwMode="auto">
          <a:xfrm>
            <a:off x="10253990" y="5273951"/>
            <a:ext cx="177192" cy="330833"/>
            <a:chOff x="4140" y="429"/>
            <a:chExt cx="1425" cy="2396"/>
          </a:xfrm>
        </p:grpSpPr>
        <p:sp>
          <p:nvSpPr>
            <p:cNvPr id="324" name="Freeform 951">
              <a:extLst>
                <a:ext uri="{FF2B5EF4-FFF2-40B4-BE49-F238E27FC236}">
                  <a16:creationId xmlns:a16="http://schemas.microsoft.com/office/drawing/2014/main" id="{72C50429-8235-E440-B0F8-ADCFAC748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Rectangle 952">
              <a:extLst>
                <a:ext uri="{FF2B5EF4-FFF2-40B4-BE49-F238E27FC236}">
                  <a16:creationId xmlns:a16="http://schemas.microsoft.com/office/drawing/2014/main" id="{C8289D20-20EF-CE4A-B82D-CC6F98B2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6" name="Freeform 953">
              <a:extLst>
                <a:ext uri="{FF2B5EF4-FFF2-40B4-BE49-F238E27FC236}">
                  <a16:creationId xmlns:a16="http://schemas.microsoft.com/office/drawing/2014/main" id="{512EE24C-2BC1-5A45-B541-28FAD552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954">
              <a:extLst>
                <a:ext uri="{FF2B5EF4-FFF2-40B4-BE49-F238E27FC236}">
                  <a16:creationId xmlns:a16="http://schemas.microsoft.com/office/drawing/2014/main" id="{CC26DF50-FD02-994D-80F7-4CD21CC31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Rectangle 955">
              <a:extLst>
                <a:ext uri="{FF2B5EF4-FFF2-40B4-BE49-F238E27FC236}">
                  <a16:creationId xmlns:a16="http://schemas.microsoft.com/office/drawing/2014/main" id="{12D5F885-EEB6-EA49-8F16-8E65F7B56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29" name="Group 956">
              <a:extLst>
                <a:ext uri="{FF2B5EF4-FFF2-40B4-BE49-F238E27FC236}">
                  <a16:creationId xmlns:a16="http://schemas.microsoft.com/office/drawing/2014/main" id="{4819CF1A-CAA2-2445-BACA-6333C67700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4" name="AutoShape 957">
                <a:extLst>
                  <a:ext uri="{FF2B5EF4-FFF2-40B4-BE49-F238E27FC236}">
                    <a16:creationId xmlns:a16="http://schemas.microsoft.com/office/drawing/2014/main" id="{F403CAA7-7575-5B45-9B26-74060E67E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5" name="AutoShape 958">
                <a:extLst>
                  <a:ext uri="{FF2B5EF4-FFF2-40B4-BE49-F238E27FC236}">
                    <a16:creationId xmlns:a16="http://schemas.microsoft.com/office/drawing/2014/main" id="{E7C03107-B3D4-E74B-8026-51FC5FB4C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0" name="Rectangle 959">
              <a:extLst>
                <a:ext uri="{FF2B5EF4-FFF2-40B4-BE49-F238E27FC236}">
                  <a16:creationId xmlns:a16="http://schemas.microsoft.com/office/drawing/2014/main" id="{8C82FD14-8B3E-4C45-BA2F-1D536922B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31" name="Group 960">
              <a:extLst>
                <a:ext uri="{FF2B5EF4-FFF2-40B4-BE49-F238E27FC236}">
                  <a16:creationId xmlns:a16="http://schemas.microsoft.com/office/drawing/2014/main" id="{848EC42A-6B0F-D74E-99AF-9287D4319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2" name="AutoShape 961">
                <a:extLst>
                  <a:ext uri="{FF2B5EF4-FFF2-40B4-BE49-F238E27FC236}">
                    <a16:creationId xmlns:a16="http://schemas.microsoft.com/office/drawing/2014/main" id="{5837F05C-C8FD-5D48-B46A-FAF46F8F6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3" name="AutoShape 962">
                <a:extLst>
                  <a:ext uri="{FF2B5EF4-FFF2-40B4-BE49-F238E27FC236}">
                    <a16:creationId xmlns:a16="http://schemas.microsoft.com/office/drawing/2014/main" id="{85884ACD-1556-C049-9208-BBD38D4BC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2" name="Rectangle 963">
              <a:extLst>
                <a:ext uri="{FF2B5EF4-FFF2-40B4-BE49-F238E27FC236}">
                  <a16:creationId xmlns:a16="http://schemas.microsoft.com/office/drawing/2014/main" id="{BB3BDCEC-6ABC-7E44-B9C4-70680B656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33" name="Rectangle 964">
              <a:extLst>
                <a:ext uri="{FF2B5EF4-FFF2-40B4-BE49-F238E27FC236}">
                  <a16:creationId xmlns:a16="http://schemas.microsoft.com/office/drawing/2014/main" id="{BF659529-BF75-D64D-A398-3F5F02E8D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34" name="Group 965">
              <a:extLst>
                <a:ext uri="{FF2B5EF4-FFF2-40B4-BE49-F238E27FC236}">
                  <a16:creationId xmlns:a16="http://schemas.microsoft.com/office/drawing/2014/main" id="{08EED94E-296E-6944-AB01-4E0F74CF6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0" name="AutoShape 966">
                <a:extLst>
                  <a:ext uri="{FF2B5EF4-FFF2-40B4-BE49-F238E27FC236}">
                    <a16:creationId xmlns:a16="http://schemas.microsoft.com/office/drawing/2014/main" id="{E45BC691-EDAB-5043-B974-6931BF4A1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1" name="AutoShape 967">
                <a:extLst>
                  <a:ext uri="{FF2B5EF4-FFF2-40B4-BE49-F238E27FC236}">
                    <a16:creationId xmlns:a16="http://schemas.microsoft.com/office/drawing/2014/main" id="{BC4BCC73-0226-7344-A90F-A319311EB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5" name="Freeform 968">
              <a:extLst>
                <a:ext uri="{FF2B5EF4-FFF2-40B4-BE49-F238E27FC236}">
                  <a16:creationId xmlns:a16="http://schemas.microsoft.com/office/drawing/2014/main" id="{4D3CB3E6-04E9-DD42-A1E2-B9CFDE5F4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6" name="Group 969">
              <a:extLst>
                <a:ext uri="{FF2B5EF4-FFF2-40B4-BE49-F238E27FC236}">
                  <a16:creationId xmlns:a16="http://schemas.microsoft.com/office/drawing/2014/main" id="{D3A85C8F-5C9D-004C-BED1-826FD6B753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8" name="AutoShape 970">
                <a:extLst>
                  <a:ext uri="{FF2B5EF4-FFF2-40B4-BE49-F238E27FC236}">
                    <a16:creationId xmlns:a16="http://schemas.microsoft.com/office/drawing/2014/main" id="{61DC189F-D857-CE49-9706-A99AFD074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9" name="AutoShape 971">
                <a:extLst>
                  <a:ext uri="{FF2B5EF4-FFF2-40B4-BE49-F238E27FC236}">
                    <a16:creationId xmlns:a16="http://schemas.microsoft.com/office/drawing/2014/main" id="{8FED6611-7057-CD45-9474-CA215533C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7" name="Rectangle 972">
              <a:extLst>
                <a:ext uri="{FF2B5EF4-FFF2-40B4-BE49-F238E27FC236}">
                  <a16:creationId xmlns:a16="http://schemas.microsoft.com/office/drawing/2014/main" id="{043E3E2C-723D-CA49-8604-B8FA4FD29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38" name="Freeform 973">
              <a:extLst>
                <a:ext uri="{FF2B5EF4-FFF2-40B4-BE49-F238E27FC236}">
                  <a16:creationId xmlns:a16="http://schemas.microsoft.com/office/drawing/2014/main" id="{A7D59DBF-B240-2743-8F05-CD665217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Freeform 974">
              <a:extLst>
                <a:ext uri="{FF2B5EF4-FFF2-40B4-BE49-F238E27FC236}">
                  <a16:creationId xmlns:a16="http://schemas.microsoft.com/office/drawing/2014/main" id="{782758E0-5FA1-2541-8957-4820DA26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Oval 975">
              <a:extLst>
                <a:ext uri="{FF2B5EF4-FFF2-40B4-BE49-F238E27FC236}">
                  <a16:creationId xmlns:a16="http://schemas.microsoft.com/office/drawing/2014/main" id="{E43434A9-1771-1841-B10D-00C68B13F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1" name="Freeform 976">
              <a:extLst>
                <a:ext uri="{FF2B5EF4-FFF2-40B4-BE49-F238E27FC236}">
                  <a16:creationId xmlns:a16="http://schemas.microsoft.com/office/drawing/2014/main" id="{7F3BC29B-77D4-0345-BC99-5EBDE5178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AutoShape 977">
              <a:extLst>
                <a:ext uri="{FF2B5EF4-FFF2-40B4-BE49-F238E27FC236}">
                  <a16:creationId xmlns:a16="http://schemas.microsoft.com/office/drawing/2014/main" id="{AB8C4D5D-D558-0E48-B735-10A1700F9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3" name="AutoShape 978">
              <a:extLst>
                <a:ext uri="{FF2B5EF4-FFF2-40B4-BE49-F238E27FC236}">
                  <a16:creationId xmlns:a16="http://schemas.microsoft.com/office/drawing/2014/main" id="{A52E34C3-2A4E-6E43-AEAD-80E9029E9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Oval 979">
              <a:extLst>
                <a:ext uri="{FF2B5EF4-FFF2-40B4-BE49-F238E27FC236}">
                  <a16:creationId xmlns:a16="http://schemas.microsoft.com/office/drawing/2014/main" id="{CF996EB8-B8AF-1645-81FB-5C4480FC1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5" name="Oval 980">
              <a:extLst>
                <a:ext uri="{FF2B5EF4-FFF2-40B4-BE49-F238E27FC236}">
                  <a16:creationId xmlns:a16="http://schemas.microsoft.com/office/drawing/2014/main" id="{6ABBF416-3D25-A54A-B9CB-9BC7B8D8B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6" name="Oval 981">
              <a:extLst>
                <a:ext uri="{FF2B5EF4-FFF2-40B4-BE49-F238E27FC236}">
                  <a16:creationId xmlns:a16="http://schemas.microsoft.com/office/drawing/2014/main" id="{BEBFB614-43B9-5A4B-8E5D-794244BE1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7" name="Rectangle 982">
              <a:extLst>
                <a:ext uri="{FF2B5EF4-FFF2-40B4-BE49-F238E27FC236}">
                  <a16:creationId xmlns:a16="http://schemas.microsoft.com/office/drawing/2014/main" id="{C5CE1C8E-4047-8540-B7FB-EBAB3DBC6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4" name="Group 950">
            <a:extLst>
              <a:ext uri="{FF2B5EF4-FFF2-40B4-BE49-F238E27FC236}">
                <a16:creationId xmlns:a16="http://schemas.microsoft.com/office/drawing/2014/main" id="{7CEBBAF6-579E-3943-B1EB-BB883618D6D9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485" name="Freeform 951">
              <a:extLst>
                <a:ext uri="{FF2B5EF4-FFF2-40B4-BE49-F238E27FC236}">
                  <a16:creationId xmlns:a16="http://schemas.microsoft.com/office/drawing/2014/main" id="{984581C6-7CED-A042-809F-11066F04B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Rectangle 952">
              <a:extLst>
                <a:ext uri="{FF2B5EF4-FFF2-40B4-BE49-F238E27FC236}">
                  <a16:creationId xmlns:a16="http://schemas.microsoft.com/office/drawing/2014/main" id="{0E0A78D4-7C3B-2143-AE69-FA504AD75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87" name="Freeform 953">
              <a:extLst>
                <a:ext uri="{FF2B5EF4-FFF2-40B4-BE49-F238E27FC236}">
                  <a16:creationId xmlns:a16="http://schemas.microsoft.com/office/drawing/2014/main" id="{B0C7F238-A8B7-7443-8BA5-8939FF6B5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 954">
              <a:extLst>
                <a:ext uri="{FF2B5EF4-FFF2-40B4-BE49-F238E27FC236}">
                  <a16:creationId xmlns:a16="http://schemas.microsoft.com/office/drawing/2014/main" id="{6F90FD17-11E4-EE4F-AF2F-7122C053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Rectangle 955">
              <a:extLst>
                <a:ext uri="{FF2B5EF4-FFF2-40B4-BE49-F238E27FC236}">
                  <a16:creationId xmlns:a16="http://schemas.microsoft.com/office/drawing/2014/main" id="{53A75298-B138-094F-9787-1B231F480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0" name="Group 956">
              <a:extLst>
                <a:ext uri="{FF2B5EF4-FFF2-40B4-BE49-F238E27FC236}">
                  <a16:creationId xmlns:a16="http://schemas.microsoft.com/office/drawing/2014/main" id="{AD456B50-CD82-6F4C-9CF1-09ABBC571C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15" name="AutoShape 957">
                <a:extLst>
                  <a:ext uri="{FF2B5EF4-FFF2-40B4-BE49-F238E27FC236}">
                    <a16:creationId xmlns:a16="http://schemas.microsoft.com/office/drawing/2014/main" id="{4C074F81-A723-5F4E-9479-CE1CDCFBC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6" name="AutoShape 958">
                <a:extLst>
                  <a:ext uri="{FF2B5EF4-FFF2-40B4-BE49-F238E27FC236}">
                    <a16:creationId xmlns:a16="http://schemas.microsoft.com/office/drawing/2014/main" id="{4DE71513-1E1D-B644-992C-AE6AB0DB1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1" name="Rectangle 959">
              <a:extLst>
                <a:ext uri="{FF2B5EF4-FFF2-40B4-BE49-F238E27FC236}">
                  <a16:creationId xmlns:a16="http://schemas.microsoft.com/office/drawing/2014/main" id="{05D448DB-B3CB-C64D-8C4B-72D790DFF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2" name="Group 960">
              <a:extLst>
                <a:ext uri="{FF2B5EF4-FFF2-40B4-BE49-F238E27FC236}">
                  <a16:creationId xmlns:a16="http://schemas.microsoft.com/office/drawing/2014/main" id="{9CDEBDA5-A066-D749-B9E9-47DB05253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13" name="AutoShape 961">
                <a:extLst>
                  <a:ext uri="{FF2B5EF4-FFF2-40B4-BE49-F238E27FC236}">
                    <a16:creationId xmlns:a16="http://schemas.microsoft.com/office/drawing/2014/main" id="{8E73CA32-EF58-EA45-A4FE-37E560EBE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4" name="AutoShape 962">
                <a:extLst>
                  <a:ext uri="{FF2B5EF4-FFF2-40B4-BE49-F238E27FC236}">
                    <a16:creationId xmlns:a16="http://schemas.microsoft.com/office/drawing/2014/main" id="{2E2C05F9-1F42-CF46-83F8-339E874CF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3" name="Rectangle 963">
              <a:extLst>
                <a:ext uri="{FF2B5EF4-FFF2-40B4-BE49-F238E27FC236}">
                  <a16:creationId xmlns:a16="http://schemas.microsoft.com/office/drawing/2014/main" id="{D2B5715C-9E55-D04D-BD32-A700B9DCC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4" name="Rectangle 964">
              <a:extLst>
                <a:ext uri="{FF2B5EF4-FFF2-40B4-BE49-F238E27FC236}">
                  <a16:creationId xmlns:a16="http://schemas.microsoft.com/office/drawing/2014/main" id="{3A8FF8A7-C248-1B42-80FA-051974D95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5" name="Group 965">
              <a:extLst>
                <a:ext uri="{FF2B5EF4-FFF2-40B4-BE49-F238E27FC236}">
                  <a16:creationId xmlns:a16="http://schemas.microsoft.com/office/drawing/2014/main" id="{8E71E5B0-A3F5-D344-B255-99112EB195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11" name="AutoShape 966">
                <a:extLst>
                  <a:ext uri="{FF2B5EF4-FFF2-40B4-BE49-F238E27FC236}">
                    <a16:creationId xmlns:a16="http://schemas.microsoft.com/office/drawing/2014/main" id="{A2F22898-EA39-FB4D-B255-ABCB1B7C1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2" name="AutoShape 967">
                <a:extLst>
                  <a:ext uri="{FF2B5EF4-FFF2-40B4-BE49-F238E27FC236}">
                    <a16:creationId xmlns:a16="http://schemas.microsoft.com/office/drawing/2014/main" id="{FBF034BA-270B-6F40-B57B-8A19ABF28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6" name="Freeform 968">
              <a:extLst>
                <a:ext uri="{FF2B5EF4-FFF2-40B4-BE49-F238E27FC236}">
                  <a16:creationId xmlns:a16="http://schemas.microsoft.com/office/drawing/2014/main" id="{C6616798-D999-124B-8365-0FF6B1AC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97" name="Group 969">
              <a:extLst>
                <a:ext uri="{FF2B5EF4-FFF2-40B4-BE49-F238E27FC236}">
                  <a16:creationId xmlns:a16="http://schemas.microsoft.com/office/drawing/2014/main" id="{0D2B7299-399C-9748-80B1-8B82EA5708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09" name="AutoShape 970">
                <a:extLst>
                  <a:ext uri="{FF2B5EF4-FFF2-40B4-BE49-F238E27FC236}">
                    <a16:creationId xmlns:a16="http://schemas.microsoft.com/office/drawing/2014/main" id="{791F8FFE-36CE-5D47-899C-7B6F5471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0" name="AutoShape 971">
                <a:extLst>
                  <a:ext uri="{FF2B5EF4-FFF2-40B4-BE49-F238E27FC236}">
                    <a16:creationId xmlns:a16="http://schemas.microsoft.com/office/drawing/2014/main" id="{96614370-C84C-644E-AF93-94853FD47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8" name="Rectangle 972">
              <a:extLst>
                <a:ext uri="{FF2B5EF4-FFF2-40B4-BE49-F238E27FC236}">
                  <a16:creationId xmlns:a16="http://schemas.microsoft.com/office/drawing/2014/main" id="{3024E21F-4580-974D-A923-DBF7106E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9" name="Freeform 973">
              <a:extLst>
                <a:ext uri="{FF2B5EF4-FFF2-40B4-BE49-F238E27FC236}">
                  <a16:creationId xmlns:a16="http://schemas.microsoft.com/office/drawing/2014/main" id="{355CC750-A436-114A-B13D-15B18BE00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Freeform 974">
              <a:extLst>
                <a:ext uri="{FF2B5EF4-FFF2-40B4-BE49-F238E27FC236}">
                  <a16:creationId xmlns:a16="http://schemas.microsoft.com/office/drawing/2014/main" id="{D88AEB08-419C-994D-B9AF-2D260494D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Oval 975">
              <a:extLst>
                <a:ext uri="{FF2B5EF4-FFF2-40B4-BE49-F238E27FC236}">
                  <a16:creationId xmlns:a16="http://schemas.microsoft.com/office/drawing/2014/main" id="{A70DC3D0-7F41-FB4E-BF25-4A8051E0D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2" name="Freeform 976">
              <a:extLst>
                <a:ext uri="{FF2B5EF4-FFF2-40B4-BE49-F238E27FC236}">
                  <a16:creationId xmlns:a16="http://schemas.microsoft.com/office/drawing/2014/main" id="{00011472-61BE-7D4E-BF36-C4C4F0A5D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AutoShape 977">
              <a:extLst>
                <a:ext uri="{FF2B5EF4-FFF2-40B4-BE49-F238E27FC236}">
                  <a16:creationId xmlns:a16="http://schemas.microsoft.com/office/drawing/2014/main" id="{369D2889-1BFC-A340-B67F-54F258D6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4" name="AutoShape 978">
              <a:extLst>
                <a:ext uri="{FF2B5EF4-FFF2-40B4-BE49-F238E27FC236}">
                  <a16:creationId xmlns:a16="http://schemas.microsoft.com/office/drawing/2014/main" id="{CEFA09E5-3186-4445-AD94-60C0E1519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5" name="Oval 979">
              <a:extLst>
                <a:ext uri="{FF2B5EF4-FFF2-40B4-BE49-F238E27FC236}">
                  <a16:creationId xmlns:a16="http://schemas.microsoft.com/office/drawing/2014/main" id="{9AFADA62-C3CB-594F-8048-887106427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6" name="Oval 980">
              <a:extLst>
                <a:ext uri="{FF2B5EF4-FFF2-40B4-BE49-F238E27FC236}">
                  <a16:creationId xmlns:a16="http://schemas.microsoft.com/office/drawing/2014/main" id="{C82FFABC-4C4C-6243-9D2D-3C99FBC51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7" name="Oval 981">
              <a:extLst>
                <a:ext uri="{FF2B5EF4-FFF2-40B4-BE49-F238E27FC236}">
                  <a16:creationId xmlns:a16="http://schemas.microsoft.com/office/drawing/2014/main" id="{C0EFDD4D-FB5A-6D4E-97DD-CFA89D4A9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8" name="Rectangle 982">
              <a:extLst>
                <a:ext uri="{FF2B5EF4-FFF2-40B4-BE49-F238E27FC236}">
                  <a16:creationId xmlns:a16="http://schemas.microsoft.com/office/drawing/2014/main" id="{99A1B872-581F-BE49-AADF-3A6775C1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E38FF4C3-D0A2-D548-89C0-C35D3E53032F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027716F5-6A2D-404B-ADB2-50CDACB020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C3297389-072E-FE41-B64F-4D54440AB36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36323224-311B-EE47-BE36-F2BE4EA6BC7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BD802D6F-DAFD-DC41-83D1-DF0F4A2A79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2CE211BA-1FF8-2548-A6C8-5CD1E12C3E1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D363DDD6-C621-F146-B8DA-4A9DDE186BE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BB3402A2-EE9C-A240-899D-8BDF14CF432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5123C752-3FFB-E84D-9E48-DBC9A9F48F37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D524F684-301C-7542-A0A4-37573182739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9BF20040-D9C8-B74E-BC0D-F15797752E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79553B03-2EF0-1445-BD4E-875D98E5849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DAB927EA-DECF-FE4A-BE5D-802F016FB19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2414339B-8AC7-2444-AC70-285A203D116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AEF6DCDC-2F65-B349-B551-DC3FACF6D5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8F1EA0F6-ACA7-C443-A514-F770A383688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8ECEC947-F5C8-414B-A56E-EBE5DFFEDB1C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86294923-1C02-5240-95DE-EA2186392E2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2AB3674D-1CCE-274D-BF8E-CEFECF766B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86166535-C584-C14C-9137-7498CC96E8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17514CA1-86B8-BA44-B4A0-0CEB1F62C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8D28E726-BB5D-5644-9E9D-DEEB2E0B1FF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BDE8E149-5BA9-CB4C-9AC6-1EED7308D8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BAF1B228-D777-8846-8B1B-6476F6C2AA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8973B1E-A991-8E45-9FF7-7AF7F179E328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5A098E30-A66F-FA4D-9EE8-C0C83DE6D50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051367D4-C1D9-AF45-9A24-031126A6294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8C4167F2-26A6-0A41-9F23-581BB1D6E53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8AABD328-91C1-C94D-8CB5-66F9CC0DC0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23CBCA43-9398-E043-A20B-00567B73DB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06C3D6EF-A0CB-F34C-9C57-9FA0403502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66D08B47-1DCF-994C-84EE-6C7E588A1D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EEFE641A-589B-7942-BC31-34CA4265ECA8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36DE3EE-811C-674F-9142-302E5E9C559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1800B155-CF25-D24C-9B92-B08AAAB8313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B0AEF1A2-025A-BC41-A84F-2DC3E058332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8D3F6F1A-FE14-8948-A78A-73AA88A44A7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B90EE21A-C2A8-0D42-B6A5-6C7D12BEBF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8A5097ED-FFBF-4544-860B-3817BA811B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6DF62723-77FE-9247-98F5-987E793C56F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7" name="Group 850">
            <a:extLst>
              <a:ext uri="{FF2B5EF4-FFF2-40B4-BE49-F238E27FC236}">
                <a16:creationId xmlns:a16="http://schemas.microsoft.com/office/drawing/2014/main" id="{4F552D9E-30F7-A14F-B4D6-B51A5A66BDB8}"/>
              </a:ext>
            </a:extLst>
          </p:cNvPr>
          <p:cNvGrpSpPr>
            <a:grpSpLocks/>
          </p:cNvGrpSpPr>
          <p:nvPr/>
        </p:nvGrpSpPr>
        <p:grpSpPr bwMode="auto">
          <a:xfrm>
            <a:off x="7566349" y="3812814"/>
            <a:ext cx="496588" cy="96676"/>
            <a:chOff x="2199" y="955"/>
            <a:chExt cx="2547" cy="506"/>
          </a:xfrm>
        </p:grpSpPr>
        <p:sp>
          <p:nvSpPr>
            <p:cNvPr id="548" name="Freeform 851">
              <a:extLst>
                <a:ext uri="{FF2B5EF4-FFF2-40B4-BE49-F238E27FC236}">
                  <a16:creationId xmlns:a16="http://schemas.microsoft.com/office/drawing/2014/main" id="{47E21BF6-929B-3A47-8266-F43071DB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" name="Freeform 852">
              <a:extLst>
                <a:ext uri="{FF2B5EF4-FFF2-40B4-BE49-F238E27FC236}">
                  <a16:creationId xmlns:a16="http://schemas.microsoft.com/office/drawing/2014/main" id="{977E0CCA-A1C1-F142-8BCA-8B6415F00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" name="Freeform 853">
              <a:extLst>
                <a:ext uri="{FF2B5EF4-FFF2-40B4-BE49-F238E27FC236}">
                  <a16:creationId xmlns:a16="http://schemas.microsoft.com/office/drawing/2014/main" id="{AFEC8E43-9448-CC47-A12E-E3D3988EA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" name="Freeform 854">
              <a:extLst>
                <a:ext uri="{FF2B5EF4-FFF2-40B4-BE49-F238E27FC236}">
                  <a16:creationId xmlns:a16="http://schemas.microsoft.com/office/drawing/2014/main" id="{9974E21E-DE2A-F14B-9EEA-8E995ACB2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" name="Freeform 855">
              <a:extLst>
                <a:ext uri="{FF2B5EF4-FFF2-40B4-BE49-F238E27FC236}">
                  <a16:creationId xmlns:a16="http://schemas.microsoft.com/office/drawing/2014/main" id="{526B7E0C-0C34-C149-980C-9D4078DFB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" name="Freeform 856">
              <a:extLst>
                <a:ext uri="{FF2B5EF4-FFF2-40B4-BE49-F238E27FC236}">
                  <a16:creationId xmlns:a16="http://schemas.microsoft.com/office/drawing/2014/main" id="{8F99464E-957F-4E48-BA20-3C5D8011E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8" name="Group 850">
            <a:extLst>
              <a:ext uri="{FF2B5EF4-FFF2-40B4-BE49-F238E27FC236}">
                <a16:creationId xmlns:a16="http://schemas.microsoft.com/office/drawing/2014/main" id="{29210D43-18C8-0641-B681-3446080C3F9A}"/>
              </a:ext>
            </a:extLst>
          </p:cNvPr>
          <p:cNvGrpSpPr>
            <a:grpSpLocks/>
          </p:cNvGrpSpPr>
          <p:nvPr/>
        </p:nvGrpSpPr>
        <p:grpSpPr bwMode="auto">
          <a:xfrm>
            <a:off x="7801777" y="3327400"/>
            <a:ext cx="269073" cy="46492"/>
            <a:chOff x="2199" y="955"/>
            <a:chExt cx="2547" cy="506"/>
          </a:xfrm>
        </p:grpSpPr>
        <p:sp>
          <p:nvSpPr>
            <p:cNvPr id="597" name="Freeform 851">
              <a:extLst>
                <a:ext uri="{FF2B5EF4-FFF2-40B4-BE49-F238E27FC236}">
                  <a16:creationId xmlns:a16="http://schemas.microsoft.com/office/drawing/2014/main" id="{36DCC3D2-0891-2541-A191-1251BBEF9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" name="Freeform 852">
              <a:extLst>
                <a:ext uri="{FF2B5EF4-FFF2-40B4-BE49-F238E27FC236}">
                  <a16:creationId xmlns:a16="http://schemas.microsoft.com/office/drawing/2014/main" id="{D5277460-B4E3-524F-9433-384917AEC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" name="Freeform 853">
              <a:extLst>
                <a:ext uri="{FF2B5EF4-FFF2-40B4-BE49-F238E27FC236}">
                  <a16:creationId xmlns:a16="http://schemas.microsoft.com/office/drawing/2014/main" id="{B805595D-4D0C-7944-A9AD-4D3ADF56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" name="Freeform 854">
              <a:extLst>
                <a:ext uri="{FF2B5EF4-FFF2-40B4-BE49-F238E27FC236}">
                  <a16:creationId xmlns:a16="http://schemas.microsoft.com/office/drawing/2014/main" id="{E00F00F5-C22C-9E4F-AD64-60E1AB2F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1" name="Freeform 855">
              <a:extLst>
                <a:ext uri="{FF2B5EF4-FFF2-40B4-BE49-F238E27FC236}">
                  <a16:creationId xmlns:a16="http://schemas.microsoft.com/office/drawing/2014/main" id="{91BD7366-39AE-8B41-B7C8-842550369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2" name="Freeform 856">
              <a:extLst>
                <a:ext uri="{FF2B5EF4-FFF2-40B4-BE49-F238E27FC236}">
                  <a16:creationId xmlns:a16="http://schemas.microsoft.com/office/drawing/2014/main" id="{7FC3F21F-3A7A-BD48-A40A-00C122D9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3" name="Group 850">
            <a:extLst>
              <a:ext uri="{FF2B5EF4-FFF2-40B4-BE49-F238E27FC236}">
                <a16:creationId xmlns:a16="http://schemas.microsoft.com/office/drawing/2014/main" id="{BE7F245F-72C2-A043-82DE-6C0AE3E66523}"/>
              </a:ext>
            </a:extLst>
          </p:cNvPr>
          <p:cNvGrpSpPr>
            <a:grpSpLocks/>
          </p:cNvGrpSpPr>
          <p:nvPr/>
        </p:nvGrpSpPr>
        <p:grpSpPr bwMode="auto">
          <a:xfrm>
            <a:off x="7493802" y="3422650"/>
            <a:ext cx="269073" cy="46492"/>
            <a:chOff x="2199" y="955"/>
            <a:chExt cx="2547" cy="506"/>
          </a:xfrm>
        </p:grpSpPr>
        <p:sp>
          <p:nvSpPr>
            <p:cNvPr id="604" name="Freeform 851">
              <a:extLst>
                <a:ext uri="{FF2B5EF4-FFF2-40B4-BE49-F238E27FC236}">
                  <a16:creationId xmlns:a16="http://schemas.microsoft.com/office/drawing/2014/main" id="{B712963A-1E2A-3643-B5C3-4E552B192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" name="Freeform 852">
              <a:extLst>
                <a:ext uri="{FF2B5EF4-FFF2-40B4-BE49-F238E27FC236}">
                  <a16:creationId xmlns:a16="http://schemas.microsoft.com/office/drawing/2014/main" id="{470DE5CF-9167-9246-A722-9E844227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" name="Freeform 853">
              <a:extLst>
                <a:ext uri="{FF2B5EF4-FFF2-40B4-BE49-F238E27FC236}">
                  <a16:creationId xmlns:a16="http://schemas.microsoft.com/office/drawing/2014/main" id="{BD37A15B-27DE-5640-BDCC-45492602C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7" name="Freeform 854">
              <a:extLst>
                <a:ext uri="{FF2B5EF4-FFF2-40B4-BE49-F238E27FC236}">
                  <a16:creationId xmlns:a16="http://schemas.microsoft.com/office/drawing/2014/main" id="{8F353A5D-F3B9-A24E-A816-361069C5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" name="Freeform 855">
              <a:extLst>
                <a:ext uri="{FF2B5EF4-FFF2-40B4-BE49-F238E27FC236}">
                  <a16:creationId xmlns:a16="http://schemas.microsoft.com/office/drawing/2014/main" id="{2A37387A-9AD7-7347-9B59-5E3423DC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" name="Freeform 856">
              <a:extLst>
                <a:ext uri="{FF2B5EF4-FFF2-40B4-BE49-F238E27FC236}">
                  <a16:creationId xmlns:a16="http://schemas.microsoft.com/office/drawing/2014/main" id="{EE58E058-DE5E-E74A-88A3-CEE247A6F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0" name="Group 850">
            <a:extLst>
              <a:ext uri="{FF2B5EF4-FFF2-40B4-BE49-F238E27FC236}">
                <a16:creationId xmlns:a16="http://schemas.microsoft.com/office/drawing/2014/main" id="{E3F84402-6524-194E-A94B-4A0A73FB3611}"/>
              </a:ext>
            </a:extLst>
          </p:cNvPr>
          <p:cNvGrpSpPr>
            <a:grpSpLocks/>
          </p:cNvGrpSpPr>
          <p:nvPr/>
        </p:nvGrpSpPr>
        <p:grpSpPr bwMode="auto">
          <a:xfrm>
            <a:off x="7439349" y="2355850"/>
            <a:ext cx="399726" cy="74090"/>
            <a:chOff x="2199" y="955"/>
            <a:chExt cx="2547" cy="506"/>
          </a:xfrm>
        </p:grpSpPr>
        <p:sp>
          <p:nvSpPr>
            <p:cNvPr id="611" name="Freeform 851">
              <a:extLst>
                <a:ext uri="{FF2B5EF4-FFF2-40B4-BE49-F238E27FC236}">
                  <a16:creationId xmlns:a16="http://schemas.microsoft.com/office/drawing/2014/main" id="{1E84A0F2-859D-ED43-B462-FB6DCAD4E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" name="Freeform 852">
              <a:extLst>
                <a:ext uri="{FF2B5EF4-FFF2-40B4-BE49-F238E27FC236}">
                  <a16:creationId xmlns:a16="http://schemas.microsoft.com/office/drawing/2014/main" id="{F5ACD2B7-2AE4-D246-A087-5ECDBCFE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" name="Freeform 853">
              <a:extLst>
                <a:ext uri="{FF2B5EF4-FFF2-40B4-BE49-F238E27FC236}">
                  <a16:creationId xmlns:a16="http://schemas.microsoft.com/office/drawing/2014/main" id="{759F9135-879C-BF4F-AFC5-818266E3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" name="Freeform 854">
              <a:extLst>
                <a:ext uri="{FF2B5EF4-FFF2-40B4-BE49-F238E27FC236}">
                  <a16:creationId xmlns:a16="http://schemas.microsoft.com/office/drawing/2014/main" id="{6CCBF41C-B507-F94D-948A-DE3FCE8B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" name="Freeform 855">
              <a:extLst>
                <a:ext uri="{FF2B5EF4-FFF2-40B4-BE49-F238E27FC236}">
                  <a16:creationId xmlns:a16="http://schemas.microsoft.com/office/drawing/2014/main" id="{F49FB24E-6FA4-654E-852C-85E4BB85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" name="Freeform 856">
              <a:extLst>
                <a:ext uri="{FF2B5EF4-FFF2-40B4-BE49-F238E27FC236}">
                  <a16:creationId xmlns:a16="http://schemas.microsoft.com/office/drawing/2014/main" id="{BC5E9B76-5823-534D-A665-5761962C2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" name="Group 850">
            <a:extLst>
              <a:ext uri="{FF2B5EF4-FFF2-40B4-BE49-F238E27FC236}">
                <a16:creationId xmlns:a16="http://schemas.microsoft.com/office/drawing/2014/main" id="{D967DD69-1C1F-4942-88FF-DBC278423524}"/>
              </a:ext>
            </a:extLst>
          </p:cNvPr>
          <p:cNvGrpSpPr>
            <a:grpSpLocks/>
          </p:cNvGrpSpPr>
          <p:nvPr/>
        </p:nvGrpSpPr>
        <p:grpSpPr bwMode="auto">
          <a:xfrm>
            <a:off x="7756849" y="1863725"/>
            <a:ext cx="399726" cy="74090"/>
            <a:chOff x="2199" y="955"/>
            <a:chExt cx="2547" cy="506"/>
          </a:xfrm>
        </p:grpSpPr>
        <p:sp>
          <p:nvSpPr>
            <p:cNvPr id="625" name="Freeform 851">
              <a:extLst>
                <a:ext uri="{FF2B5EF4-FFF2-40B4-BE49-F238E27FC236}">
                  <a16:creationId xmlns:a16="http://schemas.microsoft.com/office/drawing/2014/main" id="{C0A1A462-018A-7347-8CBD-7006888DF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" name="Freeform 852">
              <a:extLst>
                <a:ext uri="{FF2B5EF4-FFF2-40B4-BE49-F238E27FC236}">
                  <a16:creationId xmlns:a16="http://schemas.microsoft.com/office/drawing/2014/main" id="{22F09480-8DE6-5D4E-A19F-5BA801D7A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" name="Freeform 853">
              <a:extLst>
                <a:ext uri="{FF2B5EF4-FFF2-40B4-BE49-F238E27FC236}">
                  <a16:creationId xmlns:a16="http://schemas.microsoft.com/office/drawing/2014/main" id="{53F1DF53-28BC-264A-BBA0-4D802EB02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" name="Freeform 854">
              <a:extLst>
                <a:ext uri="{FF2B5EF4-FFF2-40B4-BE49-F238E27FC236}">
                  <a16:creationId xmlns:a16="http://schemas.microsoft.com/office/drawing/2014/main" id="{61608420-02E2-254C-ACD1-27ABB5ED1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" name="Freeform 855">
              <a:extLst>
                <a:ext uri="{FF2B5EF4-FFF2-40B4-BE49-F238E27FC236}">
                  <a16:creationId xmlns:a16="http://schemas.microsoft.com/office/drawing/2014/main" id="{0670B0D6-0581-E44E-ADBE-91BB69BB5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" name="Freeform 856">
              <a:extLst>
                <a:ext uri="{FF2B5EF4-FFF2-40B4-BE49-F238E27FC236}">
                  <a16:creationId xmlns:a16="http://schemas.microsoft.com/office/drawing/2014/main" id="{AD6F69E6-2C1F-CC46-A5B9-D1AC96F68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1" name="Group 850">
            <a:extLst>
              <a:ext uri="{FF2B5EF4-FFF2-40B4-BE49-F238E27FC236}">
                <a16:creationId xmlns:a16="http://schemas.microsoft.com/office/drawing/2014/main" id="{62F6DC99-EDA6-6948-A435-6A965BBBDC7F}"/>
              </a:ext>
            </a:extLst>
          </p:cNvPr>
          <p:cNvGrpSpPr>
            <a:grpSpLocks/>
          </p:cNvGrpSpPr>
          <p:nvPr/>
        </p:nvGrpSpPr>
        <p:grpSpPr bwMode="auto">
          <a:xfrm>
            <a:off x="8709349" y="2057400"/>
            <a:ext cx="399726" cy="74090"/>
            <a:chOff x="2199" y="955"/>
            <a:chExt cx="2547" cy="506"/>
          </a:xfrm>
        </p:grpSpPr>
        <p:sp>
          <p:nvSpPr>
            <p:cNvPr id="632" name="Freeform 851">
              <a:extLst>
                <a:ext uri="{FF2B5EF4-FFF2-40B4-BE49-F238E27FC236}">
                  <a16:creationId xmlns:a16="http://schemas.microsoft.com/office/drawing/2014/main" id="{9E06E7BD-A2EF-5A4E-A34B-606CF6385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" name="Freeform 852">
              <a:extLst>
                <a:ext uri="{FF2B5EF4-FFF2-40B4-BE49-F238E27FC236}">
                  <a16:creationId xmlns:a16="http://schemas.microsoft.com/office/drawing/2014/main" id="{A8B52BE3-CB73-904C-84C5-EB4ED3470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" name="Freeform 853">
              <a:extLst>
                <a:ext uri="{FF2B5EF4-FFF2-40B4-BE49-F238E27FC236}">
                  <a16:creationId xmlns:a16="http://schemas.microsoft.com/office/drawing/2014/main" id="{13C0497F-B26E-6347-8A3D-7B1091C04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" name="Freeform 854">
              <a:extLst>
                <a:ext uri="{FF2B5EF4-FFF2-40B4-BE49-F238E27FC236}">
                  <a16:creationId xmlns:a16="http://schemas.microsoft.com/office/drawing/2014/main" id="{D5A7D90C-8586-EC4C-B8AE-53ADC2C0E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" name="Freeform 855">
              <a:extLst>
                <a:ext uri="{FF2B5EF4-FFF2-40B4-BE49-F238E27FC236}">
                  <a16:creationId xmlns:a16="http://schemas.microsoft.com/office/drawing/2014/main" id="{C7871F0A-571C-A942-9C96-20D90FBDB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" name="Freeform 856">
              <a:extLst>
                <a:ext uri="{FF2B5EF4-FFF2-40B4-BE49-F238E27FC236}">
                  <a16:creationId xmlns:a16="http://schemas.microsoft.com/office/drawing/2014/main" id="{A1A01D86-638D-3644-B20B-066BDFC41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8" name="Group 850">
            <a:extLst>
              <a:ext uri="{FF2B5EF4-FFF2-40B4-BE49-F238E27FC236}">
                <a16:creationId xmlns:a16="http://schemas.microsoft.com/office/drawing/2014/main" id="{C59EF036-7544-CD4B-98C5-190F592891A5}"/>
              </a:ext>
            </a:extLst>
          </p:cNvPr>
          <p:cNvGrpSpPr>
            <a:grpSpLocks/>
          </p:cNvGrpSpPr>
          <p:nvPr/>
        </p:nvGrpSpPr>
        <p:grpSpPr bwMode="auto">
          <a:xfrm>
            <a:off x="8639499" y="2320925"/>
            <a:ext cx="399726" cy="74090"/>
            <a:chOff x="2199" y="955"/>
            <a:chExt cx="2547" cy="506"/>
          </a:xfrm>
        </p:grpSpPr>
        <p:sp>
          <p:nvSpPr>
            <p:cNvPr id="639" name="Freeform 851">
              <a:extLst>
                <a:ext uri="{FF2B5EF4-FFF2-40B4-BE49-F238E27FC236}">
                  <a16:creationId xmlns:a16="http://schemas.microsoft.com/office/drawing/2014/main" id="{F5A6E6AF-D117-5E41-8785-04B0EC2CA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" name="Freeform 852">
              <a:extLst>
                <a:ext uri="{FF2B5EF4-FFF2-40B4-BE49-F238E27FC236}">
                  <a16:creationId xmlns:a16="http://schemas.microsoft.com/office/drawing/2014/main" id="{8595B388-6685-8E4F-BDEB-FA923F29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" name="Freeform 853">
              <a:extLst>
                <a:ext uri="{FF2B5EF4-FFF2-40B4-BE49-F238E27FC236}">
                  <a16:creationId xmlns:a16="http://schemas.microsoft.com/office/drawing/2014/main" id="{C4382DCB-82DC-E84A-BABC-A28B22D1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" name="Freeform 854">
              <a:extLst>
                <a:ext uri="{FF2B5EF4-FFF2-40B4-BE49-F238E27FC236}">
                  <a16:creationId xmlns:a16="http://schemas.microsoft.com/office/drawing/2014/main" id="{8582F608-341E-2B44-81DA-A22C72A0D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" name="Freeform 855">
              <a:extLst>
                <a:ext uri="{FF2B5EF4-FFF2-40B4-BE49-F238E27FC236}">
                  <a16:creationId xmlns:a16="http://schemas.microsoft.com/office/drawing/2014/main" id="{E9219FD5-AC73-0E49-9022-036371064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" name="Freeform 856">
              <a:extLst>
                <a:ext uri="{FF2B5EF4-FFF2-40B4-BE49-F238E27FC236}">
                  <a16:creationId xmlns:a16="http://schemas.microsoft.com/office/drawing/2014/main" id="{FF2B6185-8996-9D4A-95D8-B325E76B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" name="Group 850">
            <a:extLst>
              <a:ext uri="{FF2B5EF4-FFF2-40B4-BE49-F238E27FC236}">
                <a16:creationId xmlns:a16="http://schemas.microsoft.com/office/drawing/2014/main" id="{C8198E09-7653-3F45-A431-F592CB853548}"/>
              </a:ext>
            </a:extLst>
          </p:cNvPr>
          <p:cNvGrpSpPr>
            <a:grpSpLocks/>
          </p:cNvGrpSpPr>
          <p:nvPr/>
        </p:nvGrpSpPr>
        <p:grpSpPr bwMode="auto">
          <a:xfrm>
            <a:off x="9245924" y="5476874"/>
            <a:ext cx="450526" cy="96315"/>
            <a:chOff x="2199" y="955"/>
            <a:chExt cx="2547" cy="506"/>
          </a:xfrm>
        </p:grpSpPr>
        <p:sp>
          <p:nvSpPr>
            <p:cNvPr id="646" name="Freeform 851">
              <a:extLst>
                <a:ext uri="{FF2B5EF4-FFF2-40B4-BE49-F238E27FC236}">
                  <a16:creationId xmlns:a16="http://schemas.microsoft.com/office/drawing/2014/main" id="{6E92E888-DA5C-8D45-96AD-D6A2E1164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" name="Freeform 852">
              <a:extLst>
                <a:ext uri="{FF2B5EF4-FFF2-40B4-BE49-F238E27FC236}">
                  <a16:creationId xmlns:a16="http://schemas.microsoft.com/office/drawing/2014/main" id="{2754A16A-D74F-2C40-93DA-A9EAC780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" name="Freeform 853">
              <a:extLst>
                <a:ext uri="{FF2B5EF4-FFF2-40B4-BE49-F238E27FC236}">
                  <a16:creationId xmlns:a16="http://schemas.microsoft.com/office/drawing/2014/main" id="{B78947A0-D91C-E742-8A54-40B58A0E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" name="Freeform 854">
              <a:extLst>
                <a:ext uri="{FF2B5EF4-FFF2-40B4-BE49-F238E27FC236}">
                  <a16:creationId xmlns:a16="http://schemas.microsoft.com/office/drawing/2014/main" id="{A3BC268E-C50E-F64F-A6DD-882908504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" name="Freeform 855">
              <a:extLst>
                <a:ext uri="{FF2B5EF4-FFF2-40B4-BE49-F238E27FC236}">
                  <a16:creationId xmlns:a16="http://schemas.microsoft.com/office/drawing/2014/main" id="{C609CF41-4A74-014E-A94A-F5C707D3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" name="Freeform 856">
              <a:extLst>
                <a:ext uri="{FF2B5EF4-FFF2-40B4-BE49-F238E27FC236}">
                  <a16:creationId xmlns:a16="http://schemas.microsoft.com/office/drawing/2014/main" id="{6E8FDB88-4766-E44A-8E83-FA0CEA828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52" name="Group 850">
            <a:extLst>
              <a:ext uri="{FF2B5EF4-FFF2-40B4-BE49-F238E27FC236}">
                <a16:creationId xmlns:a16="http://schemas.microsoft.com/office/drawing/2014/main" id="{D8195E5E-B336-324B-8B0B-ACC4CA2C6E80}"/>
              </a:ext>
            </a:extLst>
          </p:cNvPr>
          <p:cNvGrpSpPr>
            <a:grpSpLocks/>
          </p:cNvGrpSpPr>
          <p:nvPr/>
        </p:nvGrpSpPr>
        <p:grpSpPr bwMode="auto">
          <a:xfrm>
            <a:off x="9195602" y="5857875"/>
            <a:ext cx="230973" cy="45719"/>
            <a:chOff x="2199" y="955"/>
            <a:chExt cx="2547" cy="506"/>
          </a:xfrm>
        </p:grpSpPr>
        <p:sp>
          <p:nvSpPr>
            <p:cNvPr id="653" name="Freeform 851">
              <a:extLst>
                <a:ext uri="{FF2B5EF4-FFF2-40B4-BE49-F238E27FC236}">
                  <a16:creationId xmlns:a16="http://schemas.microsoft.com/office/drawing/2014/main" id="{D70C4FD5-7449-EB41-AE91-674A29E48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" name="Freeform 852">
              <a:extLst>
                <a:ext uri="{FF2B5EF4-FFF2-40B4-BE49-F238E27FC236}">
                  <a16:creationId xmlns:a16="http://schemas.microsoft.com/office/drawing/2014/main" id="{A43D749A-E763-1A49-ABFC-3F8866DC1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" name="Freeform 853">
              <a:extLst>
                <a:ext uri="{FF2B5EF4-FFF2-40B4-BE49-F238E27FC236}">
                  <a16:creationId xmlns:a16="http://schemas.microsoft.com/office/drawing/2014/main" id="{1984E37F-68A6-AE44-9F93-DD410B4F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" name="Freeform 854">
              <a:extLst>
                <a:ext uri="{FF2B5EF4-FFF2-40B4-BE49-F238E27FC236}">
                  <a16:creationId xmlns:a16="http://schemas.microsoft.com/office/drawing/2014/main" id="{F1E5C680-79A8-FE44-84E3-2153EA200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" name="Freeform 855">
              <a:extLst>
                <a:ext uri="{FF2B5EF4-FFF2-40B4-BE49-F238E27FC236}">
                  <a16:creationId xmlns:a16="http://schemas.microsoft.com/office/drawing/2014/main" id="{10AB1C0F-439F-734D-9512-EB095894F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" name="Freeform 856">
              <a:extLst>
                <a:ext uri="{FF2B5EF4-FFF2-40B4-BE49-F238E27FC236}">
                  <a16:creationId xmlns:a16="http://schemas.microsoft.com/office/drawing/2014/main" id="{E674261C-9C74-1045-A006-34903B78C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59" name="Group 850">
            <a:extLst>
              <a:ext uri="{FF2B5EF4-FFF2-40B4-BE49-F238E27FC236}">
                <a16:creationId xmlns:a16="http://schemas.microsoft.com/office/drawing/2014/main" id="{085C02C9-1A7F-0642-B79C-6EDB2FE9C908}"/>
              </a:ext>
            </a:extLst>
          </p:cNvPr>
          <p:cNvGrpSpPr>
            <a:grpSpLocks/>
          </p:cNvGrpSpPr>
          <p:nvPr/>
        </p:nvGrpSpPr>
        <p:grpSpPr bwMode="auto">
          <a:xfrm>
            <a:off x="9538502" y="5794375"/>
            <a:ext cx="230973" cy="45719"/>
            <a:chOff x="2199" y="955"/>
            <a:chExt cx="2547" cy="506"/>
          </a:xfrm>
        </p:grpSpPr>
        <p:sp>
          <p:nvSpPr>
            <p:cNvPr id="660" name="Freeform 851">
              <a:extLst>
                <a:ext uri="{FF2B5EF4-FFF2-40B4-BE49-F238E27FC236}">
                  <a16:creationId xmlns:a16="http://schemas.microsoft.com/office/drawing/2014/main" id="{9C005DC5-E020-664D-90A8-D62468BEA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" name="Freeform 852">
              <a:extLst>
                <a:ext uri="{FF2B5EF4-FFF2-40B4-BE49-F238E27FC236}">
                  <a16:creationId xmlns:a16="http://schemas.microsoft.com/office/drawing/2014/main" id="{51687CFF-3135-3B4D-B333-BB62A87BF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" name="Freeform 853">
              <a:extLst>
                <a:ext uri="{FF2B5EF4-FFF2-40B4-BE49-F238E27FC236}">
                  <a16:creationId xmlns:a16="http://schemas.microsoft.com/office/drawing/2014/main" id="{C7F3B199-2EBF-AE46-B38B-543EED8C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" name="Freeform 854">
              <a:extLst>
                <a:ext uri="{FF2B5EF4-FFF2-40B4-BE49-F238E27FC236}">
                  <a16:creationId xmlns:a16="http://schemas.microsoft.com/office/drawing/2014/main" id="{1A13A5D2-6717-724F-9FA9-7AE0BB5F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" name="Freeform 855">
              <a:extLst>
                <a:ext uri="{FF2B5EF4-FFF2-40B4-BE49-F238E27FC236}">
                  <a16:creationId xmlns:a16="http://schemas.microsoft.com/office/drawing/2014/main" id="{4E9B1CE6-94BA-CB4A-BAA3-20583CDAE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" name="Freeform 856">
              <a:extLst>
                <a:ext uri="{FF2B5EF4-FFF2-40B4-BE49-F238E27FC236}">
                  <a16:creationId xmlns:a16="http://schemas.microsoft.com/office/drawing/2014/main" id="{F15D2A24-844D-7345-AF84-FEA40BD35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6" name="Group 817">
            <a:extLst>
              <a:ext uri="{FF2B5EF4-FFF2-40B4-BE49-F238E27FC236}">
                <a16:creationId xmlns:a16="http://schemas.microsoft.com/office/drawing/2014/main" id="{5B996586-264C-3643-9E41-3632345BFB87}"/>
              </a:ext>
            </a:extLst>
          </p:cNvPr>
          <p:cNvGrpSpPr>
            <a:grpSpLocks/>
          </p:cNvGrpSpPr>
          <p:nvPr/>
        </p:nvGrpSpPr>
        <p:grpSpPr bwMode="auto">
          <a:xfrm>
            <a:off x="7975063" y="2094561"/>
            <a:ext cx="466245" cy="434369"/>
            <a:chOff x="2920" y="1424"/>
            <a:chExt cx="326" cy="320"/>
          </a:xfrm>
        </p:grpSpPr>
        <p:sp>
          <p:nvSpPr>
            <p:cNvPr id="667" name="Oval 818">
              <a:extLst>
                <a:ext uri="{FF2B5EF4-FFF2-40B4-BE49-F238E27FC236}">
                  <a16:creationId xmlns:a16="http://schemas.microsoft.com/office/drawing/2014/main" id="{AA4661F1-54B8-A146-BC66-9B5A3CD27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grpSp>
          <p:nvGrpSpPr>
            <p:cNvPr id="668" name="Group 819">
              <a:extLst>
                <a:ext uri="{FF2B5EF4-FFF2-40B4-BE49-F238E27FC236}">
                  <a16:creationId xmlns:a16="http://schemas.microsoft.com/office/drawing/2014/main" id="{1686DBB0-11C0-D34B-972B-2CCF69324C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670" name="Oval 820">
                <a:extLst>
                  <a:ext uri="{FF2B5EF4-FFF2-40B4-BE49-F238E27FC236}">
                    <a16:creationId xmlns:a16="http://schemas.microsoft.com/office/drawing/2014/main" id="{65562299-A7B0-E748-8DA9-F125E00B9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671" name="Oval 821">
                <a:extLst>
                  <a:ext uri="{FF2B5EF4-FFF2-40B4-BE49-F238E27FC236}">
                    <a16:creationId xmlns:a16="http://schemas.microsoft.com/office/drawing/2014/main" id="{4C2D7ED2-03EA-DD40-B7CA-8CF81250D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672" name="Oval 822">
                <a:extLst>
                  <a:ext uri="{FF2B5EF4-FFF2-40B4-BE49-F238E27FC236}">
                    <a16:creationId xmlns:a16="http://schemas.microsoft.com/office/drawing/2014/main" id="{52DEB089-EF3D-7E47-9DFD-BCE7FFF4F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673" name="Oval 823">
                <a:extLst>
                  <a:ext uri="{FF2B5EF4-FFF2-40B4-BE49-F238E27FC236}">
                    <a16:creationId xmlns:a16="http://schemas.microsoft.com/office/drawing/2014/main" id="{27812B4C-C2A3-A34E-8C48-C8022BA5C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674" name="Freeform 824">
                <a:extLst>
                  <a:ext uri="{FF2B5EF4-FFF2-40B4-BE49-F238E27FC236}">
                    <a16:creationId xmlns:a16="http://schemas.microsoft.com/office/drawing/2014/main" id="{A83A4BD2-C0FC-0243-9444-4BE1DEF5443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9" name="Freeform 825">
              <a:extLst>
                <a:ext uri="{FF2B5EF4-FFF2-40B4-BE49-F238E27FC236}">
                  <a16:creationId xmlns:a16="http://schemas.microsoft.com/office/drawing/2014/main" id="{88940FE6-2121-E047-B5D1-709EEEA5D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7" name="Group 783">
            <a:extLst>
              <a:ext uri="{FF2B5EF4-FFF2-40B4-BE49-F238E27FC236}">
                <a16:creationId xmlns:a16="http://schemas.microsoft.com/office/drawing/2014/main" id="{D14ED3CD-0929-5445-B9CD-FC1AEB08F0F0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88" name="Line 270">
              <a:extLst>
                <a:ext uri="{FF2B5EF4-FFF2-40B4-BE49-F238E27FC236}">
                  <a16:creationId xmlns:a16="http://schemas.microsoft.com/office/drawing/2014/main" id="{7ABD4004-114C-724F-BAC3-6F9DA6DE1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1">
              <a:extLst>
                <a:ext uri="{FF2B5EF4-FFF2-40B4-BE49-F238E27FC236}">
                  <a16:creationId xmlns:a16="http://schemas.microsoft.com/office/drawing/2014/main" id="{1A244344-E514-B64F-9963-6369BD9BE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2">
              <a:extLst>
                <a:ext uri="{FF2B5EF4-FFF2-40B4-BE49-F238E27FC236}">
                  <a16:creationId xmlns:a16="http://schemas.microsoft.com/office/drawing/2014/main" id="{EB3A4111-A6F1-154E-9274-6BFFCDBAB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3">
              <a:extLst>
                <a:ext uri="{FF2B5EF4-FFF2-40B4-BE49-F238E27FC236}">
                  <a16:creationId xmlns:a16="http://schemas.microsoft.com/office/drawing/2014/main" id="{714583CC-4366-B448-8BCD-BEB3688EC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74">
              <a:extLst>
                <a:ext uri="{FF2B5EF4-FFF2-40B4-BE49-F238E27FC236}">
                  <a16:creationId xmlns:a16="http://schemas.microsoft.com/office/drawing/2014/main" id="{06696B02-1354-964A-892D-7D1A072DD3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75">
              <a:extLst>
                <a:ext uri="{FF2B5EF4-FFF2-40B4-BE49-F238E27FC236}">
                  <a16:creationId xmlns:a16="http://schemas.microsoft.com/office/drawing/2014/main" id="{C744D6E3-66B2-4349-A4C7-A96CCC7272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76">
              <a:extLst>
                <a:ext uri="{FF2B5EF4-FFF2-40B4-BE49-F238E27FC236}">
                  <a16:creationId xmlns:a16="http://schemas.microsoft.com/office/drawing/2014/main" id="{9AD49573-21B8-594C-A124-75FF6787F5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77">
              <a:extLst>
                <a:ext uri="{FF2B5EF4-FFF2-40B4-BE49-F238E27FC236}">
                  <a16:creationId xmlns:a16="http://schemas.microsoft.com/office/drawing/2014/main" id="{F5B9977B-7FCA-934E-8672-B6E02820BA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78">
              <a:extLst>
                <a:ext uri="{FF2B5EF4-FFF2-40B4-BE49-F238E27FC236}">
                  <a16:creationId xmlns:a16="http://schemas.microsoft.com/office/drawing/2014/main" id="{90BBE456-8113-E140-9697-13DE1099C4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Line 279">
              <a:extLst>
                <a:ext uri="{FF2B5EF4-FFF2-40B4-BE49-F238E27FC236}">
                  <a16:creationId xmlns:a16="http://schemas.microsoft.com/office/drawing/2014/main" id="{8B179862-B59B-0340-81D5-D6460EDA62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Line 280">
              <a:extLst>
                <a:ext uri="{FF2B5EF4-FFF2-40B4-BE49-F238E27FC236}">
                  <a16:creationId xmlns:a16="http://schemas.microsoft.com/office/drawing/2014/main" id="{5E3E4AF0-3A1E-634F-B106-0E1BAE932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Line 281">
              <a:extLst>
                <a:ext uri="{FF2B5EF4-FFF2-40B4-BE49-F238E27FC236}">
                  <a16:creationId xmlns:a16="http://schemas.microsoft.com/office/drawing/2014/main" id="{51EBD3A2-D943-F443-A868-FD6059B0D7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Line 282">
              <a:extLst>
                <a:ext uri="{FF2B5EF4-FFF2-40B4-BE49-F238E27FC236}">
                  <a16:creationId xmlns:a16="http://schemas.microsoft.com/office/drawing/2014/main" id="{CE35DACD-3834-3A4F-BF5D-05FD16494C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Line 283">
              <a:extLst>
                <a:ext uri="{FF2B5EF4-FFF2-40B4-BE49-F238E27FC236}">
                  <a16:creationId xmlns:a16="http://schemas.microsoft.com/office/drawing/2014/main" id="{F225C514-F00F-374D-A3A6-0E00BBF2AB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Line 284">
              <a:extLst>
                <a:ext uri="{FF2B5EF4-FFF2-40B4-BE49-F238E27FC236}">
                  <a16:creationId xmlns:a16="http://schemas.microsoft.com/office/drawing/2014/main" id="{5AB5EE34-E853-4349-982D-7BA8A0223A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75" name="Group 674">
            <a:extLst>
              <a:ext uri="{FF2B5EF4-FFF2-40B4-BE49-F238E27FC236}">
                <a16:creationId xmlns:a16="http://schemas.microsoft.com/office/drawing/2014/main" id="{CAA0DAAC-D388-5E4E-8B1F-AA359B358F91}"/>
              </a:ext>
            </a:extLst>
          </p:cNvPr>
          <p:cNvGrpSpPr/>
          <p:nvPr/>
        </p:nvGrpSpPr>
        <p:grpSpPr>
          <a:xfrm>
            <a:off x="9885167" y="5352639"/>
            <a:ext cx="309187" cy="167750"/>
            <a:chOff x="3668110" y="2448910"/>
            <a:chExt cx="3794234" cy="2165130"/>
          </a:xfrm>
        </p:grpSpPr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46F75940-BD62-504A-8C73-FDDA0A3399A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B68551CE-211F-A242-AF0E-8E6622E334D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8" name="Group 677">
              <a:extLst>
                <a:ext uri="{FF2B5EF4-FFF2-40B4-BE49-F238E27FC236}">
                  <a16:creationId xmlns:a16="http://schemas.microsoft.com/office/drawing/2014/main" id="{074BFC43-A3A5-964D-8135-081414E76B2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1EEBCE37-5065-464B-A991-2B6D4416248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1119C91B-532D-914D-A174-D49B02868A2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201345D5-2C2E-D144-AAB9-B54FD240A64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6040CCAF-188D-9140-80B6-CA6A424D689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83" name="Text Box 467">
            <a:extLst>
              <a:ext uri="{FF2B5EF4-FFF2-40B4-BE49-F238E27FC236}">
                <a16:creationId xmlns:a16="http://schemas.microsoft.com/office/drawing/2014/main" id="{1E3B9681-8FF1-EC4D-B168-3EC992789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8030" y="5368348"/>
            <a:ext cx="4933787" cy="1036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85000"/>
              </a:lnSpc>
              <a:defRPr/>
            </a:pPr>
            <a:r>
              <a:rPr lang="en-US" sz="2400">
                <a:solidFill>
                  <a:srgbClr val="C00000"/>
                </a:solidFill>
                <a:latin typeface="+mn-lt"/>
                <a:cs typeface="+mn-cs"/>
              </a:rPr>
              <a:t>link layer </a:t>
            </a:r>
            <a:r>
              <a:rPr lang="en-US" sz="2400">
                <a:latin typeface="+mn-lt"/>
                <a:cs typeface="+mn-cs"/>
              </a:rPr>
              <a:t>has responsibility of </a:t>
            </a:r>
          </a:p>
          <a:p>
            <a:pPr algn="ctr">
              <a:lnSpc>
                <a:spcPct val="85000"/>
              </a:lnSpc>
              <a:defRPr/>
            </a:pPr>
            <a:r>
              <a:rPr lang="en-US" sz="2400">
                <a:latin typeface="+mn-lt"/>
                <a:cs typeface="+mn-cs"/>
              </a:rPr>
              <a:t>transferring datagram from one node </a:t>
            </a:r>
          </a:p>
          <a:p>
            <a:pPr algn="ctr">
              <a:lnSpc>
                <a:spcPct val="85000"/>
              </a:lnSpc>
              <a:defRPr/>
            </a:pPr>
            <a:r>
              <a:rPr lang="en-US" sz="2400">
                <a:latin typeface="+mn-lt"/>
                <a:cs typeface="+mn-cs"/>
              </a:rPr>
              <a:t>to </a:t>
            </a:r>
            <a:r>
              <a:rPr lang="en-US" sz="2400">
                <a:solidFill>
                  <a:srgbClr val="C00000"/>
                </a:solidFill>
                <a:latin typeface="+mn-lt"/>
                <a:cs typeface="+mn-cs"/>
              </a:rPr>
              <a:t>physically adjacent </a:t>
            </a:r>
            <a:r>
              <a:rPr lang="en-US" sz="2400">
                <a:latin typeface="+mn-lt"/>
                <a:cs typeface="+mn-cs"/>
              </a:rPr>
              <a:t>node over a li</a:t>
            </a:r>
            <a:r>
              <a:rPr lang="en-US" sz="2400" i="0">
                <a:latin typeface="+mn-lt"/>
                <a:cs typeface="+mn-cs"/>
              </a:rPr>
              <a:t>nk</a:t>
            </a:r>
            <a:endParaRPr lang="en-US" i="0">
              <a:latin typeface="+mn-lt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0D408BE-7166-1A47-AA93-D02ED37AA439}"/>
              </a:ext>
            </a:extLst>
          </p:cNvPr>
          <p:cNvSpPr/>
          <p:nvPr/>
        </p:nvSpPr>
        <p:spPr>
          <a:xfrm>
            <a:off x="1104900" y="5320145"/>
            <a:ext cx="5226627" cy="1233055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Slide Number Placeholder 4">
            <a:extLst>
              <a:ext uri="{FF2B5EF4-FFF2-40B4-BE49-F238E27FC236}">
                <a16:creationId xmlns:a16="http://schemas.microsoft.com/office/drawing/2014/main" id="{B8D7466E-52C9-2747-A341-DA3B16D5D0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4145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CSMA/CD: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30</a:t>
            </a:fld>
            <a:endParaRPr lang="en-US"/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58A3876E-869D-8249-AD44-8C126ECC71E2}"/>
              </a:ext>
            </a:extLst>
          </p:cNvPr>
          <p:cNvSpPr txBox="1">
            <a:spLocks noChangeArrowheads="1"/>
          </p:cNvSpPr>
          <p:nvPr/>
        </p:nvSpPr>
        <p:spPr>
          <a:xfrm>
            <a:off x="944217" y="1520687"/>
            <a:ext cx="553609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/>
              <a:t>CSMA/CS reduces the amount of time wasted in collisions</a:t>
            </a:r>
          </a:p>
          <a:p>
            <a:pPr lvl="1">
              <a:defRPr/>
            </a:pPr>
            <a:r>
              <a:rPr lang="en-US"/>
              <a:t>transmission aborted on collision detection</a:t>
            </a:r>
          </a:p>
          <a:p>
            <a:pPr lvl="1">
              <a:defRPr/>
            </a:pPr>
            <a:endParaRPr lang="en-US" sz="2000">
              <a:latin typeface="Gill Sans MT" charset="0"/>
            </a:endParaRPr>
          </a:p>
        </p:txBody>
      </p:sp>
      <p:pic>
        <p:nvPicPr>
          <p:cNvPr id="78" name="Picture 3" descr="5">
            <a:extLst>
              <a:ext uri="{FF2B5EF4-FFF2-40B4-BE49-F238E27FC236}">
                <a16:creationId xmlns:a16="http://schemas.microsoft.com/office/drawing/2014/main" id="{D06E5E41-130E-BB43-89F8-A1F35982DA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882" y="750060"/>
            <a:ext cx="4433887" cy="387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Rectangle 29">
            <a:extLst>
              <a:ext uri="{FF2B5EF4-FFF2-40B4-BE49-F238E27FC236}">
                <a16:creationId xmlns:a16="http://schemas.microsoft.com/office/drawing/2014/main" id="{1DC42722-FCDE-C744-B3AD-4FFF0DDCB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19" y="664335"/>
            <a:ext cx="4135438" cy="121126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Rectangle 9">
            <a:extLst>
              <a:ext uri="{FF2B5EF4-FFF2-40B4-BE49-F238E27FC236}">
                <a16:creationId xmlns:a16="http://schemas.microsoft.com/office/drawing/2014/main" id="{76701BCC-FF60-A34C-9FFB-B99203FB6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3219" y="813560"/>
            <a:ext cx="2568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>
                <a:solidFill>
                  <a:srgbClr val="000000"/>
                </a:solidFill>
                <a:latin typeface="Arial" charset="0"/>
                <a:ea typeface="ＭＳ Ｐゴシック" charset="0"/>
              </a:rPr>
              <a:t>spatial layout of nodes </a:t>
            </a:r>
            <a:endParaRPr lang="en-US" sz="200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1" name="Group 30">
            <a:extLst>
              <a:ext uri="{FF2B5EF4-FFF2-40B4-BE49-F238E27FC236}">
                <a16:creationId xmlns:a16="http://schemas.microsoft.com/office/drawing/2014/main" id="{24935420-9F5A-6646-BC35-FE5744F261B4}"/>
              </a:ext>
            </a:extLst>
          </p:cNvPr>
          <p:cNvGrpSpPr>
            <a:grpSpLocks/>
          </p:cNvGrpSpPr>
          <p:nvPr/>
        </p:nvGrpSpPr>
        <p:grpSpPr bwMode="auto">
          <a:xfrm>
            <a:off x="7696682" y="1204085"/>
            <a:ext cx="3263900" cy="195262"/>
            <a:chOff x="4220" y="1231"/>
            <a:chExt cx="1989" cy="90"/>
          </a:xfrm>
        </p:grpSpPr>
        <p:sp>
          <p:nvSpPr>
            <p:cNvPr id="82" name="Line 23">
              <a:extLst>
                <a:ext uri="{FF2B5EF4-FFF2-40B4-BE49-F238E27FC236}">
                  <a16:creationId xmlns:a16="http://schemas.microsoft.com/office/drawing/2014/main" id="{548DB465-82DF-0440-A432-2DF2634BE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0" y="1232"/>
              <a:ext cx="198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" name="Line 24">
              <a:extLst>
                <a:ext uri="{FF2B5EF4-FFF2-40B4-BE49-F238E27FC236}">
                  <a16:creationId xmlns:a16="http://schemas.microsoft.com/office/drawing/2014/main" id="{5EF8B124-5E56-EB4D-8C08-46C67AE707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0" y="1231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4" name="Line 25">
              <a:extLst>
                <a:ext uri="{FF2B5EF4-FFF2-40B4-BE49-F238E27FC236}">
                  <a16:creationId xmlns:a16="http://schemas.microsoft.com/office/drawing/2014/main" id="{9D8D4137-33A6-FD4B-BE8A-F6C5838630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6" y="1234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5" name="Line 26">
              <a:extLst>
                <a:ext uri="{FF2B5EF4-FFF2-40B4-BE49-F238E27FC236}">
                  <a16:creationId xmlns:a16="http://schemas.microsoft.com/office/drawing/2014/main" id="{BC114EE6-828B-264D-9807-6A556FCE5F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9" y="1234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6" name="Line 27">
              <a:extLst>
                <a:ext uri="{FF2B5EF4-FFF2-40B4-BE49-F238E27FC236}">
                  <a16:creationId xmlns:a16="http://schemas.microsoft.com/office/drawing/2014/main" id="{615EC4B7-B973-6E41-8EB5-75BB758DB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00" y="1231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87" name="Group 11">
            <a:extLst>
              <a:ext uri="{FF2B5EF4-FFF2-40B4-BE49-F238E27FC236}">
                <a16:creationId xmlns:a16="http://schemas.microsoft.com/office/drawing/2014/main" id="{6B3E042D-00E8-0D43-B62C-BC257C0BE33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42669" y="1337435"/>
            <a:ext cx="501650" cy="512762"/>
            <a:chOff x="2839" y="3501"/>
            <a:chExt cx="755" cy="803"/>
          </a:xfrm>
        </p:grpSpPr>
        <p:pic>
          <p:nvPicPr>
            <p:cNvPr id="88" name="Picture 12" descr="desktop_computer_stylized_medium">
              <a:extLst>
                <a:ext uri="{FF2B5EF4-FFF2-40B4-BE49-F238E27FC236}">
                  <a16:creationId xmlns:a16="http://schemas.microsoft.com/office/drawing/2014/main" id="{4C9AC728-261B-FE45-9FEE-3F36E7FE65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3">
              <a:extLst>
                <a:ext uri="{FF2B5EF4-FFF2-40B4-BE49-F238E27FC236}">
                  <a16:creationId xmlns:a16="http://schemas.microsoft.com/office/drawing/2014/main" id="{2012AC6C-1E80-9C43-A74F-B25426F10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0" name="Group 14">
            <a:extLst>
              <a:ext uri="{FF2B5EF4-FFF2-40B4-BE49-F238E27FC236}">
                <a16:creationId xmlns:a16="http://schemas.microsoft.com/office/drawing/2014/main" id="{A4B289BD-7DCF-6045-ACB6-F2429F1C7C2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34869" y="1319972"/>
            <a:ext cx="501650" cy="512763"/>
            <a:chOff x="2839" y="3501"/>
            <a:chExt cx="755" cy="803"/>
          </a:xfrm>
        </p:grpSpPr>
        <p:pic>
          <p:nvPicPr>
            <p:cNvPr id="91" name="Picture 15" descr="desktop_computer_stylized_medium">
              <a:extLst>
                <a:ext uri="{FF2B5EF4-FFF2-40B4-BE49-F238E27FC236}">
                  <a16:creationId xmlns:a16="http://schemas.microsoft.com/office/drawing/2014/main" id="{FBAD689B-8E45-1845-A238-667A4218F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6">
              <a:extLst>
                <a:ext uri="{FF2B5EF4-FFF2-40B4-BE49-F238E27FC236}">
                  <a16:creationId xmlns:a16="http://schemas.microsoft.com/office/drawing/2014/main" id="{DE135AD2-2096-2A42-B530-B6E6036AB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17">
            <a:extLst>
              <a:ext uri="{FF2B5EF4-FFF2-40B4-BE49-F238E27FC236}">
                <a16:creationId xmlns:a16="http://schemas.microsoft.com/office/drawing/2014/main" id="{A5CD4FED-7480-B747-A3DA-8F9FE8F0E1B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33407" y="1310447"/>
            <a:ext cx="501650" cy="512763"/>
            <a:chOff x="2839" y="3501"/>
            <a:chExt cx="755" cy="803"/>
          </a:xfrm>
        </p:grpSpPr>
        <p:pic>
          <p:nvPicPr>
            <p:cNvPr id="94" name="Picture 18" descr="desktop_computer_stylized_medium">
              <a:extLst>
                <a:ext uri="{FF2B5EF4-FFF2-40B4-BE49-F238E27FC236}">
                  <a16:creationId xmlns:a16="http://schemas.microsoft.com/office/drawing/2014/main" id="{81E67EE6-C5AF-C14F-B5DF-53480B2077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9">
              <a:extLst>
                <a:ext uri="{FF2B5EF4-FFF2-40B4-BE49-F238E27FC236}">
                  <a16:creationId xmlns:a16="http://schemas.microsoft.com/office/drawing/2014/main" id="{4D1CE32B-7F6C-AF41-929E-EB5E9CAA8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" name="Group 20">
            <a:extLst>
              <a:ext uri="{FF2B5EF4-FFF2-40B4-BE49-F238E27FC236}">
                <a16:creationId xmlns:a16="http://schemas.microsoft.com/office/drawing/2014/main" id="{9178B92E-2122-5945-A67E-297BB2AC570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552594" y="1324735"/>
            <a:ext cx="501650" cy="512762"/>
            <a:chOff x="2839" y="3501"/>
            <a:chExt cx="755" cy="803"/>
          </a:xfrm>
        </p:grpSpPr>
        <p:pic>
          <p:nvPicPr>
            <p:cNvPr id="97" name="Picture 21" descr="desktop_computer_stylized_medium">
              <a:extLst>
                <a:ext uri="{FF2B5EF4-FFF2-40B4-BE49-F238E27FC236}">
                  <a16:creationId xmlns:a16="http://schemas.microsoft.com/office/drawing/2014/main" id="{3AE91596-19C4-414E-B810-903273BB38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Freeform 22">
              <a:extLst>
                <a:ext uri="{FF2B5EF4-FFF2-40B4-BE49-F238E27FC236}">
                  <a16:creationId xmlns:a16="http://schemas.microsoft.com/office/drawing/2014/main" id="{915D17CB-26CA-AD4F-B23A-0E57A00B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43300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Ethernet CSMA/CD algorithm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31</a:t>
            </a:fld>
            <a:endParaRPr lang="en-US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04A2C08B-2DCB-6B41-B08C-D11F19EEFDB4}"/>
              </a:ext>
            </a:extLst>
          </p:cNvPr>
          <p:cNvSpPr txBox="1">
            <a:spLocks noChangeArrowheads="1"/>
          </p:cNvSpPr>
          <p:nvPr/>
        </p:nvSpPr>
        <p:spPr>
          <a:xfrm>
            <a:off x="804379" y="1513440"/>
            <a:ext cx="10181673" cy="242245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27025">
              <a:buFont typeface="+mj-lt"/>
              <a:buAutoNum type="arabicPeriod"/>
              <a:defRPr/>
            </a:pPr>
            <a:r>
              <a:rPr lang="en-US"/>
              <a:t>NIC receives datagram from network layer, creates frame</a:t>
            </a:r>
          </a:p>
          <a:p>
            <a:pPr marL="457200" indent="-327025">
              <a:buFont typeface="+mj-lt"/>
              <a:buAutoNum type="arabicPeriod"/>
              <a:defRPr/>
            </a:pPr>
            <a:r>
              <a:rPr lang="en-US"/>
              <a:t>If NIC senses channel:</a:t>
            </a:r>
          </a:p>
          <a:p>
            <a:pPr lvl="1" indent="50800">
              <a:buNone/>
              <a:defRPr/>
            </a:pPr>
            <a:r>
              <a:rPr lang="en-US" sz="2600"/>
              <a:t>if </a:t>
            </a:r>
            <a:r>
              <a:rPr lang="en-US" sz="2600">
                <a:solidFill>
                  <a:srgbClr val="0000A8"/>
                </a:solidFill>
              </a:rPr>
              <a:t>idle: </a:t>
            </a:r>
            <a:r>
              <a:rPr lang="en-US" sz="2600"/>
              <a:t>start frame transmission. </a:t>
            </a:r>
          </a:p>
          <a:p>
            <a:pPr lvl="1" indent="50800">
              <a:buNone/>
              <a:defRPr/>
            </a:pPr>
            <a:r>
              <a:rPr lang="en-US" sz="2600"/>
              <a:t>if </a:t>
            </a:r>
            <a:r>
              <a:rPr lang="en-US" sz="2600">
                <a:solidFill>
                  <a:srgbClr val="0000A8"/>
                </a:solidFill>
              </a:rPr>
              <a:t>busy: </a:t>
            </a:r>
            <a:r>
              <a:rPr lang="en-US" sz="2600"/>
              <a:t>wait until channel idle, then transmit</a:t>
            </a:r>
          </a:p>
          <a:p>
            <a:pPr marL="457200" indent="-339725">
              <a:buFont typeface="+mj-lt"/>
              <a:buAutoNum type="arabicPeriod"/>
              <a:defRPr/>
            </a:pPr>
            <a:r>
              <a:rPr lang="en-US"/>
              <a:t>If NIC transmits entire frame without collision, NIC is done with frame !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7CCFD716-78C6-2B48-AE7B-69BF9D9E7C61}"/>
              </a:ext>
            </a:extLst>
          </p:cNvPr>
          <p:cNvSpPr txBox="1">
            <a:spLocks noChangeArrowheads="1"/>
          </p:cNvSpPr>
          <p:nvPr/>
        </p:nvSpPr>
        <p:spPr>
          <a:xfrm>
            <a:off x="781879" y="3856384"/>
            <a:ext cx="11211339" cy="249389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27025">
              <a:buFont typeface="+mj-lt"/>
              <a:buAutoNum type="arabicPeriod" startAt="4"/>
              <a:defRPr/>
            </a:pPr>
            <a:r>
              <a:rPr lang="en-US" sz="2600"/>
              <a:t>If NIC detects another transmission while sending:  abort, send jam signal</a:t>
            </a:r>
          </a:p>
          <a:p>
            <a:pPr marL="457200" indent="-327025">
              <a:buFont typeface="+mj-lt"/>
              <a:buAutoNum type="arabicPeriod" startAt="4"/>
              <a:defRPr/>
            </a:pPr>
            <a:r>
              <a:rPr lang="en-US" sz="2600"/>
              <a:t>After aborting, NIC enters </a:t>
            </a:r>
            <a:r>
              <a:rPr lang="en-US" sz="2600" i="1">
                <a:solidFill>
                  <a:srgbClr val="C00000"/>
                </a:solidFill>
              </a:rPr>
              <a:t>binary (exponential) </a:t>
            </a:r>
            <a:r>
              <a:rPr lang="en-US" sz="2600" i="1" err="1">
                <a:solidFill>
                  <a:srgbClr val="C00000"/>
                </a:solidFill>
              </a:rPr>
              <a:t>backoff</a:t>
            </a:r>
            <a:r>
              <a:rPr lang="en-US" sz="2600" i="1">
                <a:solidFill>
                  <a:srgbClr val="C00000"/>
                </a:solidFill>
              </a:rPr>
              <a:t>: </a:t>
            </a:r>
          </a:p>
          <a:p>
            <a:pPr marL="1085850" lvl="1" indent="-274638">
              <a:defRPr/>
            </a:pPr>
            <a:r>
              <a:rPr lang="en-US"/>
              <a:t>after </a:t>
            </a:r>
            <a:r>
              <a:rPr lang="en-US" i="1" err="1"/>
              <a:t>m</a:t>
            </a:r>
            <a:r>
              <a:rPr lang="en-US" err="1"/>
              <a:t>th</a:t>
            </a:r>
            <a:r>
              <a:rPr lang="en-US"/>
              <a:t> collision, NIC chooses </a:t>
            </a:r>
            <a:r>
              <a:rPr lang="en-US" i="1"/>
              <a:t>K </a:t>
            </a:r>
            <a:r>
              <a:rPr lang="en-US"/>
              <a:t>at random from </a:t>
            </a:r>
            <a:r>
              <a:rPr lang="en-US" i="1"/>
              <a:t>{0,1,2, …, 2</a:t>
            </a:r>
            <a:r>
              <a:rPr lang="en-US" b="1" i="1" baseline="30000"/>
              <a:t>m</a:t>
            </a:r>
            <a:r>
              <a:rPr lang="en-US" i="1"/>
              <a:t>-1}</a:t>
            </a:r>
            <a:r>
              <a:rPr lang="en-US"/>
              <a:t>. NIC waits </a:t>
            </a:r>
            <a:r>
              <a:rPr lang="en-US" i="1"/>
              <a:t>K</a:t>
            </a:r>
            <a:r>
              <a:rPr lang="el-GR"/>
              <a:t>·</a:t>
            </a:r>
            <a:r>
              <a:rPr lang="en-US"/>
              <a:t>512 bit times, returns to Step 2</a:t>
            </a:r>
          </a:p>
          <a:p>
            <a:pPr marL="1085850" lvl="1" indent="-274638">
              <a:defRPr/>
            </a:pPr>
            <a:r>
              <a:rPr lang="en-US"/>
              <a:t>more collisions: longer </a:t>
            </a:r>
            <a:r>
              <a:rPr lang="en-US" err="1"/>
              <a:t>backoff</a:t>
            </a:r>
            <a:r>
              <a:rPr lang="en-US"/>
              <a:t> interval</a:t>
            </a:r>
          </a:p>
          <a:p>
            <a:pPr>
              <a:buFont typeface="Wingdings" charset="0"/>
              <a:buNone/>
              <a:defRPr/>
            </a:pPr>
            <a:endParaRPr lang="en-US" sz="2600"/>
          </a:p>
        </p:txBody>
      </p:sp>
    </p:spTree>
    <p:extLst>
      <p:ext uri="{BB962C8B-B14F-4D97-AF65-F5344CB8AC3E}">
        <p14:creationId xmlns:p14="http://schemas.microsoft.com/office/powerpoint/2010/main" val="40602325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CSMA/CD efficiency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32</a:t>
            </a:fld>
            <a:endParaRPr lang="en-US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01B8942E-BB9F-9F46-9201-9FDDC2019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86948"/>
            <a:ext cx="10972800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8125" indent="-238125">
              <a:defRPr/>
            </a:pPr>
            <a:r>
              <a:rPr lang="en-US" kern="0" err="1">
                <a:cs typeface="+mn-cs"/>
              </a:rPr>
              <a:t>T</a:t>
            </a:r>
            <a:r>
              <a:rPr lang="en-US" kern="0" baseline="-25000" err="1">
                <a:cs typeface="+mn-cs"/>
              </a:rPr>
              <a:t>prop</a:t>
            </a:r>
            <a:r>
              <a:rPr lang="en-US" kern="0">
                <a:cs typeface="+mn-cs"/>
              </a:rPr>
              <a:t> = max prop delay between 2 nodes in LAN</a:t>
            </a:r>
          </a:p>
          <a:p>
            <a:pPr marL="238125" indent="-238125">
              <a:defRPr/>
            </a:pPr>
            <a:r>
              <a:rPr lang="en-US" kern="0" err="1">
                <a:cs typeface="+mn-cs"/>
              </a:rPr>
              <a:t>t</a:t>
            </a:r>
            <a:r>
              <a:rPr lang="en-US" kern="0" baseline="-25000" err="1">
                <a:cs typeface="+mn-cs"/>
              </a:rPr>
              <a:t>trans</a:t>
            </a:r>
            <a:r>
              <a:rPr lang="en-US" kern="0">
                <a:cs typeface="+mn-cs"/>
              </a:rPr>
              <a:t> = time to transmit max-size frame</a:t>
            </a:r>
            <a:endParaRPr lang="en-US" sz="3200" kern="0">
              <a:cs typeface="+mn-cs"/>
            </a:endParaRPr>
          </a:p>
          <a:p>
            <a:pPr>
              <a:defRPr/>
            </a:pPr>
            <a:endParaRPr lang="en-US" sz="3200" kern="0">
              <a:cs typeface="+mn-cs"/>
            </a:endParaRPr>
          </a:p>
          <a:p>
            <a:pPr>
              <a:defRPr/>
            </a:pPr>
            <a:endParaRPr lang="en-US" sz="3200" kern="0">
              <a:cs typeface="+mn-cs"/>
            </a:endParaRPr>
          </a:p>
          <a:p>
            <a:pPr>
              <a:defRPr/>
            </a:pPr>
            <a:r>
              <a:rPr lang="en-US" kern="0">
                <a:cs typeface="+mn-cs"/>
              </a:rPr>
              <a:t>efficiency goes to 1 </a:t>
            </a:r>
          </a:p>
          <a:p>
            <a:pPr marL="695325" lvl="1" indent="-238125">
              <a:defRPr/>
            </a:pPr>
            <a:r>
              <a:rPr lang="en-US" sz="2800" kern="0"/>
              <a:t>as </a:t>
            </a:r>
            <a:r>
              <a:rPr lang="en-US" sz="2800" i="1" kern="0" err="1"/>
              <a:t>t</a:t>
            </a:r>
            <a:r>
              <a:rPr lang="en-US" sz="2800" i="1" kern="0" baseline="-25000" err="1"/>
              <a:t>prop</a:t>
            </a:r>
            <a:r>
              <a:rPr lang="en-US" sz="2800" kern="0"/>
              <a:t>  goes to 0</a:t>
            </a:r>
          </a:p>
          <a:p>
            <a:pPr marL="695325" lvl="1" indent="-238125">
              <a:defRPr/>
            </a:pPr>
            <a:r>
              <a:rPr lang="en-US" sz="2800" kern="0"/>
              <a:t>as </a:t>
            </a:r>
            <a:r>
              <a:rPr lang="en-US" sz="2800" i="1" kern="0" err="1"/>
              <a:t>t</a:t>
            </a:r>
            <a:r>
              <a:rPr lang="en-US" sz="2800" i="1" kern="0" baseline="-25000" err="1"/>
              <a:t>trans</a:t>
            </a:r>
            <a:r>
              <a:rPr lang="en-US" sz="2800" kern="0"/>
              <a:t>  goes to infinity</a:t>
            </a:r>
          </a:p>
          <a:p>
            <a:pPr marL="277813" indent="-277813">
              <a:defRPr/>
            </a:pPr>
            <a:r>
              <a:rPr lang="en-US" kern="0">
                <a:cs typeface="+mn-cs"/>
              </a:rPr>
              <a:t>better performance than ALOHA: and simple, cheap, decentralized</a:t>
            </a:r>
            <a:r>
              <a:rPr lang="en-US" sz="3200" kern="0">
                <a:cs typeface="+mn-cs"/>
              </a:rPr>
              <a:t>!</a:t>
            </a:r>
            <a:endParaRPr lang="en-US" kern="0">
              <a:cs typeface="+mn-cs"/>
            </a:endParaRPr>
          </a:p>
        </p:txBody>
      </p:sp>
      <p:graphicFrame>
        <p:nvGraphicFramePr>
          <p:cNvPr id="11" name="Object 4">
            <a:extLst>
              <a:ext uri="{FF2B5EF4-FFF2-40B4-BE49-F238E27FC236}">
                <a16:creationId xmlns:a16="http://schemas.microsoft.com/office/drawing/2014/main" id="{D18DDED1-1FBF-6E4E-BD7D-37437660C78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99434639"/>
              </p:ext>
            </p:extLst>
          </p:nvPr>
        </p:nvGraphicFramePr>
        <p:xfrm>
          <a:off x="4037979" y="2514531"/>
          <a:ext cx="3570287" cy="984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1" name="Equation" r:id="rId4" imgW="1422400" imgH="393700" progId="Equation.3">
                  <p:embed/>
                </p:oleObj>
              </mc:Choice>
              <mc:Fallback>
                <p:oleObj name="Equation" r:id="rId4" imgW="1422400" imgH="393700" progId="Equation.3">
                  <p:embed/>
                  <p:pic>
                    <p:nvPicPr>
                      <p:cNvPr id="11" name="Object 4">
                        <a:extLst>
                          <a:ext uri="{FF2B5EF4-FFF2-40B4-BE49-F238E27FC236}">
                            <a16:creationId xmlns:a16="http://schemas.microsoft.com/office/drawing/2014/main" id="{D18DDED1-1FBF-6E4E-BD7D-37437660C78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7979" y="2514531"/>
                        <a:ext cx="3570287" cy="984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273706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“Taking turns” MAC protocols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33</a:t>
            </a:fld>
            <a:endParaRPr lang="en-US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7DEC012-599D-2741-982A-1E63B069D2CE}"/>
              </a:ext>
            </a:extLst>
          </p:cNvPr>
          <p:cNvSpPr txBox="1">
            <a:spLocks noChangeArrowheads="1"/>
          </p:cNvSpPr>
          <p:nvPr/>
        </p:nvSpPr>
        <p:spPr>
          <a:xfrm>
            <a:off x="997225" y="1454426"/>
            <a:ext cx="1059842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>
                <a:solidFill>
                  <a:srgbClr val="000099"/>
                </a:solidFill>
              </a:rPr>
              <a:t>channel partitioning MAC protocols: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/>
              <a:t>share channel </a:t>
            </a:r>
            <a:r>
              <a:rPr lang="en-US" sz="2800" i="1"/>
              <a:t>efficiently</a:t>
            </a:r>
            <a:r>
              <a:rPr lang="en-US" sz="2800"/>
              <a:t> and </a:t>
            </a:r>
            <a:r>
              <a:rPr lang="en-US" sz="2800" i="1"/>
              <a:t>fairly</a:t>
            </a:r>
            <a:r>
              <a:rPr lang="en-US" sz="2800"/>
              <a:t> at high load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/>
              <a:t>inefficient at low load: delay in channel access, 1/N bandwidth allocated even if only 1 active node! </a:t>
            </a:r>
          </a:p>
          <a:p>
            <a:pPr>
              <a:buFont typeface="Wingdings" charset="0"/>
              <a:buNone/>
              <a:defRPr/>
            </a:pPr>
            <a:r>
              <a:rPr lang="en-US" sz="3200">
                <a:solidFill>
                  <a:srgbClr val="000099"/>
                </a:solidFill>
              </a:rPr>
              <a:t>random access MAC protocols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/>
              <a:t>efficient at low load: single node can fully utilize channel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/>
              <a:t>high load: collision overhead</a:t>
            </a:r>
          </a:p>
          <a:p>
            <a:pPr>
              <a:buFont typeface="Wingdings" charset="0"/>
              <a:buNone/>
              <a:defRPr/>
            </a:pPr>
            <a:r>
              <a:rPr lang="en-US" altLang="ja-JP" sz="3200">
                <a:solidFill>
                  <a:srgbClr val="C00000"/>
                </a:solidFill>
              </a:rPr>
              <a:t>“</a:t>
            </a:r>
            <a:r>
              <a:rPr lang="en-US" sz="3200">
                <a:solidFill>
                  <a:srgbClr val="C00000"/>
                </a:solidFill>
              </a:rPr>
              <a:t>taking turns</a:t>
            </a:r>
            <a:r>
              <a:rPr lang="en-US" altLang="ja-JP" sz="3200">
                <a:solidFill>
                  <a:srgbClr val="C00000"/>
                </a:solidFill>
              </a:rPr>
              <a:t>”</a:t>
            </a:r>
            <a:r>
              <a:rPr lang="en-US" sz="3200">
                <a:solidFill>
                  <a:srgbClr val="C00000"/>
                </a:solidFill>
              </a:rPr>
              <a:t> protocols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sz="2800"/>
              <a:t>look for best of both worlds!</a:t>
            </a:r>
          </a:p>
        </p:txBody>
      </p:sp>
    </p:spTree>
    <p:extLst>
      <p:ext uri="{BB962C8B-B14F-4D97-AF65-F5344CB8AC3E}">
        <p14:creationId xmlns:p14="http://schemas.microsoft.com/office/powerpoint/2010/main" val="12921611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“Taking turns” MAC protocols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34</a:t>
            </a:fld>
            <a:endParaRPr lang="en-US"/>
          </a:p>
        </p:txBody>
      </p:sp>
      <p:grpSp>
        <p:nvGrpSpPr>
          <p:cNvPr id="40" name="Group 55">
            <a:extLst>
              <a:ext uri="{FF2B5EF4-FFF2-40B4-BE49-F238E27FC236}">
                <a16:creationId xmlns:a16="http://schemas.microsoft.com/office/drawing/2014/main" id="{3B6275CE-B441-9649-8D52-433B50F279F8}"/>
              </a:ext>
            </a:extLst>
          </p:cNvPr>
          <p:cNvGrpSpPr>
            <a:grpSpLocks/>
          </p:cNvGrpSpPr>
          <p:nvPr/>
        </p:nvGrpSpPr>
        <p:grpSpPr bwMode="auto">
          <a:xfrm>
            <a:off x="7380702" y="4061722"/>
            <a:ext cx="781050" cy="681037"/>
            <a:chOff x="-44" y="1473"/>
            <a:chExt cx="981" cy="1105"/>
          </a:xfrm>
        </p:grpSpPr>
        <p:pic>
          <p:nvPicPr>
            <p:cNvPr id="41" name="Picture 56" descr="desktop_computer_stylized_medium">
              <a:extLst>
                <a:ext uri="{FF2B5EF4-FFF2-40B4-BE49-F238E27FC236}">
                  <a16:creationId xmlns:a16="http://schemas.microsoft.com/office/drawing/2014/main" id="{AD5B23A8-9028-7946-A69F-6108F8C1F7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57">
              <a:extLst>
                <a:ext uri="{FF2B5EF4-FFF2-40B4-BE49-F238E27FC236}">
                  <a16:creationId xmlns:a16="http://schemas.microsoft.com/office/drawing/2014/main" id="{7F6A05D1-B834-4E4F-A5F1-659DEF211B6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" name="Group 58">
            <a:extLst>
              <a:ext uri="{FF2B5EF4-FFF2-40B4-BE49-F238E27FC236}">
                <a16:creationId xmlns:a16="http://schemas.microsoft.com/office/drawing/2014/main" id="{188477DB-D708-704E-BA08-92555FFAD3B4}"/>
              </a:ext>
            </a:extLst>
          </p:cNvPr>
          <p:cNvGrpSpPr>
            <a:grpSpLocks/>
          </p:cNvGrpSpPr>
          <p:nvPr/>
        </p:nvGrpSpPr>
        <p:grpSpPr bwMode="auto">
          <a:xfrm>
            <a:off x="7672802" y="3456884"/>
            <a:ext cx="781050" cy="681038"/>
            <a:chOff x="-44" y="1473"/>
            <a:chExt cx="981" cy="1105"/>
          </a:xfrm>
        </p:grpSpPr>
        <p:pic>
          <p:nvPicPr>
            <p:cNvPr id="44" name="Picture 59" descr="desktop_computer_stylized_medium">
              <a:extLst>
                <a:ext uri="{FF2B5EF4-FFF2-40B4-BE49-F238E27FC236}">
                  <a16:creationId xmlns:a16="http://schemas.microsoft.com/office/drawing/2014/main" id="{C2F8AA46-92BF-A546-B4A7-AE313733B9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60">
              <a:extLst>
                <a:ext uri="{FF2B5EF4-FFF2-40B4-BE49-F238E27FC236}">
                  <a16:creationId xmlns:a16="http://schemas.microsoft.com/office/drawing/2014/main" id="{9065835A-60BC-BD49-825D-D0AFA113913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" name="Group 61">
            <a:extLst>
              <a:ext uri="{FF2B5EF4-FFF2-40B4-BE49-F238E27FC236}">
                <a16:creationId xmlns:a16="http://schemas.microsoft.com/office/drawing/2014/main" id="{52722999-8FB6-144D-9185-CA88A310212E}"/>
              </a:ext>
            </a:extLst>
          </p:cNvPr>
          <p:cNvGrpSpPr>
            <a:grpSpLocks/>
          </p:cNvGrpSpPr>
          <p:nvPr/>
        </p:nvGrpSpPr>
        <p:grpSpPr bwMode="auto">
          <a:xfrm>
            <a:off x="7953789" y="2842522"/>
            <a:ext cx="781050" cy="681037"/>
            <a:chOff x="-44" y="1473"/>
            <a:chExt cx="981" cy="1105"/>
          </a:xfrm>
        </p:grpSpPr>
        <p:pic>
          <p:nvPicPr>
            <p:cNvPr id="47" name="Picture 62" descr="desktop_computer_stylized_medium">
              <a:extLst>
                <a:ext uri="{FF2B5EF4-FFF2-40B4-BE49-F238E27FC236}">
                  <a16:creationId xmlns:a16="http://schemas.microsoft.com/office/drawing/2014/main" id="{9A60243E-B953-C143-941F-989137B348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3">
              <a:extLst>
                <a:ext uri="{FF2B5EF4-FFF2-40B4-BE49-F238E27FC236}">
                  <a16:creationId xmlns:a16="http://schemas.microsoft.com/office/drawing/2014/main" id="{F9F8C73E-59BC-D44F-819C-84F05543B21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" name="Group 64">
            <a:extLst>
              <a:ext uri="{FF2B5EF4-FFF2-40B4-BE49-F238E27FC236}">
                <a16:creationId xmlns:a16="http://schemas.microsoft.com/office/drawing/2014/main" id="{F6093AD7-1BBF-0741-A28D-954BF1EE75A9}"/>
              </a:ext>
            </a:extLst>
          </p:cNvPr>
          <p:cNvGrpSpPr>
            <a:grpSpLocks/>
          </p:cNvGrpSpPr>
          <p:nvPr/>
        </p:nvGrpSpPr>
        <p:grpSpPr bwMode="auto">
          <a:xfrm>
            <a:off x="8255414" y="2261497"/>
            <a:ext cx="781050" cy="681037"/>
            <a:chOff x="-44" y="1473"/>
            <a:chExt cx="981" cy="1105"/>
          </a:xfrm>
        </p:grpSpPr>
        <p:pic>
          <p:nvPicPr>
            <p:cNvPr id="50" name="Picture 65" descr="desktop_computer_stylized_medium">
              <a:extLst>
                <a:ext uri="{FF2B5EF4-FFF2-40B4-BE49-F238E27FC236}">
                  <a16:creationId xmlns:a16="http://schemas.microsoft.com/office/drawing/2014/main" id="{C75E769A-797A-AD45-9E53-778E5328D9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" name="Freeform 66">
              <a:extLst>
                <a:ext uri="{FF2B5EF4-FFF2-40B4-BE49-F238E27FC236}">
                  <a16:creationId xmlns:a16="http://schemas.microsoft.com/office/drawing/2014/main" id="{F31ED49C-06C8-664E-A401-F2F8FC75AC2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2" name="Group 67">
            <a:extLst>
              <a:ext uri="{FF2B5EF4-FFF2-40B4-BE49-F238E27FC236}">
                <a16:creationId xmlns:a16="http://schemas.microsoft.com/office/drawing/2014/main" id="{289CD935-911A-2049-99E7-9636A57AD11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42688" y="2507559"/>
            <a:ext cx="781050" cy="681038"/>
            <a:chOff x="-44" y="1473"/>
            <a:chExt cx="981" cy="1105"/>
          </a:xfrm>
        </p:grpSpPr>
        <p:pic>
          <p:nvPicPr>
            <p:cNvPr id="53" name="Picture 68" descr="desktop_computer_stylized_medium">
              <a:extLst>
                <a:ext uri="{FF2B5EF4-FFF2-40B4-BE49-F238E27FC236}">
                  <a16:creationId xmlns:a16="http://schemas.microsoft.com/office/drawing/2014/main" id="{35A608C8-F6A3-CE45-8D68-148C52325F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" name="Freeform 69">
              <a:extLst>
                <a:ext uri="{FF2B5EF4-FFF2-40B4-BE49-F238E27FC236}">
                  <a16:creationId xmlns:a16="http://schemas.microsoft.com/office/drawing/2014/main" id="{0AFF8366-6773-E840-A98C-F53B7E61436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5" name="Rectangle 3">
            <a:extLst>
              <a:ext uri="{FF2B5EF4-FFF2-40B4-BE49-F238E27FC236}">
                <a16:creationId xmlns:a16="http://schemas.microsoft.com/office/drawing/2014/main" id="{8CE0F95B-BCD3-FD4A-826E-885CC3FD64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262" y="1330815"/>
            <a:ext cx="5486400" cy="506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kern="0">
                <a:solidFill>
                  <a:srgbClr val="C00000"/>
                </a:solidFill>
                <a:cs typeface="+mn-cs"/>
              </a:rPr>
              <a:t>polling:</a:t>
            </a:r>
            <a:r>
              <a:rPr lang="en-US" sz="3200" b="1" kern="0">
                <a:solidFill>
                  <a:srgbClr val="C00000"/>
                </a:solidFill>
                <a:cs typeface="+mn-cs"/>
              </a:rPr>
              <a:t> </a:t>
            </a:r>
            <a:endParaRPr lang="en-US" sz="3200" kern="0">
              <a:solidFill>
                <a:srgbClr val="C00000"/>
              </a:solidFill>
              <a:cs typeface="+mn-cs"/>
            </a:endParaRPr>
          </a:p>
          <a:p>
            <a:pPr marL="279400" indent="-228600">
              <a:defRPr/>
            </a:pPr>
            <a:r>
              <a:rPr lang="en-US" kern="0">
                <a:cs typeface="+mn-cs"/>
              </a:rPr>
              <a:t>controller node “invites” other nodes (clients)to transmit in turn</a:t>
            </a:r>
          </a:p>
          <a:p>
            <a:pPr marL="279400" indent="-228600">
              <a:defRPr/>
            </a:pPr>
            <a:r>
              <a:rPr lang="en-US" kern="0">
                <a:cs typeface="+mn-cs"/>
              </a:rPr>
              <a:t>typically used with “dumb” devices</a:t>
            </a:r>
          </a:p>
          <a:p>
            <a:pPr marL="279400" indent="-228600">
              <a:defRPr/>
            </a:pPr>
            <a:r>
              <a:rPr lang="en-US" kern="0">
                <a:cs typeface="+mn-cs"/>
              </a:rPr>
              <a:t>concerns:</a:t>
            </a:r>
          </a:p>
          <a:p>
            <a:pPr lvl="1">
              <a:defRPr/>
            </a:pPr>
            <a:r>
              <a:rPr lang="en-US" sz="2800" kern="0"/>
              <a:t>polling overhead </a:t>
            </a:r>
          </a:p>
          <a:p>
            <a:pPr lvl="1">
              <a:defRPr/>
            </a:pPr>
            <a:r>
              <a:rPr lang="en-US" sz="2800" kern="0"/>
              <a:t>latency</a:t>
            </a:r>
          </a:p>
          <a:p>
            <a:pPr lvl="1">
              <a:defRPr/>
            </a:pPr>
            <a:r>
              <a:rPr lang="en-US" sz="2800" kern="0"/>
              <a:t>single point of failure (controller)</a:t>
            </a:r>
          </a:p>
        </p:txBody>
      </p:sp>
      <p:sp>
        <p:nvSpPr>
          <p:cNvPr id="57" name="Line 25">
            <a:extLst>
              <a:ext uri="{FF2B5EF4-FFF2-40B4-BE49-F238E27FC236}">
                <a16:creationId xmlns:a16="http://schemas.microsoft.com/office/drawing/2014/main" id="{60DD75F2-9C28-4F4A-A443-C13B58CBB34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9464" y="2675834"/>
            <a:ext cx="25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" name="Text Box 40">
            <a:extLst>
              <a:ext uri="{FF2B5EF4-FFF2-40B4-BE49-F238E27FC236}">
                <a16:creationId xmlns:a16="http://schemas.microsoft.com/office/drawing/2014/main" id="{FC29DBC1-B823-7945-9F89-5B7142960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18666" y="3108527"/>
            <a:ext cx="1239442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i="0">
                <a:solidFill>
                  <a:srgbClr val="000000"/>
                </a:solidFill>
                <a:latin typeface="Arial" charset="0"/>
              </a:rPr>
              <a:t>controller</a:t>
            </a:r>
          </a:p>
        </p:txBody>
      </p:sp>
      <p:sp>
        <p:nvSpPr>
          <p:cNvPr id="63" name="Text Box 41">
            <a:extLst>
              <a:ext uri="{FF2B5EF4-FFF2-40B4-BE49-F238E27FC236}">
                <a16:creationId xmlns:a16="http://schemas.microsoft.com/office/drawing/2014/main" id="{869514AF-D631-4E46-9113-AC5D4A63A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5789" y="4715772"/>
            <a:ext cx="912429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i="0">
                <a:solidFill>
                  <a:srgbClr val="000000"/>
                </a:solidFill>
                <a:latin typeface="Arial" charset="0"/>
              </a:rPr>
              <a:t>clients</a:t>
            </a:r>
          </a:p>
        </p:txBody>
      </p:sp>
      <p:grpSp>
        <p:nvGrpSpPr>
          <p:cNvPr id="64" name="Group 44">
            <a:extLst>
              <a:ext uri="{FF2B5EF4-FFF2-40B4-BE49-F238E27FC236}">
                <a16:creationId xmlns:a16="http://schemas.microsoft.com/office/drawing/2014/main" id="{FE26AEED-6E71-8E40-930D-84DD30E921C6}"/>
              </a:ext>
            </a:extLst>
          </p:cNvPr>
          <p:cNvGrpSpPr>
            <a:grpSpLocks/>
          </p:cNvGrpSpPr>
          <p:nvPr/>
        </p:nvGrpSpPr>
        <p:grpSpPr bwMode="auto">
          <a:xfrm>
            <a:off x="9804814" y="2544072"/>
            <a:ext cx="560388" cy="336550"/>
            <a:chOff x="4212" y="2864"/>
            <a:chExt cx="353" cy="212"/>
          </a:xfrm>
        </p:grpSpPr>
        <p:sp>
          <p:nvSpPr>
            <p:cNvPr id="65" name="Rectangle 42">
              <a:extLst>
                <a:ext uri="{FF2B5EF4-FFF2-40B4-BE49-F238E27FC236}">
                  <a16:creationId xmlns:a16="http://schemas.microsoft.com/office/drawing/2014/main" id="{F8D43025-2512-314A-A510-1F4FB06B0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2916"/>
              <a:ext cx="353" cy="137"/>
            </a:xfrm>
            <a:prstGeom prst="rect">
              <a:avLst/>
            </a:prstGeom>
            <a:solidFill>
              <a:srgbClr val="00CC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43">
              <a:extLst>
                <a:ext uri="{FF2B5EF4-FFF2-40B4-BE49-F238E27FC236}">
                  <a16:creationId xmlns:a16="http://schemas.microsoft.com/office/drawing/2014/main" id="{4C05FF3D-8B8E-004C-994F-0F93A71E4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7" y="2864"/>
              <a:ext cx="31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poll</a:t>
              </a:r>
            </a:p>
          </p:txBody>
        </p:sp>
      </p:grpSp>
      <p:grpSp>
        <p:nvGrpSpPr>
          <p:cNvPr id="67" name="Group 48">
            <a:extLst>
              <a:ext uri="{FF2B5EF4-FFF2-40B4-BE49-F238E27FC236}">
                <a16:creationId xmlns:a16="http://schemas.microsoft.com/office/drawing/2014/main" id="{FBABE685-758D-8542-8F8A-B860741BB12D}"/>
              </a:ext>
            </a:extLst>
          </p:cNvPr>
          <p:cNvGrpSpPr>
            <a:grpSpLocks/>
          </p:cNvGrpSpPr>
          <p:nvPr/>
        </p:nvGrpSpPr>
        <p:grpSpPr bwMode="auto">
          <a:xfrm>
            <a:off x="7853777" y="3466409"/>
            <a:ext cx="595312" cy="336550"/>
            <a:chOff x="4415" y="2364"/>
            <a:chExt cx="375" cy="212"/>
          </a:xfrm>
        </p:grpSpPr>
        <p:sp>
          <p:nvSpPr>
            <p:cNvPr id="68" name="Rectangle 46">
              <a:extLst>
                <a:ext uri="{FF2B5EF4-FFF2-40B4-BE49-F238E27FC236}">
                  <a16:creationId xmlns:a16="http://schemas.microsoft.com/office/drawing/2014/main" id="{BC4AD792-1ADD-6C44-BAB4-C92901F5D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400"/>
              <a:ext cx="353" cy="137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9" name="Text Box 47">
              <a:extLst>
                <a:ext uri="{FF2B5EF4-FFF2-40B4-BE49-F238E27FC236}">
                  <a16:creationId xmlns:a16="http://schemas.microsoft.com/office/drawing/2014/main" id="{1F65274E-CD85-AC43-BFD4-1FA46A64C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5" y="2364"/>
              <a:ext cx="36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</p:txBody>
        </p:sp>
      </p:grpSp>
      <p:grpSp>
        <p:nvGrpSpPr>
          <p:cNvPr id="70" name="Group 49">
            <a:extLst>
              <a:ext uri="{FF2B5EF4-FFF2-40B4-BE49-F238E27FC236}">
                <a16:creationId xmlns:a16="http://schemas.microsoft.com/office/drawing/2014/main" id="{2EDB6C70-4A25-4D44-B1FD-20768EAD1E7B}"/>
              </a:ext>
            </a:extLst>
          </p:cNvPr>
          <p:cNvGrpSpPr>
            <a:grpSpLocks/>
          </p:cNvGrpSpPr>
          <p:nvPr/>
        </p:nvGrpSpPr>
        <p:grpSpPr bwMode="auto">
          <a:xfrm>
            <a:off x="8360189" y="2348809"/>
            <a:ext cx="595313" cy="336550"/>
            <a:chOff x="4415" y="2364"/>
            <a:chExt cx="375" cy="212"/>
          </a:xfrm>
        </p:grpSpPr>
        <p:sp>
          <p:nvSpPr>
            <p:cNvPr id="71" name="Rectangle 50">
              <a:extLst>
                <a:ext uri="{FF2B5EF4-FFF2-40B4-BE49-F238E27FC236}">
                  <a16:creationId xmlns:a16="http://schemas.microsoft.com/office/drawing/2014/main" id="{20480C82-EB8A-5240-8BAD-98AA24965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400"/>
              <a:ext cx="353" cy="137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Text Box 51">
              <a:extLst>
                <a:ext uri="{FF2B5EF4-FFF2-40B4-BE49-F238E27FC236}">
                  <a16:creationId xmlns:a16="http://schemas.microsoft.com/office/drawing/2014/main" id="{D988106A-1869-B541-BA6D-CFB733C1B5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5" y="2364"/>
              <a:ext cx="36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3E6D07A-A0BF-C74B-BB2B-A59B972B318B}"/>
              </a:ext>
            </a:extLst>
          </p:cNvPr>
          <p:cNvCxnSpPr>
            <a:cxnSpLocks/>
          </p:cNvCxnSpPr>
          <p:nvPr/>
        </p:nvCxnSpPr>
        <p:spPr>
          <a:xfrm>
            <a:off x="9003957" y="3002692"/>
            <a:ext cx="12933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72BE971-AA12-664E-93FB-DBB1931433BD}"/>
              </a:ext>
            </a:extLst>
          </p:cNvPr>
          <p:cNvCxnSpPr>
            <a:cxnSpLocks/>
            <a:endCxn id="57" idx="1"/>
          </p:cNvCxnSpPr>
          <p:nvPr/>
        </p:nvCxnSpPr>
        <p:spPr>
          <a:xfrm flipV="1">
            <a:off x="8896147" y="2675835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7A478E79-5AC5-614B-8297-DD23BBE28695}"/>
              </a:ext>
            </a:extLst>
          </p:cNvPr>
          <p:cNvCxnSpPr>
            <a:cxnSpLocks/>
          </p:cNvCxnSpPr>
          <p:nvPr/>
        </p:nvCxnSpPr>
        <p:spPr>
          <a:xfrm flipV="1">
            <a:off x="8311979" y="2673178"/>
            <a:ext cx="848497" cy="17752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A69464FC-DF27-7B49-8A28-F58EF7D050CC}"/>
              </a:ext>
            </a:extLst>
          </p:cNvPr>
          <p:cNvCxnSpPr>
            <a:cxnSpLocks/>
          </p:cNvCxnSpPr>
          <p:nvPr/>
        </p:nvCxnSpPr>
        <p:spPr>
          <a:xfrm flipV="1">
            <a:off x="8607823" y="3240127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8C038B1A-EC48-DF49-BAF8-AAB10C7A0469}"/>
              </a:ext>
            </a:extLst>
          </p:cNvPr>
          <p:cNvCxnSpPr>
            <a:cxnSpLocks/>
          </p:cNvCxnSpPr>
          <p:nvPr/>
        </p:nvCxnSpPr>
        <p:spPr>
          <a:xfrm flipV="1">
            <a:off x="8327736" y="3862084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D0EF837-C726-B14A-ACB8-A7DF9B1CD803}"/>
              </a:ext>
            </a:extLst>
          </p:cNvPr>
          <p:cNvCxnSpPr>
            <a:cxnSpLocks/>
          </p:cNvCxnSpPr>
          <p:nvPr/>
        </p:nvCxnSpPr>
        <p:spPr>
          <a:xfrm flipV="1">
            <a:off x="8051769" y="4446971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7213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0.0007 L -0.09192 0.0007 L -0.07812 -0.03426 L -0.15195 -0.03426 " pathEditMode="relative" rAng="0" ptsTypes="AAAA">
                                      <p:cBhvr>
                                        <p:cTn id="9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30" y="-1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2.96296E-6 L 0.06119 -2.96296E-6 C 0.0582 0.00996 0.0552 0.02014 0.05234 0.0301 C 0.08268 0.0294 0.12057 0.03148 0.15117 0.03102 " pathEditMode="relative" rAng="0" ptsTypes="AAAA">
                                      <p:cBhvr>
                                        <p:cTn id="18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2" y="15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00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12 0.00116 L -0.05351 0.00069 L -0.08984 0.14306 L -0.15338 0.14306 " pathEditMode="relative" rAng="0" ptsTypes="AAAA">
                                      <p:cBhvr>
                                        <p:cTn id="28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75" y="70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2.59259E-6 L 0.06706 -0.00185 L 0.10156 -0.13379 C 0.13294 -0.13426 0.17982 -0.1331 0.21133 -0.13356 " pathEditMode="relative" rAng="0" ptsTypes="AAAA">
                                      <p:cBhvr>
                                        <p:cTn id="3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60" y="-66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“Taking turns” MAC protocols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35</a:t>
            </a:fld>
            <a:endParaRPr lang="en-US"/>
          </a:p>
        </p:txBody>
      </p:sp>
      <p:sp>
        <p:nvSpPr>
          <p:cNvPr id="38" name="Rectangle 4">
            <a:extLst>
              <a:ext uri="{FF2B5EF4-FFF2-40B4-BE49-F238E27FC236}">
                <a16:creationId xmlns:a16="http://schemas.microsoft.com/office/drawing/2014/main" id="{7ABC6A0D-B10D-5A4E-940B-72970522E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600" y="1490663"/>
            <a:ext cx="51943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3200">
                <a:solidFill>
                  <a:srgbClr val="C00000"/>
                </a:solidFill>
                <a:cs typeface="+mn-cs"/>
              </a:rPr>
              <a:t>token passing:</a:t>
            </a:r>
            <a:endParaRPr lang="en-US" sz="3200" b="1">
              <a:solidFill>
                <a:srgbClr val="C00000"/>
              </a:solidFill>
              <a:cs typeface="+mn-cs"/>
            </a:endParaRP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>
                <a:cs typeface="+mn-cs"/>
              </a:rPr>
              <a:t>control </a:t>
            </a:r>
            <a:r>
              <a:rPr lang="en-US" sz="3200" i="1">
                <a:solidFill>
                  <a:srgbClr val="C00000"/>
                </a:solidFill>
                <a:cs typeface="+mn-cs"/>
              </a:rPr>
              <a:t>token</a:t>
            </a:r>
            <a:r>
              <a:rPr lang="en-US" sz="2800" b="1" i="0">
                <a:cs typeface="+mn-cs"/>
              </a:rPr>
              <a:t> </a:t>
            </a:r>
            <a:r>
              <a:rPr lang="en-US" sz="2800" i="0">
                <a:cs typeface="+mn-cs"/>
              </a:rPr>
              <a:t>passed from one node to next sequentially.</a:t>
            </a: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>
                <a:cs typeface="+mn-cs"/>
              </a:rPr>
              <a:t>token message</a:t>
            </a: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>
                <a:cs typeface="+mn-cs"/>
              </a:rPr>
              <a:t>concerns: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>
                <a:cs typeface="+mn-cs"/>
              </a:rPr>
              <a:t>token overhead 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>
                <a:cs typeface="+mn-cs"/>
              </a:rPr>
              <a:t>latency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>
                <a:cs typeface="+mn-cs"/>
              </a:rPr>
              <a:t>single point of failure (token)</a:t>
            </a:r>
          </a:p>
        </p:txBody>
      </p:sp>
      <p:grpSp>
        <p:nvGrpSpPr>
          <p:cNvPr id="90" name="Group 21">
            <a:extLst>
              <a:ext uri="{FF2B5EF4-FFF2-40B4-BE49-F238E27FC236}">
                <a16:creationId xmlns:a16="http://schemas.microsoft.com/office/drawing/2014/main" id="{F79F0332-2A39-5D4D-809F-42104668D479}"/>
              </a:ext>
            </a:extLst>
          </p:cNvPr>
          <p:cNvGrpSpPr>
            <a:grpSpLocks/>
          </p:cNvGrpSpPr>
          <p:nvPr/>
        </p:nvGrpSpPr>
        <p:grpSpPr bwMode="auto">
          <a:xfrm>
            <a:off x="9718675" y="3262312"/>
            <a:ext cx="781050" cy="681038"/>
            <a:chOff x="-44" y="1473"/>
            <a:chExt cx="981" cy="1105"/>
          </a:xfrm>
        </p:grpSpPr>
        <p:pic>
          <p:nvPicPr>
            <p:cNvPr id="91" name="Picture 22" descr="desktop_computer_stylized_medium">
              <a:extLst>
                <a:ext uri="{FF2B5EF4-FFF2-40B4-BE49-F238E27FC236}">
                  <a16:creationId xmlns:a16="http://schemas.microsoft.com/office/drawing/2014/main" id="{AA301A88-DFF1-7246-96EB-05C4256C88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AAB1F938-F1F7-DD4B-A772-4AFC392D920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24">
            <a:extLst>
              <a:ext uri="{FF2B5EF4-FFF2-40B4-BE49-F238E27FC236}">
                <a16:creationId xmlns:a16="http://schemas.microsoft.com/office/drawing/2014/main" id="{6AA03958-EE62-044B-BF1C-41B2BCCE691A}"/>
              </a:ext>
            </a:extLst>
          </p:cNvPr>
          <p:cNvGrpSpPr>
            <a:grpSpLocks/>
          </p:cNvGrpSpPr>
          <p:nvPr/>
        </p:nvGrpSpPr>
        <p:grpSpPr bwMode="auto">
          <a:xfrm>
            <a:off x="7004050" y="3219450"/>
            <a:ext cx="781050" cy="681037"/>
            <a:chOff x="-44" y="1473"/>
            <a:chExt cx="981" cy="1105"/>
          </a:xfrm>
        </p:grpSpPr>
        <p:pic>
          <p:nvPicPr>
            <p:cNvPr id="94" name="Picture 25" descr="desktop_computer_stylized_medium">
              <a:extLst>
                <a:ext uri="{FF2B5EF4-FFF2-40B4-BE49-F238E27FC236}">
                  <a16:creationId xmlns:a16="http://schemas.microsoft.com/office/drawing/2014/main" id="{077F0454-E719-4041-9268-E18204D1F3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6FB8E7BB-59E7-CA4F-BB91-53C073626F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" name="Group 27">
            <a:extLst>
              <a:ext uri="{FF2B5EF4-FFF2-40B4-BE49-F238E27FC236}">
                <a16:creationId xmlns:a16="http://schemas.microsoft.com/office/drawing/2014/main" id="{70A0741A-F761-3D4A-B7B8-6775DC2EDAA6}"/>
              </a:ext>
            </a:extLst>
          </p:cNvPr>
          <p:cNvGrpSpPr>
            <a:grpSpLocks/>
          </p:cNvGrpSpPr>
          <p:nvPr/>
        </p:nvGrpSpPr>
        <p:grpSpPr bwMode="auto">
          <a:xfrm>
            <a:off x="8321675" y="1555750"/>
            <a:ext cx="781050" cy="681037"/>
            <a:chOff x="-44" y="1473"/>
            <a:chExt cx="981" cy="1105"/>
          </a:xfrm>
        </p:grpSpPr>
        <p:pic>
          <p:nvPicPr>
            <p:cNvPr id="97" name="Picture 28" descr="desktop_computer_stylized_medium">
              <a:extLst>
                <a:ext uri="{FF2B5EF4-FFF2-40B4-BE49-F238E27FC236}">
                  <a16:creationId xmlns:a16="http://schemas.microsoft.com/office/drawing/2014/main" id="{0DCB9A69-88E8-EF42-BA62-8E91745EA9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77549C09-8E2F-B34B-A7BD-DE20ADB3FB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30">
            <a:extLst>
              <a:ext uri="{FF2B5EF4-FFF2-40B4-BE49-F238E27FC236}">
                <a16:creationId xmlns:a16="http://schemas.microsoft.com/office/drawing/2014/main" id="{A7706246-9BB2-2644-8142-F34F4D57B77F}"/>
              </a:ext>
            </a:extLst>
          </p:cNvPr>
          <p:cNvGrpSpPr>
            <a:grpSpLocks/>
          </p:cNvGrpSpPr>
          <p:nvPr/>
        </p:nvGrpSpPr>
        <p:grpSpPr bwMode="auto">
          <a:xfrm>
            <a:off x="8375650" y="5003800"/>
            <a:ext cx="781050" cy="681037"/>
            <a:chOff x="-44" y="1473"/>
            <a:chExt cx="981" cy="1105"/>
          </a:xfrm>
        </p:grpSpPr>
        <p:pic>
          <p:nvPicPr>
            <p:cNvPr id="100" name="Picture 31" descr="desktop_computer_stylized_medium">
              <a:extLst>
                <a:ext uri="{FF2B5EF4-FFF2-40B4-BE49-F238E27FC236}">
                  <a16:creationId xmlns:a16="http://schemas.microsoft.com/office/drawing/2014/main" id="{A1D9607F-7083-0E4A-A8CA-5863479A10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462AFBE0-4717-E74E-AB56-D544737FA80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2" name="Oval 8">
            <a:extLst>
              <a:ext uri="{FF2B5EF4-FFF2-40B4-BE49-F238E27FC236}">
                <a16:creationId xmlns:a16="http://schemas.microsoft.com/office/drawing/2014/main" id="{A041F791-B432-CF4C-AACC-8AFE57D1D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0188" y="2212975"/>
            <a:ext cx="2046287" cy="2778125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Rectangle 12">
            <a:extLst>
              <a:ext uri="{FF2B5EF4-FFF2-40B4-BE49-F238E27FC236}">
                <a16:creationId xmlns:a16="http://schemas.microsoft.com/office/drawing/2014/main" id="{6AC22150-8F46-3041-AAEA-474DE6E3C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4738" y="1320800"/>
            <a:ext cx="274637" cy="320675"/>
          </a:xfrm>
          <a:prstGeom prst="rect">
            <a:avLst/>
          </a:prstGeom>
          <a:solidFill>
            <a:srgbClr val="00CC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</a:p>
        </p:txBody>
      </p:sp>
      <p:sp>
        <p:nvSpPr>
          <p:cNvPr id="104" name="Rectangle 15">
            <a:extLst>
              <a:ext uri="{FF2B5EF4-FFF2-40B4-BE49-F238E27FC236}">
                <a16:creationId xmlns:a16="http://schemas.microsoft.com/office/drawing/2014/main" id="{3468BED1-087C-6944-8F78-7663707B6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9150" y="5603875"/>
            <a:ext cx="811213" cy="32067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data</a:t>
            </a:r>
          </a:p>
        </p:txBody>
      </p:sp>
      <p:sp>
        <p:nvSpPr>
          <p:cNvPr id="105" name="Text Box 16">
            <a:extLst>
              <a:ext uri="{FF2B5EF4-FFF2-40B4-BE49-F238E27FC236}">
                <a16:creationId xmlns:a16="http://schemas.microsoft.com/office/drawing/2014/main" id="{334C38E1-E62C-0649-87D5-B690850A1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1013" y="2674937"/>
            <a:ext cx="1009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(nothing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to send)</a:t>
            </a:r>
          </a:p>
        </p:txBody>
      </p:sp>
      <p:sp>
        <p:nvSpPr>
          <p:cNvPr id="106" name="Rectangle 17">
            <a:extLst>
              <a:ext uri="{FF2B5EF4-FFF2-40B4-BE49-F238E27FC236}">
                <a16:creationId xmlns:a16="http://schemas.microsoft.com/office/drawing/2014/main" id="{729551C3-F670-FC4F-8E80-793BFE22C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7900" y="3338512"/>
            <a:ext cx="274638" cy="320675"/>
          </a:xfrm>
          <a:prstGeom prst="rect">
            <a:avLst/>
          </a:prstGeom>
          <a:solidFill>
            <a:srgbClr val="00CC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</a:p>
        </p:txBody>
      </p:sp>
    </p:spTree>
    <p:extLst>
      <p:ext uri="{BB962C8B-B14F-4D97-AF65-F5344CB8AC3E}">
        <p14:creationId xmlns:p14="http://schemas.microsoft.com/office/powerpoint/2010/main" val="19553025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0.03658 C 0.0069 0.06435 0.00117 0.09283 0.00143 0.10509 C 0.00156 0.11736 0.00664 0.10695 0.00013 0.10996 C -0.00625 0.11297 -0.02357 0.11273 -0.03737 0.12338 C -0.05104 0.13403 -0.0694 0.14445 -0.08229 0.17338 C -0.09518 0.20232 -0.10326 0.27847 -0.11471 0.29676 C -0.12617 0.31505 -0.14336 0.28611 -0.15104 0.28334 " pathEditMode="relative" rAng="0" ptsTypes="AAAAAAA">
                                      <p:cBhvr>
                                        <p:cTn id="6" dur="2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79" y="13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4.81481E-6 C 0.01354 -0.0044 0.02708 -0.0088 0.03503 0.00671 C 0.0431 0.02222 0.04232 0.06875 0.04753 0.09328 C 0.05273 0.11782 0.05534 0.13402 0.06628 0.15347 C 0.07721 0.17291 0.09987 0.19861 0.11367 0.20995 C 0.1276 0.22129 0.14336 0.20925 0.15 0.22175 C 0.15664 0.23425 0.15521 0.25949 0.15378 0.28495 " pathEditMode="relative" rAng="0" ptsTypes="AAAAAAA">
                                      <p:cBhvr>
                                        <p:cTn id="19" dur="2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47" y="14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875 -0.02431 C 0.01315 -0.0581 0.00768 -0.09167 0.01367 -0.10926 C 0.01979 -0.12685 0.04115 -0.11273 0.05508 -0.1294 C 0.06888 -0.14607 0.0875 -0.1794 0.09753 -0.20926 C 0.10768 -0.23912 0.11367 -0.27824 0.1151 -0.30926 C 0.11654 -0.34028 0.11367 -0.36782 0.10625 -0.39607 C 0.09883 -0.42431 0.08451 -0.45949 0.06992 -0.4794 C 0.05534 -0.49931 0.03138 -0.50995 0.01875 -0.51597 C 0.00612 -0.52199 0.00521 -0.51875 -0.00625 -0.51597 C -0.01771 -0.5132 -0.03698 -0.51134 -0.05 -0.49931 C -0.06302 -0.48727 -0.07604 -0.46343 -0.0849 -0.44421 C -0.09375 -0.425 -0.10013 -0.4044 -0.10365 -0.38426 C -0.10716 -0.36412 -0.1056 -0.34375 -0.10625 -0.32269 C -0.1069 -0.30162 -0.11029 -0.27801 -0.10742 -0.25764 C -0.10469 -0.23727 -0.097 -0.21852 -0.08997 -0.20093 C -0.08281 -0.18333 -0.07552 -0.1669 -0.06497 -0.15255 C -0.0543 -0.1382 -0.03763 -0.12107 -0.02617 -0.11435 C -0.01471 -0.10764 -0.00169 -0.11806 0.00378 -0.11273 C 0.00938 -0.10741 0.00677 -0.09931 0.00742 -0.08264 C 0.0082 -0.06597 0.00781 -0.03935 0.00742 -0.01273 " pathEditMode="relative" rAng="0" ptsTypes="AAAAAAAAAAAAAAAAAAAA">
                                      <p:cBhvr>
                                        <p:cTn id="23" dur="2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6" y="-241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 animBg="1"/>
      <p:bldP spid="103" grpId="1" animBg="1"/>
      <p:bldP spid="104" grpId="0" animBg="1"/>
      <p:bldP spid="104" grpId="1" animBg="1"/>
      <p:bldP spid="105" grpId="0"/>
      <p:bldP spid="106" grpId="0" animBg="1"/>
      <p:bldP spid="106" grpId="1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C97645-9B74-0447-A19A-F414683623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3641" y="412065"/>
            <a:ext cx="11552583" cy="894622"/>
          </a:xfrm>
        </p:spPr>
        <p:txBody>
          <a:bodyPr>
            <a:normAutofit fontScale="90000"/>
          </a:bodyPr>
          <a:lstStyle/>
          <a:p>
            <a:r>
              <a:rPr lang="en-US"/>
              <a:t>Cable access network: FDM, TDM </a:t>
            </a:r>
            <a:r>
              <a:rPr lang="en-US" i="1"/>
              <a:t>and</a:t>
            </a:r>
            <a:r>
              <a:rPr lang="en-US"/>
              <a:t> random access!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0996E3-B7FC-2B49-8611-D2528F10A0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36</a:t>
            </a:fld>
            <a:endParaRPr lang="en-US"/>
          </a:p>
        </p:txBody>
      </p:sp>
      <p:sp>
        <p:nvSpPr>
          <p:cNvPr id="181" name="Rectangle 44">
            <a:extLst>
              <a:ext uri="{FF2B5EF4-FFF2-40B4-BE49-F238E27FC236}">
                <a16:creationId xmlns:a16="http://schemas.microsoft.com/office/drawing/2014/main" id="{33089392-903E-834F-9306-E31FD7451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823821"/>
            <a:ext cx="955675" cy="700087"/>
          </a:xfrm>
          <a:prstGeom prst="rect">
            <a:avLst/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82" name="Text Box 45">
            <a:extLst>
              <a:ext uri="{FF2B5EF4-FFF2-40B4-BE49-F238E27FC236}">
                <a16:creationId xmlns:a16="http://schemas.microsoft.com/office/drawing/2014/main" id="{D50FA1A7-360E-1940-9D5D-3CE15A23A0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6288" y="2282483"/>
            <a:ext cx="1925637" cy="29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+mn-lt"/>
              </a:rPr>
              <a:t>cable headend</a:t>
            </a:r>
          </a:p>
        </p:txBody>
      </p:sp>
      <p:sp>
        <p:nvSpPr>
          <p:cNvPr id="183" name="Text Box 126">
            <a:extLst>
              <a:ext uri="{FF2B5EF4-FFF2-40B4-BE49-F238E27FC236}">
                <a16:creationId xmlns:a16="http://schemas.microsoft.com/office/drawing/2014/main" id="{165D120C-8C73-4A46-8205-AE4E9FED8F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7938" y="2793658"/>
            <a:ext cx="9509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CMTS</a:t>
            </a:r>
          </a:p>
        </p:txBody>
      </p:sp>
      <p:sp>
        <p:nvSpPr>
          <p:cNvPr id="184" name="AutoShape 127">
            <a:extLst>
              <a:ext uri="{FF2B5EF4-FFF2-40B4-BE49-F238E27FC236}">
                <a16:creationId xmlns:a16="http://schemas.microsoft.com/office/drawing/2014/main" id="{7C5B547A-2B42-E448-B4FE-7884A1083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2560296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6" name="Freeform 129">
            <a:extLst>
              <a:ext uri="{FF2B5EF4-FFF2-40B4-BE49-F238E27FC236}">
                <a16:creationId xmlns:a16="http://schemas.microsoft.com/office/drawing/2014/main" id="{1930FB8A-6B24-374A-99A9-2600EAA9B416}"/>
              </a:ext>
            </a:extLst>
          </p:cNvPr>
          <p:cNvSpPr>
            <a:spLocks/>
          </p:cNvSpPr>
          <p:nvPr/>
        </p:nvSpPr>
        <p:spPr bwMode="auto">
          <a:xfrm rot="10800000">
            <a:off x="1477624" y="3076351"/>
            <a:ext cx="1846681" cy="851585"/>
          </a:xfrm>
          <a:custGeom>
            <a:avLst/>
            <a:gdLst>
              <a:gd name="T0" fmla="*/ 145855 w 765"/>
              <a:gd name="T1" fmla="*/ 931 h 459"/>
              <a:gd name="T2" fmla="*/ 99268 w 765"/>
              <a:gd name="T3" fmla="*/ 6562 h 459"/>
              <a:gd name="T4" fmla="*/ 32950 w 765"/>
              <a:gd name="T5" fmla="*/ 9426 h 459"/>
              <a:gd name="T6" fmla="*/ 4821 w 765"/>
              <a:gd name="T7" fmla="*/ 31576 h 459"/>
              <a:gd name="T8" fmla="*/ 61950 w 765"/>
              <a:gd name="T9" fmla="*/ 41713 h 459"/>
              <a:gd name="T10" fmla="*/ 119240 w 765"/>
              <a:gd name="T11" fmla="*/ 40071 h 459"/>
              <a:gd name="T12" fmla="*/ 201010 w 765"/>
              <a:gd name="T13" fmla="*/ 41713 h 459"/>
              <a:gd name="T14" fmla="*/ 240274 w 765"/>
              <a:gd name="T15" fmla="*/ 40797 h 459"/>
              <a:gd name="T16" fmla="*/ 258901 w 765"/>
              <a:gd name="T17" fmla="*/ 34980 h 459"/>
              <a:gd name="T18" fmla="*/ 258196 w 765"/>
              <a:gd name="T19" fmla="*/ 14847 h 459"/>
              <a:gd name="T20" fmla="*/ 227858 w 765"/>
              <a:gd name="T21" fmla="*/ 3221 h 459"/>
              <a:gd name="T22" fmla="*/ 145855 w 765"/>
              <a:gd name="T23" fmla="*/ 931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5390 w 9782"/>
              <a:gd name="connsiteY0" fmla="*/ 84 h 9624"/>
              <a:gd name="connsiteX1" fmla="*/ 3456 w 9782"/>
              <a:gd name="connsiteY1" fmla="*/ 838 h 9624"/>
              <a:gd name="connsiteX2" fmla="*/ 1103 w 9782"/>
              <a:gd name="connsiteY2" fmla="*/ 2045 h 9624"/>
              <a:gd name="connsiteX3" fmla="*/ 31 w 9782"/>
              <a:gd name="connsiteY3" fmla="*/ 7186 h 9624"/>
              <a:gd name="connsiteX4" fmla="*/ 2201 w 9782"/>
              <a:gd name="connsiteY4" fmla="*/ 9539 h 9624"/>
              <a:gd name="connsiteX5" fmla="*/ 4371 w 9782"/>
              <a:gd name="connsiteY5" fmla="*/ 9147 h 9624"/>
              <a:gd name="connsiteX6" fmla="*/ 7482 w 9782"/>
              <a:gd name="connsiteY6" fmla="*/ 9539 h 9624"/>
              <a:gd name="connsiteX7" fmla="*/ 8972 w 9782"/>
              <a:gd name="connsiteY7" fmla="*/ 9321 h 9624"/>
              <a:gd name="connsiteX8" fmla="*/ 9678 w 9782"/>
              <a:gd name="connsiteY8" fmla="*/ 7971 h 9624"/>
              <a:gd name="connsiteX9" fmla="*/ 9652 w 9782"/>
              <a:gd name="connsiteY9" fmla="*/ 3308 h 9624"/>
              <a:gd name="connsiteX10" fmla="*/ 8502 w 9782"/>
              <a:gd name="connsiteY10" fmla="*/ 607 h 9624"/>
              <a:gd name="connsiteX11" fmla="*/ 5390 w 9782"/>
              <a:gd name="connsiteY11" fmla="*/ 84 h 9624"/>
              <a:gd name="connsiteX0" fmla="*/ 5519 w 10009"/>
              <a:gd name="connsiteY0" fmla="*/ 87 h 10936"/>
              <a:gd name="connsiteX1" fmla="*/ 3542 w 10009"/>
              <a:gd name="connsiteY1" fmla="*/ 871 h 10936"/>
              <a:gd name="connsiteX2" fmla="*/ 1137 w 10009"/>
              <a:gd name="connsiteY2" fmla="*/ 2125 h 10936"/>
              <a:gd name="connsiteX3" fmla="*/ 41 w 10009"/>
              <a:gd name="connsiteY3" fmla="*/ 7467 h 10936"/>
              <a:gd name="connsiteX4" fmla="*/ 2488 w 10009"/>
              <a:gd name="connsiteY4" fmla="*/ 10888 h 10936"/>
              <a:gd name="connsiteX5" fmla="*/ 4477 w 10009"/>
              <a:gd name="connsiteY5" fmla="*/ 9504 h 10936"/>
              <a:gd name="connsiteX6" fmla="*/ 7658 w 10009"/>
              <a:gd name="connsiteY6" fmla="*/ 9912 h 10936"/>
              <a:gd name="connsiteX7" fmla="*/ 9181 w 10009"/>
              <a:gd name="connsiteY7" fmla="*/ 9685 h 10936"/>
              <a:gd name="connsiteX8" fmla="*/ 9903 w 10009"/>
              <a:gd name="connsiteY8" fmla="*/ 8282 h 10936"/>
              <a:gd name="connsiteX9" fmla="*/ 9876 w 10009"/>
              <a:gd name="connsiteY9" fmla="*/ 3437 h 10936"/>
              <a:gd name="connsiteX10" fmla="*/ 8700 w 10009"/>
              <a:gd name="connsiteY10" fmla="*/ 631 h 10936"/>
              <a:gd name="connsiteX11" fmla="*/ 5519 w 10009"/>
              <a:gd name="connsiteY11" fmla="*/ 87 h 10936"/>
              <a:gd name="connsiteX0" fmla="*/ 4948 w 9438"/>
              <a:gd name="connsiteY0" fmla="*/ 87 h 10945"/>
              <a:gd name="connsiteX1" fmla="*/ 2971 w 9438"/>
              <a:gd name="connsiteY1" fmla="*/ 871 h 10945"/>
              <a:gd name="connsiteX2" fmla="*/ 566 w 9438"/>
              <a:gd name="connsiteY2" fmla="*/ 2125 h 10945"/>
              <a:gd name="connsiteX3" fmla="*/ 89 w 9438"/>
              <a:gd name="connsiteY3" fmla="*/ 7237 h 10945"/>
              <a:gd name="connsiteX4" fmla="*/ 1917 w 9438"/>
              <a:gd name="connsiteY4" fmla="*/ 10888 h 10945"/>
              <a:gd name="connsiteX5" fmla="*/ 3906 w 9438"/>
              <a:gd name="connsiteY5" fmla="*/ 9504 h 10945"/>
              <a:gd name="connsiteX6" fmla="*/ 7087 w 9438"/>
              <a:gd name="connsiteY6" fmla="*/ 9912 h 10945"/>
              <a:gd name="connsiteX7" fmla="*/ 8610 w 9438"/>
              <a:gd name="connsiteY7" fmla="*/ 9685 h 10945"/>
              <a:gd name="connsiteX8" fmla="*/ 9332 w 9438"/>
              <a:gd name="connsiteY8" fmla="*/ 8282 h 10945"/>
              <a:gd name="connsiteX9" fmla="*/ 9305 w 9438"/>
              <a:gd name="connsiteY9" fmla="*/ 3437 h 10945"/>
              <a:gd name="connsiteX10" fmla="*/ 8129 w 9438"/>
              <a:gd name="connsiteY10" fmla="*/ 631 h 10945"/>
              <a:gd name="connsiteX11" fmla="*/ 4948 w 9438"/>
              <a:gd name="connsiteY11" fmla="*/ 87 h 10945"/>
              <a:gd name="connsiteX0" fmla="*/ 5243 w 10000"/>
              <a:gd name="connsiteY0" fmla="*/ 79 h 9966"/>
              <a:gd name="connsiteX1" fmla="*/ 3148 w 10000"/>
              <a:gd name="connsiteY1" fmla="*/ 796 h 9966"/>
              <a:gd name="connsiteX2" fmla="*/ 600 w 10000"/>
              <a:gd name="connsiteY2" fmla="*/ 1942 h 9966"/>
              <a:gd name="connsiteX3" fmla="*/ 94 w 10000"/>
              <a:gd name="connsiteY3" fmla="*/ 6612 h 9966"/>
              <a:gd name="connsiteX4" fmla="*/ 2031 w 10000"/>
              <a:gd name="connsiteY4" fmla="*/ 9948 h 9966"/>
              <a:gd name="connsiteX5" fmla="*/ 4139 w 10000"/>
              <a:gd name="connsiteY5" fmla="*/ 8683 h 9966"/>
              <a:gd name="connsiteX6" fmla="*/ 7509 w 10000"/>
              <a:gd name="connsiteY6" fmla="*/ 9056 h 9966"/>
              <a:gd name="connsiteX7" fmla="*/ 9123 w 10000"/>
              <a:gd name="connsiteY7" fmla="*/ 8849 h 9966"/>
              <a:gd name="connsiteX8" fmla="*/ 9888 w 10000"/>
              <a:gd name="connsiteY8" fmla="*/ 7567 h 9966"/>
              <a:gd name="connsiteX9" fmla="*/ 9859 w 10000"/>
              <a:gd name="connsiteY9" fmla="*/ 3140 h 9966"/>
              <a:gd name="connsiteX10" fmla="*/ 8613 w 10000"/>
              <a:gd name="connsiteY10" fmla="*/ 577 h 9966"/>
              <a:gd name="connsiteX11" fmla="*/ 5243 w 10000"/>
              <a:gd name="connsiteY11" fmla="*/ 79 h 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00" h="9966">
                <a:moveTo>
                  <a:pt x="5243" y="79"/>
                </a:moveTo>
                <a:cubicBezTo>
                  <a:pt x="4365" y="204"/>
                  <a:pt x="3927" y="485"/>
                  <a:pt x="3148" y="796"/>
                </a:cubicBezTo>
                <a:cubicBezTo>
                  <a:pt x="2369" y="1106"/>
                  <a:pt x="1108" y="972"/>
                  <a:pt x="600" y="1942"/>
                </a:cubicBezTo>
                <a:cubicBezTo>
                  <a:pt x="91" y="2911"/>
                  <a:pt x="-144" y="5278"/>
                  <a:pt x="94" y="6612"/>
                </a:cubicBezTo>
                <a:cubicBezTo>
                  <a:pt x="333" y="7946"/>
                  <a:pt x="1163" y="9760"/>
                  <a:pt x="2031" y="9948"/>
                </a:cubicBezTo>
                <a:cubicBezTo>
                  <a:pt x="2899" y="10136"/>
                  <a:pt x="3225" y="8832"/>
                  <a:pt x="4139" y="8683"/>
                </a:cubicBezTo>
                <a:cubicBezTo>
                  <a:pt x="5052" y="8534"/>
                  <a:pt x="6674" y="9035"/>
                  <a:pt x="7509" y="9056"/>
                </a:cubicBezTo>
                <a:cubicBezTo>
                  <a:pt x="8344" y="9077"/>
                  <a:pt x="8726" y="9097"/>
                  <a:pt x="9123" y="8849"/>
                </a:cubicBezTo>
                <a:cubicBezTo>
                  <a:pt x="9519" y="8601"/>
                  <a:pt x="9759" y="8519"/>
                  <a:pt x="9888" y="7567"/>
                </a:cubicBezTo>
                <a:cubicBezTo>
                  <a:pt x="10015" y="6615"/>
                  <a:pt x="10071" y="4299"/>
                  <a:pt x="9859" y="3140"/>
                </a:cubicBezTo>
                <a:cubicBezTo>
                  <a:pt x="9647" y="1983"/>
                  <a:pt x="9377" y="1073"/>
                  <a:pt x="8613" y="577"/>
                </a:cubicBezTo>
                <a:cubicBezTo>
                  <a:pt x="7849" y="79"/>
                  <a:pt x="6390" y="-127"/>
                  <a:pt x="5243" y="79"/>
                </a:cubicBez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87" name="Line 130">
            <a:extLst>
              <a:ext uri="{FF2B5EF4-FFF2-40B4-BE49-F238E27FC236}">
                <a16:creationId xmlns:a16="http://schemas.microsoft.com/office/drawing/2014/main" id="{BA049FB3-9F2D-F84D-9473-BB8AF615D3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42061" y="3311688"/>
            <a:ext cx="157454" cy="8415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8" name="Line 131">
            <a:extLst>
              <a:ext uri="{FF2B5EF4-FFF2-40B4-BE49-F238E27FC236}">
                <a16:creationId xmlns:a16="http://schemas.microsoft.com/office/drawing/2014/main" id="{C810FEE7-0839-4946-853F-3D2AB6E06D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227748" y="3479990"/>
            <a:ext cx="0" cy="807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9" name="Line 132">
            <a:extLst>
              <a:ext uri="{FF2B5EF4-FFF2-40B4-BE49-F238E27FC236}">
                <a16:creationId xmlns:a16="http://schemas.microsoft.com/office/drawing/2014/main" id="{7A367922-E410-7840-A773-2D732D40D1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42061" y="3379009"/>
            <a:ext cx="329487" cy="282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90" name="Line 133">
            <a:extLst>
              <a:ext uri="{FF2B5EF4-FFF2-40B4-BE49-F238E27FC236}">
                <a16:creationId xmlns:a16="http://schemas.microsoft.com/office/drawing/2014/main" id="{E2674585-BA78-A443-97BB-E5255E5F49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386" y="3377887"/>
            <a:ext cx="0" cy="19186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91" name="Line 134">
            <a:extLst>
              <a:ext uri="{FF2B5EF4-FFF2-40B4-BE49-F238E27FC236}">
                <a16:creationId xmlns:a16="http://schemas.microsoft.com/office/drawing/2014/main" id="{A1D94A21-56CF-A24A-83D0-85C94A7B28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465387" y="3677463"/>
            <a:ext cx="23618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5BE09AEA-8140-5E4C-BC2E-45351450D4BA}"/>
              </a:ext>
            </a:extLst>
          </p:cNvPr>
          <p:cNvGrpSpPr/>
          <p:nvPr/>
        </p:nvGrpSpPr>
        <p:grpSpPr>
          <a:xfrm flipH="1">
            <a:off x="1559152" y="3670725"/>
            <a:ext cx="466530" cy="2244"/>
            <a:chOff x="3159352" y="3666243"/>
            <a:chExt cx="466530" cy="2244"/>
          </a:xfrm>
        </p:grpSpPr>
        <p:sp>
          <p:nvSpPr>
            <p:cNvPr id="192" name="Line 135">
              <a:extLst>
                <a:ext uri="{FF2B5EF4-FFF2-40B4-BE49-F238E27FC236}">
                  <a16:creationId xmlns:a16="http://schemas.microsoft.com/office/drawing/2014/main" id="{534722DD-8C97-364D-97D3-E8C372CE4B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9352" y="3668487"/>
              <a:ext cx="22160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197" name="Line 172">
              <a:extLst>
                <a:ext uri="{FF2B5EF4-FFF2-40B4-BE49-F238E27FC236}">
                  <a16:creationId xmlns:a16="http://schemas.microsoft.com/office/drawing/2014/main" id="{6A5F222A-F320-8A4D-A101-AD8611F73E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4280" y="3666243"/>
              <a:ext cx="221602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</p:grpSp>
      <p:sp>
        <p:nvSpPr>
          <p:cNvPr id="198" name="Text Box 580">
            <a:extLst>
              <a:ext uri="{FF2B5EF4-FFF2-40B4-BE49-F238E27FC236}">
                <a16:creationId xmlns:a16="http://schemas.microsoft.com/office/drawing/2014/main" id="{05C27FCC-FFC4-1A42-9305-E713469E7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538" y="3632083"/>
            <a:ext cx="46679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ISP</a:t>
            </a:r>
          </a:p>
        </p:txBody>
      </p:sp>
      <p:sp>
        <p:nvSpPr>
          <p:cNvPr id="232" name="Line 176">
            <a:extLst>
              <a:ext uri="{FF2B5EF4-FFF2-40B4-BE49-F238E27FC236}">
                <a16:creationId xmlns:a16="http://schemas.microsoft.com/office/drawing/2014/main" id="{77367670-A7FE-DA42-B5CB-53C3AD6C87E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5813" y="3373096"/>
            <a:ext cx="452437" cy="3810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ea typeface="ＭＳ Ｐゴシック" charset="0"/>
              <a:cs typeface="Arial" charset="0"/>
            </a:endParaRPr>
          </a:p>
        </p:txBody>
      </p:sp>
      <p:sp>
        <p:nvSpPr>
          <p:cNvPr id="233" name="Text Box 177">
            <a:extLst>
              <a:ext uri="{FF2B5EF4-FFF2-40B4-BE49-F238E27FC236}">
                <a16:creationId xmlns:a16="http://schemas.microsoft.com/office/drawing/2014/main" id="{982F024F-66F2-D547-9A68-4E45A8380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2310" y="3615330"/>
            <a:ext cx="1611339" cy="460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cable modem</a:t>
            </a:r>
          </a:p>
          <a:p>
            <a:pPr marL="0" marR="0" lvl="0" indent="0" algn="r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termination system</a:t>
            </a:r>
          </a:p>
        </p:txBody>
      </p:sp>
      <p:grpSp>
        <p:nvGrpSpPr>
          <p:cNvPr id="234" name="Group 2">
            <a:extLst>
              <a:ext uri="{FF2B5EF4-FFF2-40B4-BE49-F238E27FC236}">
                <a16:creationId xmlns:a16="http://schemas.microsoft.com/office/drawing/2014/main" id="{EB20829C-C2C8-044E-8B94-CD986EBB0283}"/>
              </a:ext>
            </a:extLst>
          </p:cNvPr>
          <p:cNvGrpSpPr>
            <a:grpSpLocks/>
          </p:cNvGrpSpPr>
          <p:nvPr/>
        </p:nvGrpSpPr>
        <p:grpSpPr bwMode="auto">
          <a:xfrm>
            <a:off x="9146140" y="2298358"/>
            <a:ext cx="2498818" cy="1466537"/>
            <a:chOff x="467224" y="1239838"/>
            <a:chExt cx="2268538" cy="1465643"/>
          </a:xfrm>
        </p:grpSpPr>
        <p:sp>
          <p:nvSpPr>
            <p:cNvPr id="235" name="Rectangle 9">
              <a:extLst>
                <a:ext uri="{FF2B5EF4-FFF2-40B4-BE49-F238E27FC236}">
                  <a16:creationId xmlns:a16="http://schemas.microsoft.com/office/drawing/2014/main" id="{DD540BB4-19DF-8849-B206-BD6B1408B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379" y="1650750"/>
              <a:ext cx="1793876" cy="926535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6" name="Line 7">
              <a:extLst>
                <a:ext uri="{FF2B5EF4-FFF2-40B4-BE49-F238E27FC236}">
                  <a16:creationId xmlns:a16="http://schemas.microsoft.com/office/drawing/2014/main" id="{FB71DB5B-A160-3A48-AE99-90B9FF3BA5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58850" y="2201863"/>
              <a:ext cx="36512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7" name="Text Box 39">
              <a:extLst>
                <a:ext uri="{FF2B5EF4-FFF2-40B4-BE49-F238E27FC236}">
                  <a16:creationId xmlns:a16="http://schemas.microsoft.com/office/drawing/2014/main" id="{EB1348A4-24CD-1E44-88F8-7830C3AFD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0087" y="2264475"/>
              <a:ext cx="748923" cy="4410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cable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modem</a:t>
              </a:r>
            </a:p>
          </p:txBody>
        </p:sp>
        <p:sp>
          <p:nvSpPr>
            <p:cNvPr id="238" name="Text Box 41">
              <a:extLst>
                <a:ext uri="{FF2B5EF4-FFF2-40B4-BE49-F238E27FC236}">
                  <a16:creationId xmlns:a16="http://schemas.microsoft.com/office/drawing/2014/main" id="{8349886E-58FF-B046-80BF-ECA0B3CB58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799" y="2331583"/>
              <a:ext cx="707245" cy="268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splitter</a:t>
              </a:r>
            </a:p>
          </p:txBody>
        </p:sp>
        <p:grpSp>
          <p:nvGrpSpPr>
            <p:cNvPr id="239" name="Group 13">
              <a:extLst>
                <a:ext uri="{FF2B5EF4-FFF2-40B4-BE49-F238E27FC236}">
                  <a16:creationId xmlns:a16="http://schemas.microsoft.com/office/drawing/2014/main" id="{30E87D95-D7AC-5346-9120-9E6EC57CD4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4925" y="2078038"/>
              <a:ext cx="614363" cy="220662"/>
              <a:chOff x="322" y="890"/>
              <a:chExt cx="872" cy="339"/>
            </a:xfrm>
          </p:grpSpPr>
          <p:sp>
            <p:nvSpPr>
              <p:cNvPr id="248" name="Rectangle 14">
                <a:extLst>
                  <a:ext uri="{FF2B5EF4-FFF2-40B4-BE49-F238E27FC236}">
                    <a16:creationId xmlns:a16="http://schemas.microsoft.com/office/drawing/2014/main" id="{A9BAD309-D5C5-614D-B693-C67071C10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" y="1004"/>
                <a:ext cx="872" cy="224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49" name="Rectangle 15">
                <a:extLst>
                  <a:ext uri="{FF2B5EF4-FFF2-40B4-BE49-F238E27FC236}">
                    <a16:creationId xmlns:a16="http://schemas.microsoft.com/office/drawing/2014/main" id="{0220B554-E7D3-F548-BC5D-91C2D1818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" y="1072"/>
                <a:ext cx="54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0" name="Rectangle 16">
                <a:extLst>
                  <a:ext uri="{FF2B5EF4-FFF2-40B4-BE49-F238E27FC236}">
                    <a16:creationId xmlns:a16="http://schemas.microsoft.com/office/drawing/2014/main" id="{9EA0D1A9-01E8-8B4A-B60C-6BC291712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" y="1072"/>
                <a:ext cx="56" cy="56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1" name="Rectangle 17">
                <a:extLst>
                  <a:ext uri="{FF2B5EF4-FFF2-40B4-BE49-F238E27FC236}">
                    <a16:creationId xmlns:a16="http://schemas.microsoft.com/office/drawing/2014/main" id="{98A797A7-008D-354C-96ED-D81C6B571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0"/>
                <a:ext cx="56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2" name="Rectangle 18">
                <a:extLst>
                  <a:ext uri="{FF2B5EF4-FFF2-40B4-BE49-F238E27FC236}">
                    <a16:creationId xmlns:a16="http://schemas.microsoft.com/office/drawing/2014/main" id="{67D0B14D-EED2-C149-BDE9-6BA7A514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0"/>
                <a:ext cx="56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3" name="AutoShape 19">
                <a:extLst>
                  <a:ext uri="{FF2B5EF4-FFF2-40B4-BE49-F238E27FC236}">
                    <a16:creationId xmlns:a16="http://schemas.microsoft.com/office/drawing/2014/main" id="{E034E9AE-9B8D-3D42-B2F3-0ADCD2E5C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40" name="AutoShape 21">
              <a:extLst>
                <a:ext uri="{FF2B5EF4-FFF2-40B4-BE49-F238E27FC236}">
                  <a16:creationId xmlns:a16="http://schemas.microsoft.com/office/drawing/2014/main" id="{82B9E5FE-6BF1-F649-BE4A-9DE0EE33D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24" y="1239838"/>
              <a:ext cx="2268538" cy="468028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1" name="Rectangle 22">
              <a:extLst>
                <a:ext uri="{FF2B5EF4-FFF2-40B4-BE49-F238E27FC236}">
                  <a16:creationId xmlns:a16="http://schemas.microsoft.com/office/drawing/2014/main" id="{A10F90D2-AA03-214F-88E6-81C65C8F3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462" y="2133056"/>
              <a:ext cx="166688" cy="144374"/>
            </a:xfrm>
            <a:prstGeom prst="rect">
              <a:avLst/>
            </a:prstGeom>
            <a:solidFill>
              <a:srgbClr val="0000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2" name="Freeform 23">
              <a:extLst>
                <a:ext uri="{FF2B5EF4-FFF2-40B4-BE49-F238E27FC236}">
                  <a16:creationId xmlns:a16="http://schemas.microsoft.com/office/drawing/2014/main" id="{44F75FB3-7AD9-664F-B0D1-CFACEDC08A5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70845" y="1691922"/>
              <a:ext cx="479425" cy="434975"/>
            </a:xfrm>
            <a:custGeom>
              <a:avLst/>
              <a:gdLst>
                <a:gd name="T0" fmla="*/ 2147483647 w 381"/>
                <a:gd name="T1" fmla="*/ 2147483647 h 274"/>
                <a:gd name="T2" fmla="*/ 2147483647 w 381"/>
                <a:gd name="T3" fmla="*/ 2147483647 h 274"/>
                <a:gd name="T4" fmla="*/ 0 w 381"/>
                <a:gd name="T5" fmla="*/ 0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274">
                  <a:moveTo>
                    <a:pt x="381" y="274"/>
                  </a:moveTo>
                  <a:lnTo>
                    <a:pt x="381" y="13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Line 24">
              <a:extLst>
                <a:ext uri="{FF2B5EF4-FFF2-40B4-BE49-F238E27FC236}">
                  <a16:creationId xmlns:a16="http://schemas.microsoft.com/office/drawing/2014/main" id="{F2B915F6-A2A3-B34C-A375-8EFD324B3F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7701" y="2215556"/>
              <a:ext cx="23971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pic>
          <p:nvPicPr>
            <p:cNvPr id="244" name="Picture 25" descr="tv">
              <a:extLst>
                <a:ext uri="{FF2B5EF4-FFF2-40B4-BE49-F238E27FC236}">
                  <a16:creationId xmlns:a16="http://schemas.microsoft.com/office/drawing/2014/main" id="{477C9371-ACC2-724A-B0A8-361D1C6FDD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4844" y="1355725"/>
              <a:ext cx="755650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5" name="Group 181">
              <a:extLst>
                <a:ext uri="{FF2B5EF4-FFF2-40B4-BE49-F238E27FC236}">
                  <a16:creationId xmlns:a16="http://schemas.microsoft.com/office/drawing/2014/main" id="{AA33DC69-DFD9-8845-B93A-D4AB8AA2D4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4097" y="1780738"/>
              <a:ext cx="609600" cy="609600"/>
              <a:chOff x="-44" y="1473"/>
              <a:chExt cx="981" cy="1105"/>
            </a:xfrm>
          </p:grpSpPr>
          <p:pic>
            <p:nvPicPr>
              <p:cNvPr id="246" name="Picture 182" descr="desktop_computer_stylized_medium">
                <a:extLst>
                  <a:ext uri="{FF2B5EF4-FFF2-40B4-BE49-F238E27FC236}">
                    <a16:creationId xmlns:a16="http://schemas.microsoft.com/office/drawing/2014/main" id="{D2729833-534C-6443-A1A7-9247867BD6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183">
                <a:extLst>
                  <a:ext uri="{FF2B5EF4-FFF2-40B4-BE49-F238E27FC236}">
                    <a16:creationId xmlns:a16="http://schemas.microsoft.com/office/drawing/2014/main" id="{F7F57EE2-12F0-584B-A870-9B2DC5367E6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grpSp>
        <p:nvGrpSpPr>
          <p:cNvPr id="254" name="Group 8">
            <a:extLst>
              <a:ext uri="{FF2B5EF4-FFF2-40B4-BE49-F238E27FC236}">
                <a16:creationId xmlns:a16="http://schemas.microsoft.com/office/drawing/2014/main" id="{A6124704-7265-E246-8B8F-A1899A14DC0E}"/>
              </a:ext>
            </a:extLst>
          </p:cNvPr>
          <p:cNvGrpSpPr>
            <a:grpSpLocks/>
          </p:cNvGrpSpPr>
          <p:nvPr/>
        </p:nvGrpSpPr>
        <p:grpSpPr bwMode="auto">
          <a:xfrm>
            <a:off x="4691063" y="2507908"/>
            <a:ext cx="4938712" cy="1389063"/>
            <a:chOff x="4327270" y="1745934"/>
            <a:chExt cx="4938730" cy="1388847"/>
          </a:xfrm>
        </p:grpSpPr>
        <p:sp>
          <p:nvSpPr>
            <p:cNvPr id="255" name="Line 94">
              <a:extLst>
                <a:ext uri="{FF2B5EF4-FFF2-40B4-BE49-F238E27FC236}">
                  <a16:creationId xmlns:a16="http://schemas.microsoft.com/office/drawing/2014/main" id="{7F4BC0F0-CF12-544A-BB11-6132B2CB10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7270" y="2504641"/>
              <a:ext cx="493873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56" name="Group 7">
              <a:extLst>
                <a:ext uri="{FF2B5EF4-FFF2-40B4-BE49-F238E27FC236}">
                  <a16:creationId xmlns:a16="http://schemas.microsoft.com/office/drawing/2014/main" id="{CE28F841-1006-2D42-AD3B-E8BEB4883A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534163" y="1745934"/>
              <a:ext cx="2894013" cy="752358"/>
              <a:chOff x="5534163" y="1745934"/>
              <a:chExt cx="2894013" cy="752358"/>
            </a:xfrm>
          </p:grpSpPr>
          <p:grpSp>
            <p:nvGrpSpPr>
              <p:cNvPr id="296" name="Group 26">
                <a:extLst>
                  <a:ext uri="{FF2B5EF4-FFF2-40B4-BE49-F238E27FC236}">
                    <a16:creationId xmlns:a16="http://schemas.microsoft.com/office/drawing/2014/main" id="{085DD102-ADD6-3341-90FC-C93595FF07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34163" y="1752284"/>
                <a:ext cx="850900" cy="527050"/>
                <a:chOff x="-490" y="1664"/>
                <a:chExt cx="1429" cy="842"/>
              </a:xfrm>
            </p:grpSpPr>
            <p:sp>
              <p:nvSpPr>
                <p:cNvPr id="335" name="AutoShape 27">
                  <a:extLst>
                    <a:ext uri="{FF2B5EF4-FFF2-40B4-BE49-F238E27FC236}">
                      <a16:creationId xmlns:a16="http://schemas.microsoft.com/office/drawing/2014/main" id="{6A97A305-05F0-A641-B6D6-A929DBC29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36" name="Group 28">
                  <a:extLst>
                    <a:ext uri="{FF2B5EF4-FFF2-40B4-BE49-F238E27FC236}">
                      <a16:creationId xmlns:a16="http://schemas.microsoft.com/office/drawing/2014/main" id="{DD90E225-31C2-954C-8DEC-7BD3AFBA89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37" name="Rectangle 29">
                    <a:extLst>
                      <a:ext uri="{FF2B5EF4-FFF2-40B4-BE49-F238E27FC236}">
                        <a16:creationId xmlns:a16="http://schemas.microsoft.com/office/drawing/2014/main" id="{A9903755-27D9-704C-BB66-3C4D76AB10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38" name="Line 7">
                    <a:extLst>
                      <a:ext uri="{FF2B5EF4-FFF2-40B4-BE49-F238E27FC236}">
                        <a16:creationId xmlns:a16="http://schemas.microsoft.com/office/drawing/2014/main" id="{9385E579-9CD6-2F44-975A-C036D954093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39" name="Group 31">
                    <a:extLst>
                      <a:ext uri="{FF2B5EF4-FFF2-40B4-BE49-F238E27FC236}">
                        <a16:creationId xmlns:a16="http://schemas.microsoft.com/office/drawing/2014/main" id="{3C6A471F-A4F3-9340-8F7A-3124858BDD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45" name="Rectangle 32">
                      <a:extLst>
                        <a:ext uri="{FF2B5EF4-FFF2-40B4-BE49-F238E27FC236}">
                          <a16:creationId xmlns:a16="http://schemas.microsoft.com/office/drawing/2014/main" id="{E1C1B86B-F83B-4E49-8436-FCE71C16CB4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6" name="Rectangle 33">
                      <a:extLst>
                        <a:ext uri="{FF2B5EF4-FFF2-40B4-BE49-F238E27FC236}">
                          <a16:creationId xmlns:a16="http://schemas.microsoft.com/office/drawing/2014/main" id="{72C2A603-D736-E74C-8F62-E12A4A34A4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7" name="Rectangle 34">
                      <a:extLst>
                        <a:ext uri="{FF2B5EF4-FFF2-40B4-BE49-F238E27FC236}">
                          <a16:creationId xmlns:a16="http://schemas.microsoft.com/office/drawing/2014/main" id="{DEA7D0BC-36BB-A942-9E39-90CB30791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8" name="Rectangle 35">
                      <a:extLst>
                        <a:ext uri="{FF2B5EF4-FFF2-40B4-BE49-F238E27FC236}">
                          <a16:creationId xmlns:a16="http://schemas.microsoft.com/office/drawing/2014/main" id="{CD3E3109-5BF8-BC49-A4FD-701B1209F7C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9" name="Rectangle 36">
                      <a:extLst>
                        <a:ext uri="{FF2B5EF4-FFF2-40B4-BE49-F238E27FC236}">
                          <a16:creationId xmlns:a16="http://schemas.microsoft.com/office/drawing/2014/main" id="{8DB6809C-1A6C-1848-86D3-AC336F5256E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50" name="AutoShape 37">
                      <a:extLst>
                        <a:ext uri="{FF2B5EF4-FFF2-40B4-BE49-F238E27FC236}">
                          <a16:creationId xmlns:a16="http://schemas.microsoft.com/office/drawing/2014/main" id="{238B90F3-F8D7-7E44-B808-BD74D911CF4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40" name="Picture 38" descr="desktop_computer_stylized_small">
                    <a:extLst>
                      <a:ext uri="{FF2B5EF4-FFF2-40B4-BE49-F238E27FC236}">
                        <a16:creationId xmlns:a16="http://schemas.microsoft.com/office/drawing/2014/main" id="{A66823E0-C61E-0242-A088-77165F889C0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41" name="Rectangle 39">
                    <a:extLst>
                      <a:ext uri="{FF2B5EF4-FFF2-40B4-BE49-F238E27FC236}">
                        <a16:creationId xmlns:a16="http://schemas.microsoft.com/office/drawing/2014/main" id="{C2363609-BFD5-134B-8E59-BB238A20C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42" name="Freeform 40">
                    <a:extLst>
                      <a:ext uri="{FF2B5EF4-FFF2-40B4-BE49-F238E27FC236}">
                        <a16:creationId xmlns:a16="http://schemas.microsoft.com/office/drawing/2014/main" id="{73B464D1-49E3-9245-93EB-9907439E2D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Line 41">
                    <a:extLst>
                      <a:ext uri="{FF2B5EF4-FFF2-40B4-BE49-F238E27FC236}">
                        <a16:creationId xmlns:a16="http://schemas.microsoft.com/office/drawing/2014/main" id="{F1E7F941-7FB1-CF4A-A86E-4745E87FA5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44" name="Picture 42" descr="tv">
                    <a:extLst>
                      <a:ext uri="{FF2B5EF4-FFF2-40B4-BE49-F238E27FC236}">
                        <a16:creationId xmlns:a16="http://schemas.microsoft.com/office/drawing/2014/main" id="{5C8F3C6D-D835-7840-82EE-69730EA6CA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297" name="Group 43">
                <a:extLst>
                  <a:ext uri="{FF2B5EF4-FFF2-40B4-BE49-F238E27FC236}">
                    <a16:creationId xmlns:a16="http://schemas.microsoft.com/office/drawing/2014/main" id="{67079048-1948-974E-A614-943FD2E761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35863" y="1745934"/>
                <a:ext cx="850900" cy="527050"/>
                <a:chOff x="-490" y="1664"/>
                <a:chExt cx="1429" cy="842"/>
              </a:xfrm>
            </p:grpSpPr>
            <p:sp>
              <p:nvSpPr>
                <p:cNvPr id="319" name="AutoShape 44">
                  <a:extLst>
                    <a:ext uri="{FF2B5EF4-FFF2-40B4-BE49-F238E27FC236}">
                      <a16:creationId xmlns:a16="http://schemas.microsoft.com/office/drawing/2014/main" id="{456E65D0-645B-CE4F-B30E-AF2FC63CC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20" name="Group 45">
                  <a:extLst>
                    <a:ext uri="{FF2B5EF4-FFF2-40B4-BE49-F238E27FC236}">
                      <a16:creationId xmlns:a16="http://schemas.microsoft.com/office/drawing/2014/main" id="{E3E2C60A-617F-744F-81D5-30BB67D53B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21" name="Rectangle 46">
                    <a:extLst>
                      <a:ext uri="{FF2B5EF4-FFF2-40B4-BE49-F238E27FC236}">
                        <a16:creationId xmlns:a16="http://schemas.microsoft.com/office/drawing/2014/main" id="{002E7FEA-35B8-F94E-AE8D-E87EA41569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22" name="Line 7">
                    <a:extLst>
                      <a:ext uri="{FF2B5EF4-FFF2-40B4-BE49-F238E27FC236}">
                        <a16:creationId xmlns:a16="http://schemas.microsoft.com/office/drawing/2014/main" id="{B69B1E6A-61F6-6848-A082-E7712464DF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23" name="Group 48">
                    <a:extLst>
                      <a:ext uri="{FF2B5EF4-FFF2-40B4-BE49-F238E27FC236}">
                        <a16:creationId xmlns:a16="http://schemas.microsoft.com/office/drawing/2014/main" id="{82871A84-AE0A-984A-BC23-B1C94CC6BA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29" name="Rectangle 49">
                      <a:extLst>
                        <a:ext uri="{FF2B5EF4-FFF2-40B4-BE49-F238E27FC236}">
                          <a16:creationId xmlns:a16="http://schemas.microsoft.com/office/drawing/2014/main" id="{D056BEE1-4B05-F54C-81EC-370750ED99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0" name="Rectangle 50">
                      <a:extLst>
                        <a:ext uri="{FF2B5EF4-FFF2-40B4-BE49-F238E27FC236}">
                          <a16:creationId xmlns:a16="http://schemas.microsoft.com/office/drawing/2014/main" id="{E244CA29-71A6-EC47-ACFB-87F7789143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1" name="Rectangle 51">
                      <a:extLst>
                        <a:ext uri="{FF2B5EF4-FFF2-40B4-BE49-F238E27FC236}">
                          <a16:creationId xmlns:a16="http://schemas.microsoft.com/office/drawing/2014/main" id="{7B42A43F-637B-9142-969B-01468F67251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2" name="Rectangle 52">
                      <a:extLst>
                        <a:ext uri="{FF2B5EF4-FFF2-40B4-BE49-F238E27FC236}">
                          <a16:creationId xmlns:a16="http://schemas.microsoft.com/office/drawing/2014/main" id="{23B87611-7608-CC43-A967-AEE4B8BB85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3" name="Rectangle 53">
                      <a:extLst>
                        <a:ext uri="{FF2B5EF4-FFF2-40B4-BE49-F238E27FC236}">
                          <a16:creationId xmlns:a16="http://schemas.microsoft.com/office/drawing/2014/main" id="{AE5DFE7E-43E3-0F42-A0FE-E6AD63E149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4" name="AutoShape 54">
                      <a:extLst>
                        <a:ext uri="{FF2B5EF4-FFF2-40B4-BE49-F238E27FC236}">
                          <a16:creationId xmlns:a16="http://schemas.microsoft.com/office/drawing/2014/main" id="{079E5BE1-85B6-3747-AA3F-D2688B378F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24" name="Picture 55" descr="desktop_computer_stylized_small">
                    <a:extLst>
                      <a:ext uri="{FF2B5EF4-FFF2-40B4-BE49-F238E27FC236}">
                        <a16:creationId xmlns:a16="http://schemas.microsoft.com/office/drawing/2014/main" id="{07D61FCA-DAAF-AD44-9EC9-CA49616D355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25" name="Rectangle 56">
                    <a:extLst>
                      <a:ext uri="{FF2B5EF4-FFF2-40B4-BE49-F238E27FC236}">
                        <a16:creationId xmlns:a16="http://schemas.microsoft.com/office/drawing/2014/main" id="{1001F98C-ED6F-D948-99EF-322AC120DD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26" name="Freeform 57">
                    <a:extLst>
                      <a:ext uri="{FF2B5EF4-FFF2-40B4-BE49-F238E27FC236}">
                        <a16:creationId xmlns:a16="http://schemas.microsoft.com/office/drawing/2014/main" id="{92EA9D03-931E-C347-82FA-D160F604F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27" name="Line 58">
                    <a:extLst>
                      <a:ext uri="{FF2B5EF4-FFF2-40B4-BE49-F238E27FC236}">
                        <a16:creationId xmlns:a16="http://schemas.microsoft.com/office/drawing/2014/main" id="{7AABC235-4ADE-CB40-BB43-1D33F57E8C6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28" name="Picture 59" descr="tv">
                    <a:extLst>
                      <a:ext uri="{FF2B5EF4-FFF2-40B4-BE49-F238E27FC236}">
                        <a16:creationId xmlns:a16="http://schemas.microsoft.com/office/drawing/2014/main" id="{9654A268-82FE-4245-B25A-3A124BC4308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298" name="Group 95">
                <a:extLst>
                  <a:ext uri="{FF2B5EF4-FFF2-40B4-BE49-F238E27FC236}">
                    <a16:creationId xmlns:a16="http://schemas.microsoft.com/office/drawing/2014/main" id="{FD849A36-3DCA-4848-84EE-49CDE7D3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276" y="1753872"/>
                <a:ext cx="850900" cy="527050"/>
                <a:chOff x="-490" y="1664"/>
                <a:chExt cx="1429" cy="842"/>
              </a:xfrm>
            </p:grpSpPr>
            <p:sp>
              <p:nvSpPr>
                <p:cNvPr id="303" name="AutoShape 96">
                  <a:extLst>
                    <a:ext uri="{FF2B5EF4-FFF2-40B4-BE49-F238E27FC236}">
                      <a16:creationId xmlns:a16="http://schemas.microsoft.com/office/drawing/2014/main" id="{2134D4E9-8248-CE44-9AAB-057757A4B9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04" name="Group 97">
                  <a:extLst>
                    <a:ext uri="{FF2B5EF4-FFF2-40B4-BE49-F238E27FC236}">
                      <a16:creationId xmlns:a16="http://schemas.microsoft.com/office/drawing/2014/main" id="{5467ECCE-4A4E-A64E-85D9-0663675678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05" name="Rectangle 98">
                    <a:extLst>
                      <a:ext uri="{FF2B5EF4-FFF2-40B4-BE49-F238E27FC236}">
                        <a16:creationId xmlns:a16="http://schemas.microsoft.com/office/drawing/2014/main" id="{49829436-0D5F-004B-AEFC-A5B3EFF126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06" name="Line 7">
                    <a:extLst>
                      <a:ext uri="{FF2B5EF4-FFF2-40B4-BE49-F238E27FC236}">
                        <a16:creationId xmlns:a16="http://schemas.microsoft.com/office/drawing/2014/main" id="{297A059F-49AA-5B45-A6BF-AE3B9EFA95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07" name="Group 100">
                    <a:extLst>
                      <a:ext uri="{FF2B5EF4-FFF2-40B4-BE49-F238E27FC236}">
                        <a16:creationId xmlns:a16="http://schemas.microsoft.com/office/drawing/2014/main" id="{26F51CA6-CBA9-BB44-A274-61BE894B26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13" name="Rectangle 101">
                      <a:extLst>
                        <a:ext uri="{FF2B5EF4-FFF2-40B4-BE49-F238E27FC236}">
                          <a16:creationId xmlns:a16="http://schemas.microsoft.com/office/drawing/2014/main" id="{7875F5E9-821A-0B41-84DA-59FA2188A4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4" name="Rectangle 102">
                      <a:extLst>
                        <a:ext uri="{FF2B5EF4-FFF2-40B4-BE49-F238E27FC236}">
                          <a16:creationId xmlns:a16="http://schemas.microsoft.com/office/drawing/2014/main" id="{E632E424-0BBD-1643-908C-709C6232D47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5" name="Rectangle 103">
                      <a:extLst>
                        <a:ext uri="{FF2B5EF4-FFF2-40B4-BE49-F238E27FC236}">
                          <a16:creationId xmlns:a16="http://schemas.microsoft.com/office/drawing/2014/main" id="{8B81DAEF-25EA-8348-99B9-5386288651E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6" name="Rectangle 104">
                      <a:extLst>
                        <a:ext uri="{FF2B5EF4-FFF2-40B4-BE49-F238E27FC236}">
                          <a16:creationId xmlns:a16="http://schemas.microsoft.com/office/drawing/2014/main" id="{7BAB38B7-A3F3-CB49-B51F-DC1F9670CF2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7" name="Rectangle 105">
                      <a:extLst>
                        <a:ext uri="{FF2B5EF4-FFF2-40B4-BE49-F238E27FC236}">
                          <a16:creationId xmlns:a16="http://schemas.microsoft.com/office/drawing/2014/main" id="{0CDBE914-F84E-7D4E-B3B2-D8F9DE98A86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8" name="AutoShape 106">
                      <a:extLst>
                        <a:ext uri="{FF2B5EF4-FFF2-40B4-BE49-F238E27FC236}">
                          <a16:creationId xmlns:a16="http://schemas.microsoft.com/office/drawing/2014/main" id="{021DD6DC-DF6F-6F4A-85BD-FADA0DD51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08" name="Picture 107" descr="desktop_computer_stylized_small">
                    <a:extLst>
                      <a:ext uri="{FF2B5EF4-FFF2-40B4-BE49-F238E27FC236}">
                        <a16:creationId xmlns:a16="http://schemas.microsoft.com/office/drawing/2014/main" id="{A9B48AEA-369A-ED41-8FEC-F20EFBC33B8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09" name="Rectangle 108">
                    <a:extLst>
                      <a:ext uri="{FF2B5EF4-FFF2-40B4-BE49-F238E27FC236}">
                        <a16:creationId xmlns:a16="http://schemas.microsoft.com/office/drawing/2014/main" id="{E99A4E83-8C3B-804F-B09B-776F804CA9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10" name="Freeform 109">
                    <a:extLst>
                      <a:ext uri="{FF2B5EF4-FFF2-40B4-BE49-F238E27FC236}">
                        <a16:creationId xmlns:a16="http://schemas.microsoft.com/office/drawing/2014/main" id="{BC91D9E2-0A1B-3B42-9C7F-ECD4B0D1B2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110">
                    <a:extLst>
                      <a:ext uri="{FF2B5EF4-FFF2-40B4-BE49-F238E27FC236}">
                        <a16:creationId xmlns:a16="http://schemas.microsoft.com/office/drawing/2014/main" id="{7033F15B-5083-064E-8DA3-D925A29A43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12" name="Picture 111" descr="tv">
                    <a:extLst>
                      <a:ext uri="{FF2B5EF4-FFF2-40B4-BE49-F238E27FC236}">
                        <a16:creationId xmlns:a16="http://schemas.microsoft.com/office/drawing/2014/main" id="{E6ACCA90-C189-5C46-B6A3-BB68EF5AC5A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99" name="Text Box 112">
                <a:extLst>
                  <a:ext uri="{FF2B5EF4-FFF2-40B4-BE49-F238E27FC236}">
                    <a16:creationId xmlns:a16="http://schemas.microsoft.com/office/drawing/2014/main" id="{BF0F7862-2B93-8D4E-8DE9-1D1D28C36B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79808" y="1823710"/>
                <a:ext cx="397868" cy="46159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Arial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…</a:t>
                </a:r>
              </a:p>
            </p:txBody>
          </p:sp>
          <p:sp>
            <p:nvSpPr>
              <p:cNvPr id="300" name="Line 113">
                <a:extLst>
                  <a:ext uri="{FF2B5EF4-FFF2-40B4-BE49-F238E27FC236}">
                    <a16:creationId xmlns:a16="http://schemas.microsoft.com/office/drawing/2014/main" id="{E1CD1932-974E-6946-B4E6-8C6990D34C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69544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01" name="Line 114">
                <a:extLst>
                  <a:ext uri="{FF2B5EF4-FFF2-40B4-BE49-F238E27FC236}">
                    <a16:creationId xmlns:a16="http://schemas.microsoft.com/office/drawing/2014/main" id="{26697457-3ACA-B84C-A50C-83DEF80C9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74423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02" name="Line 115">
                <a:extLst>
                  <a:ext uri="{FF2B5EF4-FFF2-40B4-BE49-F238E27FC236}">
                    <a16:creationId xmlns:a16="http://schemas.microsoft.com/office/drawing/2014/main" id="{0D8D793E-91EB-F741-BB52-5FDEB56CF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11077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257" name="Group 5">
              <a:extLst>
                <a:ext uri="{FF2B5EF4-FFF2-40B4-BE49-F238E27FC236}">
                  <a16:creationId xmlns:a16="http://schemas.microsoft.com/office/drawing/2014/main" id="{DE861C37-8A06-864D-B9A4-27252E961CB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298039" y="2490881"/>
              <a:ext cx="850900" cy="627063"/>
              <a:chOff x="6488251" y="2501584"/>
              <a:chExt cx="850900" cy="627063"/>
            </a:xfrm>
          </p:grpSpPr>
          <p:grpSp>
            <p:nvGrpSpPr>
              <p:cNvPr id="278" name="Group 77">
                <a:extLst>
                  <a:ext uri="{FF2B5EF4-FFF2-40B4-BE49-F238E27FC236}">
                    <a16:creationId xmlns:a16="http://schemas.microsoft.com/office/drawing/2014/main" id="{EFE4B320-2D18-0548-9546-499C02132F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8251" y="2601597"/>
                <a:ext cx="850900" cy="527050"/>
                <a:chOff x="-490" y="1664"/>
                <a:chExt cx="1429" cy="842"/>
              </a:xfrm>
            </p:grpSpPr>
            <p:sp>
              <p:nvSpPr>
                <p:cNvPr id="280" name="AutoShape 78">
                  <a:extLst>
                    <a:ext uri="{FF2B5EF4-FFF2-40B4-BE49-F238E27FC236}">
                      <a16:creationId xmlns:a16="http://schemas.microsoft.com/office/drawing/2014/main" id="{79A4A823-9D81-AD47-B418-203FDA51A5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3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281" name="Group 79">
                  <a:extLst>
                    <a:ext uri="{FF2B5EF4-FFF2-40B4-BE49-F238E27FC236}">
                      <a16:creationId xmlns:a16="http://schemas.microsoft.com/office/drawing/2014/main" id="{F844C0D3-5A34-714F-B8AD-CCC8CD4A8E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282" name="Rectangle 80">
                    <a:extLst>
                      <a:ext uri="{FF2B5EF4-FFF2-40B4-BE49-F238E27FC236}">
                        <a16:creationId xmlns:a16="http://schemas.microsoft.com/office/drawing/2014/main" id="{50412332-25A0-0E4D-A3EC-1F11110203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29" y="1922"/>
                    <a:ext cx="1120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83" name="Line 7">
                    <a:extLst>
                      <a:ext uri="{FF2B5EF4-FFF2-40B4-BE49-F238E27FC236}">
                        <a16:creationId xmlns:a16="http://schemas.microsoft.com/office/drawing/2014/main" id="{913FB20A-42A8-3B47-942A-C08EC3175DC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284" name="Group 82">
                    <a:extLst>
                      <a:ext uri="{FF2B5EF4-FFF2-40B4-BE49-F238E27FC236}">
                        <a16:creationId xmlns:a16="http://schemas.microsoft.com/office/drawing/2014/main" id="{6AE7A535-20D2-7845-906B-57B285A806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290" name="Rectangle 83">
                      <a:extLst>
                        <a:ext uri="{FF2B5EF4-FFF2-40B4-BE49-F238E27FC236}">
                          <a16:creationId xmlns:a16="http://schemas.microsoft.com/office/drawing/2014/main" id="{4DAB170B-872C-AC48-8EB1-7AEA4707CA8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998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1" name="Rectangle 84">
                      <a:extLst>
                        <a:ext uri="{FF2B5EF4-FFF2-40B4-BE49-F238E27FC236}">
                          <a16:creationId xmlns:a16="http://schemas.microsoft.com/office/drawing/2014/main" id="{0AFA26B4-968C-5C4A-A558-6F55DED874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2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2" name="Rectangle 85">
                      <a:extLst>
                        <a:ext uri="{FF2B5EF4-FFF2-40B4-BE49-F238E27FC236}">
                          <a16:creationId xmlns:a16="http://schemas.microsoft.com/office/drawing/2014/main" id="{06BD0766-DE7D-7C4B-BE12-E496331D41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2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3" name="Rectangle 86">
                      <a:extLst>
                        <a:ext uri="{FF2B5EF4-FFF2-40B4-BE49-F238E27FC236}">
                          <a16:creationId xmlns:a16="http://schemas.microsoft.com/office/drawing/2014/main" id="{C84C5A24-A69E-3949-A04F-18EBA27F94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9" y="1066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4" name="Rectangle 87">
                      <a:extLst>
                        <a:ext uri="{FF2B5EF4-FFF2-40B4-BE49-F238E27FC236}">
                          <a16:creationId xmlns:a16="http://schemas.microsoft.com/office/drawing/2014/main" id="{3A0EE1B9-BC91-B046-A9CD-F67E0D19A2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1066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5" name="AutoShape 88">
                      <a:extLst>
                        <a:ext uri="{FF2B5EF4-FFF2-40B4-BE49-F238E27FC236}">
                          <a16:creationId xmlns:a16="http://schemas.microsoft.com/office/drawing/2014/main" id="{CBCA0129-7B22-AA4F-B528-C23E49901D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285" name="Picture 89" descr="desktop_computer_stylized_small">
                    <a:extLst>
                      <a:ext uri="{FF2B5EF4-FFF2-40B4-BE49-F238E27FC236}">
                        <a16:creationId xmlns:a16="http://schemas.microsoft.com/office/drawing/2014/main" id="{686390BB-FAC3-1449-A6CA-F02AD8F5F3B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6" name="Rectangle 90">
                    <a:extLst>
                      <a:ext uri="{FF2B5EF4-FFF2-40B4-BE49-F238E27FC236}">
                        <a16:creationId xmlns:a16="http://schemas.microsoft.com/office/drawing/2014/main" id="{31E1F360-ADB7-F54C-956B-A65BE831BC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1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87" name="Freeform 91">
                    <a:extLst>
                      <a:ext uri="{FF2B5EF4-FFF2-40B4-BE49-F238E27FC236}">
                        <a16:creationId xmlns:a16="http://schemas.microsoft.com/office/drawing/2014/main" id="{7F66C5B5-3F81-1943-B90B-9823940A1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288" name="Line 92">
                    <a:extLst>
                      <a:ext uri="{FF2B5EF4-FFF2-40B4-BE49-F238E27FC236}">
                        <a16:creationId xmlns:a16="http://schemas.microsoft.com/office/drawing/2014/main" id="{01F98E44-06DD-F74F-A19A-7DA9083825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1" y="2269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289" name="Picture 93" descr="tv">
                    <a:extLst>
                      <a:ext uri="{FF2B5EF4-FFF2-40B4-BE49-F238E27FC236}">
                        <a16:creationId xmlns:a16="http://schemas.microsoft.com/office/drawing/2014/main" id="{AF40B057-9970-1C45-9273-0ECE7FF5F36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79" name="Freeform 116">
                <a:extLst>
                  <a:ext uri="{FF2B5EF4-FFF2-40B4-BE49-F238E27FC236}">
                    <a16:creationId xmlns:a16="http://schemas.microsoft.com/office/drawing/2014/main" id="{7F938C16-8A8F-A844-AD81-A0C78CFFD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763" y="2501584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8" name="Group 186">
              <a:extLst>
                <a:ext uri="{FF2B5EF4-FFF2-40B4-BE49-F238E27FC236}">
                  <a16:creationId xmlns:a16="http://schemas.microsoft.com/office/drawing/2014/main" id="{70E8839F-CEE5-CB41-A06E-4CB0D3272F8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84260" y="2507718"/>
              <a:ext cx="850900" cy="627063"/>
              <a:chOff x="6488251" y="2501584"/>
              <a:chExt cx="850900" cy="627063"/>
            </a:xfrm>
          </p:grpSpPr>
          <p:grpSp>
            <p:nvGrpSpPr>
              <p:cNvPr id="260" name="Group 77">
                <a:extLst>
                  <a:ext uri="{FF2B5EF4-FFF2-40B4-BE49-F238E27FC236}">
                    <a16:creationId xmlns:a16="http://schemas.microsoft.com/office/drawing/2014/main" id="{0E7D840E-2707-394C-AE0D-30B10E3523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8251" y="2601597"/>
                <a:ext cx="850900" cy="527050"/>
                <a:chOff x="-490" y="1664"/>
                <a:chExt cx="1429" cy="842"/>
              </a:xfrm>
            </p:grpSpPr>
            <p:sp>
              <p:nvSpPr>
                <p:cNvPr id="262" name="AutoShape 78">
                  <a:extLst>
                    <a:ext uri="{FF2B5EF4-FFF2-40B4-BE49-F238E27FC236}">
                      <a16:creationId xmlns:a16="http://schemas.microsoft.com/office/drawing/2014/main" id="{0F41449C-C9CB-7D44-8773-CE1DF79D8E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1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263" name="Group 79">
                  <a:extLst>
                    <a:ext uri="{FF2B5EF4-FFF2-40B4-BE49-F238E27FC236}">
                      <a16:creationId xmlns:a16="http://schemas.microsoft.com/office/drawing/2014/main" id="{B90C2A7D-EE14-3F42-95E4-1209FE49CB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264" name="Rectangle 80">
                    <a:extLst>
                      <a:ext uri="{FF2B5EF4-FFF2-40B4-BE49-F238E27FC236}">
                        <a16:creationId xmlns:a16="http://schemas.microsoft.com/office/drawing/2014/main" id="{71248F58-EEC6-EF41-9C7D-EAC2C4E841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9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65" name="Line 7">
                    <a:extLst>
                      <a:ext uri="{FF2B5EF4-FFF2-40B4-BE49-F238E27FC236}">
                        <a16:creationId xmlns:a16="http://schemas.microsoft.com/office/drawing/2014/main" id="{F7549C0E-3FEC-B045-BF52-5B60A5E653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266" name="Group 82">
                    <a:extLst>
                      <a:ext uri="{FF2B5EF4-FFF2-40B4-BE49-F238E27FC236}">
                        <a16:creationId xmlns:a16="http://schemas.microsoft.com/office/drawing/2014/main" id="{A40A0AC4-0483-6D4F-B084-53AD0B584C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272" name="Rectangle 83">
                      <a:extLst>
                        <a:ext uri="{FF2B5EF4-FFF2-40B4-BE49-F238E27FC236}">
                          <a16:creationId xmlns:a16="http://schemas.microsoft.com/office/drawing/2014/main" id="{B30D25B7-E6DA-8E45-8513-2F74D665804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" y="1000"/>
                      <a:ext cx="853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3" name="Rectangle 84">
                      <a:extLst>
                        <a:ext uri="{FF2B5EF4-FFF2-40B4-BE49-F238E27FC236}">
                          <a16:creationId xmlns:a16="http://schemas.microsoft.com/office/drawing/2014/main" id="{A35064C1-4527-644B-A09D-9F1DCAA50C8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3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4" name="Rectangle 85">
                      <a:extLst>
                        <a:ext uri="{FF2B5EF4-FFF2-40B4-BE49-F238E27FC236}">
                          <a16:creationId xmlns:a16="http://schemas.microsoft.com/office/drawing/2014/main" id="{E79D8F2B-7AC8-B14A-BDA7-E0194B467B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5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5" name="Rectangle 86">
                      <a:extLst>
                        <a:ext uri="{FF2B5EF4-FFF2-40B4-BE49-F238E27FC236}">
                          <a16:creationId xmlns:a16="http://schemas.microsoft.com/office/drawing/2014/main" id="{4887E6B0-0A86-0345-B6AA-E45EA7EACC7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17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6" name="Rectangle 87">
                      <a:extLst>
                        <a:ext uri="{FF2B5EF4-FFF2-40B4-BE49-F238E27FC236}">
                          <a16:creationId xmlns:a16="http://schemas.microsoft.com/office/drawing/2014/main" id="{359841B3-BFFF-974A-AFE6-BF37DED86F6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7" name="AutoShape 88">
                      <a:extLst>
                        <a:ext uri="{FF2B5EF4-FFF2-40B4-BE49-F238E27FC236}">
                          <a16:creationId xmlns:a16="http://schemas.microsoft.com/office/drawing/2014/main" id="{FE9B27CE-05B9-6845-9FDA-DBE30E5D65C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267" name="Picture 89" descr="desktop_computer_stylized_small">
                    <a:extLst>
                      <a:ext uri="{FF2B5EF4-FFF2-40B4-BE49-F238E27FC236}">
                        <a16:creationId xmlns:a16="http://schemas.microsoft.com/office/drawing/2014/main" id="{0C3D06FA-8772-414E-A3E4-DB625290E30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68" name="Rectangle 90">
                    <a:extLst>
                      <a:ext uri="{FF2B5EF4-FFF2-40B4-BE49-F238E27FC236}">
                        <a16:creationId xmlns:a16="http://schemas.microsoft.com/office/drawing/2014/main" id="{40838EAD-5142-A941-8A31-4312DAC593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69" name="Freeform 91">
                    <a:extLst>
                      <a:ext uri="{FF2B5EF4-FFF2-40B4-BE49-F238E27FC236}">
                        <a16:creationId xmlns:a16="http://schemas.microsoft.com/office/drawing/2014/main" id="{E32D1201-A30F-3844-95F3-01C63B1244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270" name="Line 92">
                    <a:extLst>
                      <a:ext uri="{FF2B5EF4-FFF2-40B4-BE49-F238E27FC236}">
                        <a16:creationId xmlns:a16="http://schemas.microsoft.com/office/drawing/2014/main" id="{748C608C-9066-7D45-88DF-ABDD354976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69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271" name="Picture 93" descr="tv">
                    <a:extLst>
                      <a:ext uri="{FF2B5EF4-FFF2-40B4-BE49-F238E27FC236}">
                        <a16:creationId xmlns:a16="http://schemas.microsoft.com/office/drawing/2014/main" id="{350E5CCD-C371-C149-976C-2EAB5CEA17E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61" name="Freeform 116">
                <a:extLst>
                  <a:ext uri="{FF2B5EF4-FFF2-40B4-BE49-F238E27FC236}">
                    <a16:creationId xmlns:a16="http://schemas.microsoft.com/office/drawing/2014/main" id="{521CABCE-FFFC-2B40-A68E-4BD8076C1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763" y="2501584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59" name="Text Box 112">
              <a:extLst>
                <a:ext uri="{FF2B5EF4-FFF2-40B4-BE49-F238E27FC236}">
                  <a16:creationId xmlns:a16="http://schemas.microsoft.com/office/drawing/2014/main" id="{E31F2E6C-7AAB-AD49-96E7-1928C7B76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7904" y="2596702"/>
              <a:ext cx="397867" cy="4615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Arial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…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251BEFBE-BCA3-2F4B-BDD1-5ECFCAA475F5}"/>
              </a:ext>
            </a:extLst>
          </p:cNvPr>
          <p:cNvGrpSpPr>
            <a:grpSpLocks/>
          </p:cNvGrpSpPr>
          <p:nvPr/>
        </p:nvGrpSpPr>
        <p:grpSpPr bwMode="auto">
          <a:xfrm>
            <a:off x="4167188" y="1614147"/>
            <a:ext cx="6373812" cy="773112"/>
            <a:chOff x="1912787" y="1498311"/>
            <a:chExt cx="5338532" cy="773565"/>
          </a:xfrm>
        </p:grpSpPr>
        <p:sp>
          <p:nvSpPr>
            <p:cNvPr id="352" name="Text Box 6">
              <a:extLst>
                <a:ext uri="{FF2B5EF4-FFF2-40B4-BE49-F238E27FC236}">
                  <a16:creationId xmlns:a16="http://schemas.microsoft.com/office/drawing/2014/main" id="{E1DCA51E-F340-6745-86C7-DA42ADFFA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2787" y="1498311"/>
              <a:ext cx="5338532" cy="517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Arial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Internet frames, TV channels, control  transmitted 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downstream at different frequencies</a:t>
              </a:r>
            </a:p>
          </p:txBody>
        </p:sp>
        <p:sp>
          <p:nvSpPr>
            <p:cNvPr id="353" name="Right Arrow 9">
              <a:extLst>
                <a:ext uri="{FF2B5EF4-FFF2-40B4-BE49-F238E27FC236}">
                  <a16:creationId xmlns:a16="http://schemas.microsoft.com/office/drawing/2014/main" id="{3AA45F91-3051-A342-9D9D-1888A8C84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110" y="1929117"/>
              <a:ext cx="2387053" cy="342759"/>
            </a:xfrm>
            <a:prstGeom prst="rightArrow">
              <a:avLst>
                <a:gd name="adj1" fmla="val 50000"/>
                <a:gd name="adj2" fmla="val 50007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0000FF"/>
                </a:gs>
              </a:gsLst>
              <a:lin ang="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</p:grpSp>
      <p:pic>
        <p:nvPicPr>
          <p:cNvPr id="354" name="Picture 6">
            <a:extLst>
              <a:ext uri="{FF2B5EF4-FFF2-40B4-BE49-F238E27FC236}">
                <a16:creationId xmlns:a16="http://schemas.microsoft.com/office/drawing/2014/main" id="{58D6AD41-4378-564C-A41B-258894B597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013" y="2949233"/>
            <a:ext cx="26035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56" name="Rectangle 3">
            <a:extLst>
              <a:ext uri="{FF2B5EF4-FFF2-40B4-BE49-F238E27FC236}">
                <a16:creationId xmlns:a16="http://schemas.microsoft.com/office/drawing/2014/main" id="{F438DCA3-4E4A-9748-9529-7D06BA50B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457700"/>
            <a:ext cx="10377487" cy="209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>
                <a:solidFill>
                  <a:srgbClr val="C00000"/>
                </a:solidFill>
              </a:rPr>
              <a:t>multiple</a:t>
            </a:r>
            <a:r>
              <a:rPr lang="en-US" sz="2400" i="0">
                <a:solidFill>
                  <a:srgbClr val="CC0000"/>
                </a:solidFill>
              </a:rPr>
              <a:t> </a:t>
            </a:r>
            <a:r>
              <a:rPr lang="en-US" sz="2400" i="0">
                <a:solidFill>
                  <a:srgbClr val="000000"/>
                </a:solidFill>
              </a:rPr>
              <a:t>downstream (broadcast) </a:t>
            </a:r>
            <a:r>
              <a:rPr lang="en-US" sz="2400">
                <a:solidFill>
                  <a:srgbClr val="000000"/>
                </a:solidFill>
              </a:rPr>
              <a:t>FDM channels: up to 1.6 Gbps/channel </a:t>
            </a:r>
            <a:endParaRPr lang="en-US" sz="2400" i="0">
              <a:solidFill>
                <a:srgbClr val="000000"/>
              </a:solidFill>
            </a:endParaRPr>
          </a:p>
          <a:p>
            <a:pPr marL="800100" lvl="1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0"/>
              <a:buChar char="§"/>
            </a:pPr>
            <a:r>
              <a:rPr lang="en-US" sz="2400" i="0">
                <a:solidFill>
                  <a:srgbClr val="000000"/>
                </a:solidFill>
              </a:rPr>
              <a:t>single CMTS transmits into channels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>
                <a:solidFill>
                  <a:srgbClr val="C00000"/>
                </a:solidFill>
              </a:rPr>
              <a:t>multiple</a:t>
            </a:r>
            <a:r>
              <a:rPr lang="en-US" sz="2400">
                <a:solidFill>
                  <a:srgbClr val="000099"/>
                </a:solidFill>
              </a:rPr>
              <a:t> </a:t>
            </a:r>
            <a:r>
              <a:rPr lang="en-US" sz="2400" i="0">
                <a:solidFill>
                  <a:srgbClr val="000000"/>
                </a:solidFill>
              </a:rPr>
              <a:t>upstream channels (up to 1 Gbps/channel)</a:t>
            </a:r>
          </a:p>
          <a:p>
            <a:pPr marL="681038" lvl="1" indent="-223838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0"/>
              <a:buChar char="§"/>
            </a:pPr>
            <a:r>
              <a:rPr lang="en-US" sz="2400">
                <a:solidFill>
                  <a:srgbClr val="C00000"/>
                </a:solidFill>
              </a:rPr>
              <a:t>multiple access: </a:t>
            </a:r>
            <a:r>
              <a:rPr lang="en-US" sz="2400">
                <a:solidFill>
                  <a:srgbClr val="000000"/>
                </a:solidFill>
              </a:rPr>
              <a:t>all </a:t>
            </a:r>
            <a:r>
              <a:rPr lang="en-US" sz="2400" i="0">
                <a:solidFill>
                  <a:srgbClr val="000000"/>
                </a:solidFill>
              </a:rPr>
              <a:t>users contend (random access) for certain upstream channel time slots; others assigned TDM</a:t>
            </a:r>
            <a:endParaRPr lang="en-US" sz="2000" i="0">
              <a:solidFill>
                <a:srgbClr val="000000"/>
              </a:solidFill>
            </a:endParaRPr>
          </a:p>
        </p:txBody>
      </p: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13D1BCCC-AB2A-9044-A1A0-1E8585251F0D}"/>
              </a:ext>
            </a:extLst>
          </p:cNvPr>
          <p:cNvGrpSpPr/>
          <p:nvPr/>
        </p:nvGrpSpPr>
        <p:grpSpPr>
          <a:xfrm>
            <a:off x="1996700" y="3278328"/>
            <a:ext cx="466491" cy="198344"/>
            <a:chOff x="7493876" y="2774731"/>
            <a:chExt cx="1481958" cy="894622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B990E23F-CCEF-174C-B3B9-03E0375F45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A25379E7-9589-B84A-A32D-7F80B0F6BE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7F49EFC4-DD6F-8E44-9F6A-19D4E0301B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59B9FBE3-E3DF-1B48-9335-42430A05E76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42A7CCB5-2A19-904F-9394-EE441A2B2A2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9CBE96BA-3B82-4F47-BE86-99F9C9C329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BB1D25A1-FD56-AB49-AA70-D58C92ABF5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99A8F9D-657A-004C-8F47-3039E6D80BF7}"/>
              </a:ext>
            </a:extLst>
          </p:cNvPr>
          <p:cNvGrpSpPr/>
          <p:nvPr/>
        </p:nvGrpSpPr>
        <p:grpSpPr>
          <a:xfrm>
            <a:off x="1995970" y="3548856"/>
            <a:ext cx="466491" cy="198344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39ED702E-77C1-7140-9D6D-A4B8FA6D4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DC306447-14D6-7D4B-BAB9-F738BFC477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65F45794-D357-044A-941F-EE4DFF0845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030B1D3F-BF25-1B4B-BF02-FE7930423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1C62AACD-31F0-4A45-B8EC-703AEF39CC0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0B327D71-2E0E-9A4A-94F6-F4FC284DDB6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E2B1B66D-8CCD-7F48-A406-A2B34A246B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02A94172-ADC7-7944-BAE4-D9E3B90A75B9}"/>
              </a:ext>
            </a:extLst>
          </p:cNvPr>
          <p:cNvGrpSpPr/>
          <p:nvPr/>
        </p:nvGrpSpPr>
        <p:grpSpPr>
          <a:xfrm>
            <a:off x="2560361" y="3211972"/>
            <a:ext cx="466491" cy="198344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6B0E0549-99B8-9C40-9EB4-5C9E314D7D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1F6D98FF-3C56-B645-AD8F-99178F5ADA2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08EA1B06-2996-D84C-9ED4-6B708D553D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25DF6408-1B4D-C14A-B2FA-AC971CD322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11852680-3331-2049-A431-A4396CA2213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9941D3D9-5312-9D4A-9979-73051D64F1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D7BF4746-0E1C-E249-9E8A-1DC2C58F9C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A2D70DD2-1DCF-4A4A-9D19-509460C1B3E4}"/>
              </a:ext>
            </a:extLst>
          </p:cNvPr>
          <p:cNvGrpSpPr/>
          <p:nvPr/>
        </p:nvGrpSpPr>
        <p:grpSpPr>
          <a:xfrm>
            <a:off x="2699636" y="3556877"/>
            <a:ext cx="466491" cy="198344"/>
            <a:chOff x="7493876" y="2774731"/>
            <a:chExt cx="1481958" cy="894622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A6288576-CB20-1C40-BCEE-E51139E04A8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BA949C7-400B-594F-94BB-4F9FB0DA9B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274D30E0-CD07-494A-9D0F-11AFD0C7394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D105884E-4C1F-2F4F-A5C0-30E9F448664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215BF697-5FE8-C44F-A4E8-8C8546B7DDA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BFF91DEF-8B58-5544-B145-10802855D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EEC82B6-B890-614F-AE52-66F327110B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94" name="Straight Connector 393">
            <a:extLst>
              <a:ext uri="{FF2B5EF4-FFF2-40B4-BE49-F238E27FC236}">
                <a16:creationId xmlns:a16="http://schemas.microsoft.com/office/drawing/2014/main" id="{95C96F8E-4651-6447-9D97-25D2694F7190}"/>
              </a:ext>
            </a:extLst>
          </p:cNvPr>
          <p:cNvCxnSpPr>
            <a:cxnSpLocks/>
          </p:cNvCxnSpPr>
          <p:nvPr/>
        </p:nvCxnSpPr>
        <p:spPr>
          <a:xfrm>
            <a:off x="3025589" y="3307976"/>
            <a:ext cx="140297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329553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9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C97645-9B74-0447-A19A-F414683623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3641" y="412065"/>
            <a:ext cx="11552583" cy="894622"/>
          </a:xfrm>
        </p:spPr>
        <p:txBody>
          <a:bodyPr>
            <a:normAutofit/>
          </a:bodyPr>
          <a:lstStyle/>
          <a:p>
            <a:r>
              <a:rPr lang="en-US"/>
              <a:t>Cable access network: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0996E3-B7FC-2B49-8611-D2528F10A0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37</a:t>
            </a:fld>
            <a:endParaRPr lang="en-US"/>
          </a:p>
        </p:txBody>
      </p:sp>
      <p:sp>
        <p:nvSpPr>
          <p:cNvPr id="468" name="Rectangle 4">
            <a:extLst>
              <a:ext uri="{FF2B5EF4-FFF2-40B4-BE49-F238E27FC236}">
                <a16:creationId xmlns:a16="http://schemas.microsoft.com/office/drawing/2014/main" id="{30F492A7-7038-0245-AFE3-4313112DD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982" y="4159320"/>
            <a:ext cx="9941408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3200">
                <a:solidFill>
                  <a:srgbClr val="C00000"/>
                </a:solidFill>
                <a:ea typeface="ＭＳ Ｐゴシック" charset="0"/>
              </a:rPr>
              <a:t>DOCSIS: 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data over cable service interface </a:t>
            </a:r>
            <a:r>
              <a:rPr lang="en-US" sz="2800" err="1">
                <a:solidFill>
                  <a:srgbClr val="000000"/>
                </a:solidFill>
                <a:ea typeface="ＭＳ Ｐゴシック" charset="0"/>
              </a:rPr>
              <a:t>specificaiton</a:t>
            </a:r>
            <a:endParaRPr lang="en-US" sz="2800" b="1">
              <a:solidFill>
                <a:srgbClr val="000000"/>
              </a:solidFill>
              <a:ea typeface="ＭＳ Ｐゴシック" charset="0"/>
            </a:endParaRPr>
          </a:p>
          <a:p>
            <a:pPr marL="287338" indent="-2222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FDM over upstream, downstream frequency channels</a:t>
            </a:r>
          </a:p>
          <a:p>
            <a:pPr marL="287338" indent="-2222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TDM upstream: some slots assigned, some have contention</a:t>
            </a:r>
          </a:p>
          <a:p>
            <a:pPr marL="681038" lvl="1" indent="-2238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downstream MAP frame: assigns upstream slots</a:t>
            </a:r>
          </a:p>
          <a:p>
            <a:pPr marL="681038" lvl="1" indent="-2238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request for upstream slots (and data) transmitted random access (binary backoff) in selected slots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>
                <a:solidFill>
                  <a:srgbClr val="000000"/>
                </a:solidFill>
                <a:latin typeface="Gill Sans MT" charset="0"/>
                <a:ea typeface="ＭＳ Ｐゴシック" charset="0"/>
              </a:rPr>
              <a:t> </a:t>
            </a:r>
          </a:p>
        </p:txBody>
      </p:sp>
      <p:sp>
        <p:nvSpPr>
          <p:cNvPr id="472" name="TextBox 28">
            <a:extLst>
              <a:ext uri="{FF2B5EF4-FFF2-40B4-BE49-F238E27FC236}">
                <a16:creationId xmlns:a16="http://schemas.microsoft.com/office/drawing/2014/main" id="{530C6BAF-798A-3145-979F-66B059163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3939" y="2865737"/>
            <a:ext cx="24384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Residences with cable modems</a:t>
            </a:r>
          </a:p>
        </p:txBody>
      </p:sp>
      <p:sp>
        <p:nvSpPr>
          <p:cNvPr id="473" name="Down Arrow 472">
            <a:extLst>
              <a:ext uri="{FF2B5EF4-FFF2-40B4-BE49-F238E27FC236}">
                <a16:creationId xmlns:a16="http://schemas.microsoft.com/office/drawing/2014/main" id="{41F5308B-1E51-B24E-903A-33C0E62ECFE8}"/>
              </a:ext>
            </a:extLst>
          </p:cNvPr>
          <p:cNvSpPr/>
          <p:nvPr/>
        </p:nvSpPr>
        <p:spPr bwMode="auto">
          <a:xfrm rot="16200000">
            <a:off x="6023803" y="60121"/>
            <a:ext cx="390525" cy="3606800"/>
          </a:xfrm>
          <a:prstGeom prst="downArrow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/>
            </a:endParaRPr>
          </a:p>
        </p:txBody>
      </p:sp>
      <p:sp>
        <p:nvSpPr>
          <p:cNvPr id="474" name="Down Arrow 473">
            <a:extLst>
              <a:ext uri="{FF2B5EF4-FFF2-40B4-BE49-F238E27FC236}">
                <a16:creationId xmlns:a16="http://schemas.microsoft.com/office/drawing/2014/main" id="{12B11F36-BD83-C341-8DCF-55214CB52D9C}"/>
              </a:ext>
            </a:extLst>
          </p:cNvPr>
          <p:cNvSpPr/>
          <p:nvPr/>
        </p:nvSpPr>
        <p:spPr bwMode="auto">
          <a:xfrm rot="5400000">
            <a:off x="5965066" y="485571"/>
            <a:ext cx="374650" cy="3606800"/>
          </a:xfrm>
          <a:prstGeom prst="downArrow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/>
            </a:endParaRPr>
          </a:p>
        </p:txBody>
      </p:sp>
      <p:sp>
        <p:nvSpPr>
          <p:cNvPr id="475" name="TextBox 31">
            <a:extLst>
              <a:ext uri="{FF2B5EF4-FFF2-40B4-BE49-F238E27FC236}">
                <a16:creationId xmlns:a16="http://schemas.microsoft.com/office/drawing/2014/main" id="{8585C1C8-4054-7746-B998-AF80A36AA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1549" y="1730144"/>
            <a:ext cx="15776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Downstream channel i</a:t>
            </a:r>
          </a:p>
        </p:txBody>
      </p:sp>
      <p:sp>
        <p:nvSpPr>
          <p:cNvPr id="476" name="TextBox 32">
            <a:extLst>
              <a:ext uri="{FF2B5EF4-FFF2-40B4-BE49-F238E27FC236}">
                <a16:creationId xmlns:a16="http://schemas.microsoft.com/office/drawing/2014/main" id="{92F0FB51-4401-F34E-82BD-63AA7B84F6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4415" y="2152334"/>
            <a:ext cx="139493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Upstream channel j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5862240-C3FB-4544-80A1-F56D8290CD49}"/>
              </a:ext>
            </a:extLst>
          </p:cNvPr>
          <p:cNvGrpSpPr/>
          <p:nvPr/>
        </p:nvGrpSpPr>
        <p:grpSpPr>
          <a:xfrm>
            <a:off x="5916168" y="1303951"/>
            <a:ext cx="1907860" cy="400110"/>
            <a:chOff x="5916168" y="1476227"/>
            <a:chExt cx="1907860" cy="400110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A9CE8DDF-CB5B-7943-8577-39A7BF85AD91}"/>
                </a:ext>
              </a:extLst>
            </p:cNvPr>
            <p:cNvSpPr/>
            <p:nvPr/>
          </p:nvSpPr>
          <p:spPr bwMode="auto">
            <a:xfrm>
              <a:off x="5916168" y="1495043"/>
              <a:ext cx="1047435" cy="369303"/>
            </a:xfrm>
            <a:prstGeom prst="rect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71" name="TextBox 6">
              <a:extLst>
                <a:ext uri="{FF2B5EF4-FFF2-40B4-BE49-F238E27FC236}">
                  <a16:creationId xmlns:a16="http://schemas.microsoft.com/office/drawing/2014/main" id="{4ABD2E79-8A72-D34A-9B26-D12F96E693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0797" y="1476227"/>
              <a:ext cx="97013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MAP frame for</a:t>
              </a:r>
            </a:p>
            <a:p>
              <a:pPr marL="0" marR="0" lvl="0" indent="0" defTabSz="914400" eaLnBrk="0" fontAlgn="base" latinLnBrk="0" hangingPunct="0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Interval [t1, t2]</a:t>
              </a:r>
            </a:p>
          </p:txBody>
        </p:sp>
        <p:pic>
          <p:nvPicPr>
            <p:cNvPr id="477" name="Picture 4">
              <a:extLst>
                <a:ext uri="{FF2B5EF4-FFF2-40B4-BE49-F238E27FC236}">
                  <a16:creationId xmlns:a16="http://schemas.microsoft.com/office/drawing/2014/main" id="{F8A47328-A2C4-2844-B768-D48108CB1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06466" y="1556372"/>
              <a:ext cx="817562" cy="242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E439FDA-8285-3846-BE5F-A2F785CA4A5C}"/>
              </a:ext>
            </a:extLst>
          </p:cNvPr>
          <p:cNvGrpSpPr/>
          <p:nvPr/>
        </p:nvGrpSpPr>
        <p:grpSpPr>
          <a:xfrm>
            <a:off x="4346093" y="2631871"/>
            <a:ext cx="4792289" cy="1258980"/>
            <a:chOff x="4346093" y="2804147"/>
            <a:chExt cx="4792289" cy="1258980"/>
          </a:xfrm>
        </p:grpSpPr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FA1BE581-ED5E-614A-927B-07EC31567664}"/>
                </a:ext>
              </a:extLst>
            </p:cNvPr>
            <p:cNvCxnSpPr/>
            <p:nvPr/>
          </p:nvCxnSpPr>
          <p:spPr bwMode="auto">
            <a:xfrm>
              <a:off x="4826828" y="2997822"/>
              <a:ext cx="2755900" cy="4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F1A06E48-3C9B-7D45-810D-3E3E09162C43}"/>
                </a:ext>
              </a:extLst>
            </p:cNvPr>
            <p:cNvCxnSpPr/>
            <p:nvPr/>
          </p:nvCxnSpPr>
          <p:spPr bwMode="auto">
            <a:xfrm>
              <a:off x="4885566" y="2804147"/>
              <a:ext cx="0" cy="19050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7B226097-38DD-FB4D-A5E9-E4BBC25FEDBE}"/>
                </a:ext>
              </a:extLst>
            </p:cNvPr>
            <p:cNvCxnSpPr/>
            <p:nvPr/>
          </p:nvCxnSpPr>
          <p:spPr bwMode="auto">
            <a:xfrm flipH="1">
              <a:off x="4971291" y="2889872"/>
              <a:ext cx="3175" cy="1079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A9586AA7-595C-614C-8541-D06D10BFD410}"/>
                </a:ext>
              </a:extLst>
            </p:cNvPr>
            <p:cNvCxnSpPr/>
            <p:nvPr/>
          </p:nvCxnSpPr>
          <p:spPr bwMode="auto">
            <a:xfrm flipH="1">
              <a:off x="5052253" y="2889872"/>
              <a:ext cx="3175" cy="1079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570F8CA2-6BC6-F147-AB7C-6CED07FED5A4}"/>
                </a:ext>
              </a:extLst>
            </p:cNvPr>
            <p:cNvCxnSpPr/>
            <p:nvPr/>
          </p:nvCxnSpPr>
          <p:spPr bwMode="auto">
            <a:xfrm flipH="1">
              <a:off x="5133216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1347303E-7C8F-244F-ABFB-928A722EF148}"/>
                </a:ext>
              </a:extLst>
            </p:cNvPr>
            <p:cNvCxnSpPr/>
            <p:nvPr/>
          </p:nvCxnSpPr>
          <p:spPr bwMode="auto">
            <a:xfrm flipH="1">
              <a:off x="5214178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1FD40148-3E13-5646-9236-A3CC480373DC}"/>
                </a:ext>
              </a:extLst>
            </p:cNvPr>
            <p:cNvCxnSpPr/>
            <p:nvPr/>
          </p:nvCxnSpPr>
          <p:spPr bwMode="auto">
            <a:xfrm flipH="1">
              <a:off x="529514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51082217-8F48-B846-A7CD-2F1BE46B3E0C}"/>
                </a:ext>
              </a:extLst>
            </p:cNvPr>
            <p:cNvCxnSpPr/>
            <p:nvPr/>
          </p:nvCxnSpPr>
          <p:spPr bwMode="auto">
            <a:xfrm flipH="1">
              <a:off x="537451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AB29E83A-1724-9C49-A4CD-A03257B83324}"/>
                </a:ext>
              </a:extLst>
            </p:cNvPr>
            <p:cNvCxnSpPr/>
            <p:nvPr/>
          </p:nvCxnSpPr>
          <p:spPr bwMode="auto">
            <a:xfrm flipH="1">
              <a:off x="54554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8D533E29-DD9B-1F45-8407-8019B1DCE1D7}"/>
                </a:ext>
              </a:extLst>
            </p:cNvPr>
            <p:cNvCxnSpPr/>
            <p:nvPr/>
          </p:nvCxnSpPr>
          <p:spPr bwMode="auto">
            <a:xfrm flipH="1">
              <a:off x="553644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03C4D510-E354-DC4C-B832-6CFC1ACA64A5}"/>
                </a:ext>
              </a:extLst>
            </p:cNvPr>
            <p:cNvCxnSpPr/>
            <p:nvPr/>
          </p:nvCxnSpPr>
          <p:spPr bwMode="auto">
            <a:xfrm flipH="1">
              <a:off x="561740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7E33BA97-BDAB-D042-9A64-FE7BADD814D9}"/>
                </a:ext>
              </a:extLst>
            </p:cNvPr>
            <p:cNvCxnSpPr/>
            <p:nvPr/>
          </p:nvCxnSpPr>
          <p:spPr bwMode="auto">
            <a:xfrm flipH="1">
              <a:off x="570630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4A2A7189-9E5A-C249-B0E5-AF7D76DF64AB}"/>
                </a:ext>
              </a:extLst>
            </p:cNvPr>
            <p:cNvCxnSpPr/>
            <p:nvPr/>
          </p:nvCxnSpPr>
          <p:spPr bwMode="auto">
            <a:xfrm flipH="1">
              <a:off x="57856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5B7D291F-10B2-8049-A8BD-3D79198FBBDA}"/>
                </a:ext>
              </a:extLst>
            </p:cNvPr>
            <p:cNvCxnSpPr/>
            <p:nvPr/>
          </p:nvCxnSpPr>
          <p:spPr bwMode="auto">
            <a:xfrm flipH="1">
              <a:off x="586664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1C317B8F-D212-8445-9A9C-A62060215159}"/>
                </a:ext>
              </a:extLst>
            </p:cNvPr>
            <p:cNvCxnSpPr/>
            <p:nvPr/>
          </p:nvCxnSpPr>
          <p:spPr bwMode="auto">
            <a:xfrm flipH="1">
              <a:off x="594760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B1490094-9D24-994C-9658-AC0440EF9F04}"/>
                </a:ext>
              </a:extLst>
            </p:cNvPr>
            <p:cNvCxnSpPr/>
            <p:nvPr/>
          </p:nvCxnSpPr>
          <p:spPr bwMode="auto">
            <a:xfrm flipH="1">
              <a:off x="602856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7BF5E7BB-379D-4846-A58B-3D4136BB8BA0}"/>
                </a:ext>
              </a:extLst>
            </p:cNvPr>
            <p:cNvCxnSpPr/>
            <p:nvPr/>
          </p:nvCxnSpPr>
          <p:spPr bwMode="auto">
            <a:xfrm flipH="1">
              <a:off x="6109528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291EF189-E423-AC45-A9A4-BA291E8FEC52}"/>
                </a:ext>
              </a:extLst>
            </p:cNvPr>
            <p:cNvCxnSpPr/>
            <p:nvPr/>
          </p:nvCxnSpPr>
          <p:spPr bwMode="auto">
            <a:xfrm flipH="1">
              <a:off x="619049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C4EB3038-7D66-784D-A6CA-4B4C5D5A8163}"/>
                </a:ext>
              </a:extLst>
            </p:cNvPr>
            <p:cNvCxnSpPr/>
            <p:nvPr/>
          </p:nvCxnSpPr>
          <p:spPr bwMode="auto">
            <a:xfrm flipH="1">
              <a:off x="627145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7" name="Straight Connector 496">
              <a:extLst>
                <a:ext uri="{FF2B5EF4-FFF2-40B4-BE49-F238E27FC236}">
                  <a16:creationId xmlns:a16="http://schemas.microsoft.com/office/drawing/2014/main" id="{03482880-5F89-B940-828B-6168C93CD03C}"/>
                </a:ext>
              </a:extLst>
            </p:cNvPr>
            <p:cNvCxnSpPr/>
            <p:nvPr/>
          </p:nvCxnSpPr>
          <p:spPr bwMode="auto">
            <a:xfrm flipH="1">
              <a:off x="635082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8" name="Straight Connector 497">
              <a:extLst>
                <a:ext uri="{FF2B5EF4-FFF2-40B4-BE49-F238E27FC236}">
                  <a16:creationId xmlns:a16="http://schemas.microsoft.com/office/drawing/2014/main" id="{2C55B6F8-33DE-8D4C-83D8-670FDCDD6CC0}"/>
                </a:ext>
              </a:extLst>
            </p:cNvPr>
            <p:cNvCxnSpPr/>
            <p:nvPr/>
          </p:nvCxnSpPr>
          <p:spPr bwMode="auto">
            <a:xfrm flipH="1">
              <a:off x="644449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9" name="Straight Connector 498">
              <a:extLst>
                <a:ext uri="{FF2B5EF4-FFF2-40B4-BE49-F238E27FC236}">
                  <a16:creationId xmlns:a16="http://schemas.microsoft.com/office/drawing/2014/main" id="{CDA21830-E307-3B4F-A30D-FBA9C134D3AF}"/>
                </a:ext>
              </a:extLst>
            </p:cNvPr>
            <p:cNvCxnSpPr/>
            <p:nvPr/>
          </p:nvCxnSpPr>
          <p:spPr bwMode="auto">
            <a:xfrm flipH="1">
              <a:off x="653339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0" name="Straight Connector 499">
              <a:extLst>
                <a:ext uri="{FF2B5EF4-FFF2-40B4-BE49-F238E27FC236}">
                  <a16:creationId xmlns:a16="http://schemas.microsoft.com/office/drawing/2014/main" id="{7F6389F6-270F-B748-98C1-701175F616C1}"/>
                </a:ext>
              </a:extLst>
            </p:cNvPr>
            <p:cNvCxnSpPr/>
            <p:nvPr/>
          </p:nvCxnSpPr>
          <p:spPr bwMode="auto">
            <a:xfrm flipH="1">
              <a:off x="661435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1" name="Straight Connector 500">
              <a:extLst>
                <a:ext uri="{FF2B5EF4-FFF2-40B4-BE49-F238E27FC236}">
                  <a16:creationId xmlns:a16="http://schemas.microsoft.com/office/drawing/2014/main" id="{17BDF4AD-E042-8E4A-9CCD-8C4E40205157}"/>
                </a:ext>
              </a:extLst>
            </p:cNvPr>
            <p:cNvCxnSpPr/>
            <p:nvPr/>
          </p:nvCxnSpPr>
          <p:spPr bwMode="auto">
            <a:xfrm flipH="1">
              <a:off x="6695316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2" name="Straight Connector 501">
              <a:extLst>
                <a:ext uri="{FF2B5EF4-FFF2-40B4-BE49-F238E27FC236}">
                  <a16:creationId xmlns:a16="http://schemas.microsoft.com/office/drawing/2014/main" id="{0E37C29B-C5C3-6449-89A3-09B01402DD17}"/>
                </a:ext>
              </a:extLst>
            </p:cNvPr>
            <p:cNvCxnSpPr/>
            <p:nvPr/>
          </p:nvCxnSpPr>
          <p:spPr bwMode="auto">
            <a:xfrm flipH="1">
              <a:off x="677469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47671E23-2987-C94F-9A5C-80114F4CA1BA}"/>
                </a:ext>
              </a:extLst>
            </p:cNvPr>
            <p:cNvCxnSpPr/>
            <p:nvPr/>
          </p:nvCxnSpPr>
          <p:spPr bwMode="auto">
            <a:xfrm flipH="1">
              <a:off x="685565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98D6F032-C25D-994B-899C-446B70321171}"/>
                </a:ext>
              </a:extLst>
            </p:cNvPr>
            <p:cNvCxnSpPr/>
            <p:nvPr/>
          </p:nvCxnSpPr>
          <p:spPr bwMode="auto">
            <a:xfrm flipH="1">
              <a:off x="693661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8DE0F531-F400-484A-9FCF-26227DB56016}"/>
                </a:ext>
              </a:extLst>
            </p:cNvPr>
            <p:cNvCxnSpPr/>
            <p:nvPr/>
          </p:nvCxnSpPr>
          <p:spPr bwMode="auto">
            <a:xfrm flipH="1">
              <a:off x="70175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ADB6B9A5-7441-814F-85CA-C17DA13E9CF2}"/>
                </a:ext>
              </a:extLst>
            </p:cNvPr>
            <p:cNvCxnSpPr/>
            <p:nvPr/>
          </p:nvCxnSpPr>
          <p:spPr bwMode="auto">
            <a:xfrm flipH="1">
              <a:off x="709854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51DBE608-CE92-234E-AA58-852D682BFC71}"/>
                </a:ext>
              </a:extLst>
            </p:cNvPr>
            <p:cNvCxnSpPr/>
            <p:nvPr/>
          </p:nvCxnSpPr>
          <p:spPr bwMode="auto">
            <a:xfrm flipH="1">
              <a:off x="717950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C5704CE3-E8E0-7741-ABA8-0EAD4765139C}"/>
                </a:ext>
              </a:extLst>
            </p:cNvPr>
            <p:cNvCxnSpPr/>
            <p:nvPr/>
          </p:nvCxnSpPr>
          <p:spPr bwMode="auto">
            <a:xfrm>
              <a:off x="7274753" y="2808719"/>
              <a:ext cx="0" cy="19050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509" name="TextBox 65">
              <a:extLst>
                <a:ext uri="{FF2B5EF4-FFF2-40B4-BE49-F238E27FC236}">
                  <a16:creationId xmlns:a16="http://schemas.microsoft.com/office/drawing/2014/main" id="{29762E37-E0D2-9B4F-8787-019BC4410A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5167" y="3049834"/>
              <a:ext cx="3225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t</a:t>
              </a:r>
              <a:r>
                <a:rPr kumimoji="0" lang="en-US" sz="1600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10" name="TextBox 66">
              <a:extLst>
                <a:ext uri="{FF2B5EF4-FFF2-40B4-BE49-F238E27FC236}">
                  <a16:creationId xmlns:a16="http://schemas.microsoft.com/office/drawing/2014/main" id="{672B81FF-05EB-A44E-99EC-CDEC2A267B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0369" y="3047418"/>
              <a:ext cx="3225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t</a:t>
              </a:r>
              <a:r>
                <a:rPr kumimoji="0" lang="en-US" sz="1600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cxnSp>
          <p:nvCxnSpPr>
            <p:cNvPr id="511" name="Straight Connector 510">
              <a:extLst>
                <a:ext uri="{FF2B5EF4-FFF2-40B4-BE49-F238E27FC236}">
                  <a16:creationId xmlns:a16="http://schemas.microsoft.com/office/drawing/2014/main" id="{5EE4FD1E-648C-8E44-92AB-E87DCA4DABB5}"/>
                </a:ext>
              </a:extLst>
            </p:cNvPr>
            <p:cNvCxnSpPr/>
            <p:nvPr/>
          </p:nvCxnSpPr>
          <p:spPr bwMode="auto">
            <a:xfrm>
              <a:off x="4877628" y="3081959"/>
              <a:ext cx="577850" cy="317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8F4CAE3E-ADB0-6F42-8B27-AADC5378C819}"/>
                </a:ext>
              </a:extLst>
            </p:cNvPr>
            <p:cNvCxnSpPr/>
            <p:nvPr/>
          </p:nvCxnSpPr>
          <p:spPr bwMode="auto">
            <a:xfrm>
              <a:off x="5445953" y="3088309"/>
              <a:ext cx="1870075" cy="158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39216253-29EB-B543-8583-10EDECE59C17}"/>
                </a:ext>
              </a:extLst>
            </p:cNvPr>
            <p:cNvCxnSpPr/>
            <p:nvPr/>
          </p:nvCxnSpPr>
          <p:spPr bwMode="auto">
            <a:xfrm>
              <a:off x="5166553" y="3135934"/>
              <a:ext cx="4763" cy="5127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</a:ln>
            <a:effectLst/>
          </p:spPr>
        </p:cxn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550F8C2A-CFB1-B24B-8DE1-2AA6F6D91695}"/>
                </a:ext>
              </a:extLst>
            </p:cNvPr>
            <p:cNvCxnSpPr/>
            <p:nvPr/>
          </p:nvCxnSpPr>
          <p:spPr bwMode="auto">
            <a:xfrm>
              <a:off x="6339716" y="3143872"/>
              <a:ext cx="6350" cy="51435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</a:ln>
            <a:effectLst/>
          </p:spPr>
        </p:cxnSp>
        <p:sp>
          <p:nvSpPr>
            <p:cNvPr id="515" name="TextBox 71">
              <a:extLst>
                <a:ext uri="{FF2B5EF4-FFF2-40B4-BE49-F238E27FC236}">
                  <a16:creationId xmlns:a16="http://schemas.microsoft.com/office/drawing/2014/main" id="{5019C175-DB78-7C48-BB28-C76354C29A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3039" y="3601462"/>
              <a:ext cx="28953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Assigned minislots containing cable modem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upstream data frames</a:t>
              </a:r>
            </a:p>
          </p:txBody>
        </p:sp>
        <p:sp>
          <p:nvSpPr>
            <p:cNvPr id="516" name="TextBox 72">
              <a:extLst>
                <a:ext uri="{FF2B5EF4-FFF2-40B4-BE49-F238E27FC236}">
                  <a16:creationId xmlns:a16="http://schemas.microsoft.com/office/drawing/2014/main" id="{60680827-C214-C140-BAFD-FAC72AD75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6093" y="3599875"/>
              <a:ext cx="17107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Minislots containing 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minislots request frames</a:t>
              </a:r>
            </a:p>
          </p:txBody>
        </p:sp>
      </p:grpSp>
      <p:sp>
        <p:nvSpPr>
          <p:cNvPr id="517" name="Rectangle 44">
            <a:extLst>
              <a:ext uri="{FF2B5EF4-FFF2-40B4-BE49-F238E27FC236}">
                <a16:creationId xmlns:a16="http://schemas.microsoft.com/office/drawing/2014/main" id="{6C2C886A-C69A-164C-A254-9290730C2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880" y="1789944"/>
            <a:ext cx="955617" cy="699947"/>
          </a:xfrm>
          <a:prstGeom prst="rect">
            <a:avLst/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518" name="Text Box 45">
            <a:extLst>
              <a:ext uri="{FF2B5EF4-FFF2-40B4-BE49-F238E27FC236}">
                <a16:creationId xmlns:a16="http://schemas.microsoft.com/office/drawing/2014/main" id="{9D972BBE-001E-6B4E-BE85-D72ADFDEE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8153" y="2521231"/>
            <a:ext cx="1925520" cy="29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cable headend</a:t>
            </a:r>
          </a:p>
        </p:txBody>
      </p:sp>
      <p:sp>
        <p:nvSpPr>
          <p:cNvPr id="519" name="Text Box 126">
            <a:extLst>
              <a:ext uri="{FF2B5EF4-FFF2-40B4-BE49-F238E27FC236}">
                <a16:creationId xmlns:a16="http://schemas.microsoft.com/office/drawing/2014/main" id="{40C89C51-54CF-6149-BF3C-4AB4AE7EF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9132" y="1758746"/>
            <a:ext cx="9509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CMTS</a:t>
            </a:r>
          </a:p>
        </p:txBody>
      </p:sp>
      <p:sp>
        <p:nvSpPr>
          <p:cNvPr id="520" name="AutoShape 127">
            <a:extLst>
              <a:ext uri="{FF2B5EF4-FFF2-40B4-BE49-F238E27FC236}">
                <a16:creationId xmlns:a16="http://schemas.microsoft.com/office/drawing/2014/main" id="{1F07E4A1-CBDE-A744-8C41-C87B86318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2803" y="1526971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pic>
        <p:nvPicPr>
          <p:cNvPr id="521" name="Picture 6">
            <a:extLst>
              <a:ext uri="{FF2B5EF4-FFF2-40B4-BE49-F238E27FC236}">
                <a16:creationId xmlns:a16="http://schemas.microsoft.com/office/drawing/2014/main" id="{4376DD4A-B734-5944-BE29-62E198B7DB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391" y="1914321"/>
            <a:ext cx="258762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22" name="Group 77">
            <a:extLst>
              <a:ext uri="{FF2B5EF4-FFF2-40B4-BE49-F238E27FC236}">
                <a16:creationId xmlns:a16="http://schemas.microsoft.com/office/drawing/2014/main" id="{A40260AC-CA2F-2D44-AF02-AE55FA2A169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68939" y="1185658"/>
            <a:ext cx="1034751" cy="625054"/>
            <a:chOff x="-490" y="1664"/>
            <a:chExt cx="1429" cy="842"/>
          </a:xfrm>
        </p:grpSpPr>
        <p:sp>
          <p:nvSpPr>
            <p:cNvPr id="574" name="AutoShape 78">
              <a:extLst>
                <a:ext uri="{FF2B5EF4-FFF2-40B4-BE49-F238E27FC236}">
                  <a16:creationId xmlns:a16="http://schemas.microsoft.com/office/drawing/2014/main" id="{69B447BD-A5C5-3148-A5E8-F63E89B98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75" name="Group 79">
              <a:extLst>
                <a:ext uri="{FF2B5EF4-FFF2-40B4-BE49-F238E27FC236}">
                  <a16:creationId xmlns:a16="http://schemas.microsoft.com/office/drawing/2014/main" id="{49554019-867B-8F43-859C-650693EF13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76" name="Rectangle 80">
                <a:extLst>
                  <a:ext uri="{FF2B5EF4-FFF2-40B4-BE49-F238E27FC236}">
                    <a16:creationId xmlns:a16="http://schemas.microsoft.com/office/drawing/2014/main" id="{C6EE8CED-F565-914C-BBDB-D84F589F3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77" name="Line 7">
                <a:extLst>
                  <a:ext uri="{FF2B5EF4-FFF2-40B4-BE49-F238E27FC236}">
                    <a16:creationId xmlns:a16="http://schemas.microsoft.com/office/drawing/2014/main" id="{3CD80374-CE69-DF45-BC3F-16D87AED9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78" name="Group 82">
                <a:extLst>
                  <a:ext uri="{FF2B5EF4-FFF2-40B4-BE49-F238E27FC236}">
                    <a16:creationId xmlns:a16="http://schemas.microsoft.com/office/drawing/2014/main" id="{3D9E71BE-71E6-7945-A151-29E18B9069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84" name="Rectangle 83">
                  <a:extLst>
                    <a:ext uri="{FF2B5EF4-FFF2-40B4-BE49-F238E27FC236}">
                      <a16:creationId xmlns:a16="http://schemas.microsoft.com/office/drawing/2014/main" id="{5F2E06AA-2CF4-5F49-ABAA-4455C7CB2D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" y="1000"/>
                  <a:ext cx="850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5" name="Rectangle 84">
                  <a:extLst>
                    <a:ext uri="{FF2B5EF4-FFF2-40B4-BE49-F238E27FC236}">
                      <a16:creationId xmlns:a16="http://schemas.microsoft.com/office/drawing/2014/main" id="{910D8E1A-C35E-5848-BA99-FF0D9FD57B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9" y="1073"/>
                  <a:ext cx="40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6" name="Rectangle 85">
                  <a:extLst>
                    <a:ext uri="{FF2B5EF4-FFF2-40B4-BE49-F238E27FC236}">
                      <a16:creationId xmlns:a16="http://schemas.microsoft.com/office/drawing/2014/main" id="{5B393F0C-CAE5-384E-8227-43F674401C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" y="1073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7" name="Rectangle 86">
                  <a:extLst>
                    <a:ext uri="{FF2B5EF4-FFF2-40B4-BE49-F238E27FC236}">
                      <a16:creationId xmlns:a16="http://schemas.microsoft.com/office/drawing/2014/main" id="{520EC3B0-5E20-6249-AE3B-DD1B7D3805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7" y="1068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8" name="Rectangle 87">
                  <a:extLst>
                    <a:ext uri="{FF2B5EF4-FFF2-40B4-BE49-F238E27FC236}">
                      <a16:creationId xmlns:a16="http://schemas.microsoft.com/office/drawing/2014/main" id="{586947F8-C2B3-F049-B4B8-90D5A1EAD6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1068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9" name="AutoShape 88">
                  <a:extLst>
                    <a:ext uri="{FF2B5EF4-FFF2-40B4-BE49-F238E27FC236}">
                      <a16:creationId xmlns:a16="http://schemas.microsoft.com/office/drawing/2014/main" id="{5543A92C-5C91-A543-9BD0-82F864DC7E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79" name="Picture 89" descr="desktop_computer_stylized_small">
                <a:extLst>
                  <a:ext uri="{FF2B5EF4-FFF2-40B4-BE49-F238E27FC236}">
                    <a16:creationId xmlns:a16="http://schemas.microsoft.com/office/drawing/2014/main" id="{B906B6ED-402F-4449-BA66-BD87EB253B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0" name="Rectangle 90">
                <a:extLst>
                  <a:ext uri="{FF2B5EF4-FFF2-40B4-BE49-F238E27FC236}">
                    <a16:creationId xmlns:a16="http://schemas.microsoft.com/office/drawing/2014/main" id="{1A819698-C764-174E-8C3B-87DFB4BDE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81" name="Freeform 91">
                <a:extLst>
                  <a:ext uri="{FF2B5EF4-FFF2-40B4-BE49-F238E27FC236}">
                    <a16:creationId xmlns:a16="http://schemas.microsoft.com/office/drawing/2014/main" id="{A6837B9A-B4D5-9F43-B186-202DF5D05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82" name="Line 92">
                <a:extLst>
                  <a:ext uri="{FF2B5EF4-FFF2-40B4-BE49-F238E27FC236}">
                    <a16:creationId xmlns:a16="http://schemas.microsoft.com/office/drawing/2014/main" id="{F6BB46D7-B8BF-A846-AE8B-94D314002E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83" name="Picture 93" descr="tv">
                <a:extLst>
                  <a:ext uri="{FF2B5EF4-FFF2-40B4-BE49-F238E27FC236}">
                    <a16:creationId xmlns:a16="http://schemas.microsoft.com/office/drawing/2014/main" id="{411DDBF4-1EEB-D440-87F4-9EB524511C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3" name="Group 77">
            <a:extLst>
              <a:ext uri="{FF2B5EF4-FFF2-40B4-BE49-F238E27FC236}">
                <a16:creationId xmlns:a16="http://schemas.microsoft.com/office/drawing/2014/main" id="{9777AC37-7438-7943-9796-8FA6C75347B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279564" y="1537877"/>
            <a:ext cx="1034751" cy="625054"/>
            <a:chOff x="-490" y="1664"/>
            <a:chExt cx="1429" cy="842"/>
          </a:xfrm>
        </p:grpSpPr>
        <p:sp>
          <p:nvSpPr>
            <p:cNvPr id="558" name="AutoShape 78">
              <a:extLst>
                <a:ext uri="{FF2B5EF4-FFF2-40B4-BE49-F238E27FC236}">
                  <a16:creationId xmlns:a16="http://schemas.microsoft.com/office/drawing/2014/main" id="{CDEEE819-6D55-324C-9335-BBBCCE74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1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59" name="Group 79">
              <a:extLst>
                <a:ext uri="{FF2B5EF4-FFF2-40B4-BE49-F238E27FC236}">
                  <a16:creationId xmlns:a16="http://schemas.microsoft.com/office/drawing/2014/main" id="{D9DFA845-D530-114E-B365-61415E5CF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60" name="Rectangle 80">
                <a:extLst>
                  <a:ext uri="{FF2B5EF4-FFF2-40B4-BE49-F238E27FC236}">
                    <a16:creationId xmlns:a16="http://schemas.microsoft.com/office/drawing/2014/main" id="{288C3959-34C1-1F42-98F6-A7A19D18A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61" name="Line 7">
                <a:extLst>
                  <a:ext uri="{FF2B5EF4-FFF2-40B4-BE49-F238E27FC236}">
                    <a16:creationId xmlns:a16="http://schemas.microsoft.com/office/drawing/2014/main" id="{59263F6A-9E5F-974A-B2C4-9DFC6603E8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62" name="Group 82">
                <a:extLst>
                  <a:ext uri="{FF2B5EF4-FFF2-40B4-BE49-F238E27FC236}">
                    <a16:creationId xmlns:a16="http://schemas.microsoft.com/office/drawing/2014/main" id="{115F1127-052F-C34B-8E1E-7CDC241C94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68" name="Rectangle 83">
                  <a:extLst>
                    <a:ext uri="{FF2B5EF4-FFF2-40B4-BE49-F238E27FC236}">
                      <a16:creationId xmlns:a16="http://schemas.microsoft.com/office/drawing/2014/main" id="{65881937-B3B1-1648-96FC-7B2FC1478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" y="1001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69" name="Rectangle 84">
                  <a:extLst>
                    <a:ext uri="{FF2B5EF4-FFF2-40B4-BE49-F238E27FC236}">
                      <a16:creationId xmlns:a16="http://schemas.microsoft.com/office/drawing/2014/main" id="{AF45AE34-402A-A44B-8735-89F4D11DE4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0" name="Rectangle 85">
                  <a:extLst>
                    <a:ext uri="{FF2B5EF4-FFF2-40B4-BE49-F238E27FC236}">
                      <a16:creationId xmlns:a16="http://schemas.microsoft.com/office/drawing/2014/main" id="{63B08352-6366-C449-AFF8-74595CB31C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" y="1074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1" name="Rectangle 86">
                  <a:extLst>
                    <a:ext uri="{FF2B5EF4-FFF2-40B4-BE49-F238E27FC236}">
                      <a16:creationId xmlns:a16="http://schemas.microsoft.com/office/drawing/2014/main" id="{3D297AFC-C66D-894E-AE47-F4E87BF71B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5" y="1069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2" name="Rectangle 87">
                  <a:extLst>
                    <a:ext uri="{FF2B5EF4-FFF2-40B4-BE49-F238E27FC236}">
                      <a16:creationId xmlns:a16="http://schemas.microsoft.com/office/drawing/2014/main" id="{CD786996-1025-0D4C-A604-A48BE78F10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1069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3" name="AutoShape 88">
                  <a:extLst>
                    <a:ext uri="{FF2B5EF4-FFF2-40B4-BE49-F238E27FC236}">
                      <a16:creationId xmlns:a16="http://schemas.microsoft.com/office/drawing/2014/main" id="{EBAF0E02-EDCC-BA40-B794-B4CEBED48A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63" name="Picture 89" descr="desktop_computer_stylized_small">
                <a:extLst>
                  <a:ext uri="{FF2B5EF4-FFF2-40B4-BE49-F238E27FC236}">
                    <a16:creationId xmlns:a16="http://schemas.microsoft.com/office/drawing/2014/main" id="{D01682A1-7198-AA48-B9F5-9B6F0D114E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" name="Rectangle 90">
                <a:extLst>
                  <a:ext uri="{FF2B5EF4-FFF2-40B4-BE49-F238E27FC236}">
                    <a16:creationId xmlns:a16="http://schemas.microsoft.com/office/drawing/2014/main" id="{647A01FF-63ED-C84E-8F0A-C5936FD27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65" name="Freeform 91">
                <a:extLst>
                  <a:ext uri="{FF2B5EF4-FFF2-40B4-BE49-F238E27FC236}">
                    <a16:creationId xmlns:a16="http://schemas.microsoft.com/office/drawing/2014/main" id="{6827B81D-6527-C248-9354-4DD1E608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66" name="Line 92">
                <a:extLst>
                  <a:ext uri="{FF2B5EF4-FFF2-40B4-BE49-F238E27FC236}">
                    <a16:creationId xmlns:a16="http://schemas.microsoft.com/office/drawing/2014/main" id="{131F1B37-9804-2442-8CFE-712BB8CF3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2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67" name="Picture 93" descr="tv">
                <a:extLst>
                  <a:ext uri="{FF2B5EF4-FFF2-40B4-BE49-F238E27FC236}">
                    <a16:creationId xmlns:a16="http://schemas.microsoft.com/office/drawing/2014/main" id="{BDF1EFF0-80BA-974F-98D5-E4B286967F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4" name="Group 77">
            <a:extLst>
              <a:ext uri="{FF2B5EF4-FFF2-40B4-BE49-F238E27FC236}">
                <a16:creationId xmlns:a16="http://schemas.microsoft.com/office/drawing/2014/main" id="{FC3842BA-F6A1-A943-8BC3-429F35A5934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79676" y="2243231"/>
            <a:ext cx="1034751" cy="625054"/>
            <a:chOff x="-490" y="1664"/>
            <a:chExt cx="1429" cy="842"/>
          </a:xfrm>
        </p:grpSpPr>
        <p:sp>
          <p:nvSpPr>
            <p:cNvPr id="542" name="AutoShape 78">
              <a:extLst>
                <a:ext uri="{FF2B5EF4-FFF2-40B4-BE49-F238E27FC236}">
                  <a16:creationId xmlns:a16="http://schemas.microsoft.com/office/drawing/2014/main" id="{F4CF8682-97EE-BF49-B3C0-F173095F3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1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43" name="Group 79">
              <a:extLst>
                <a:ext uri="{FF2B5EF4-FFF2-40B4-BE49-F238E27FC236}">
                  <a16:creationId xmlns:a16="http://schemas.microsoft.com/office/drawing/2014/main" id="{56B9DA88-CC8A-C74D-8040-0B141F083A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44" name="Rectangle 80">
                <a:extLst>
                  <a:ext uri="{FF2B5EF4-FFF2-40B4-BE49-F238E27FC236}">
                    <a16:creationId xmlns:a16="http://schemas.microsoft.com/office/drawing/2014/main" id="{A1556C4D-4925-5C40-B85B-150BD64C2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2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45" name="Line 7">
                <a:extLst>
                  <a:ext uri="{FF2B5EF4-FFF2-40B4-BE49-F238E27FC236}">
                    <a16:creationId xmlns:a16="http://schemas.microsoft.com/office/drawing/2014/main" id="{6D9A0B80-B994-8746-B864-F597C4DAD7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46" name="Group 82">
                <a:extLst>
                  <a:ext uri="{FF2B5EF4-FFF2-40B4-BE49-F238E27FC236}">
                    <a16:creationId xmlns:a16="http://schemas.microsoft.com/office/drawing/2014/main" id="{7AB878AD-9002-254F-8CC0-1E24619299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52" name="Rectangle 83">
                  <a:extLst>
                    <a:ext uri="{FF2B5EF4-FFF2-40B4-BE49-F238E27FC236}">
                      <a16:creationId xmlns:a16="http://schemas.microsoft.com/office/drawing/2014/main" id="{58D02BC1-3896-6C48-AC39-2A17579D83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" y="999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3" name="Rectangle 84">
                  <a:extLst>
                    <a:ext uri="{FF2B5EF4-FFF2-40B4-BE49-F238E27FC236}">
                      <a16:creationId xmlns:a16="http://schemas.microsoft.com/office/drawing/2014/main" id="{0CB6E5E4-16FB-FF49-81B9-AB7424C63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2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4" name="Rectangle 85">
                  <a:extLst>
                    <a:ext uri="{FF2B5EF4-FFF2-40B4-BE49-F238E27FC236}">
                      <a16:creationId xmlns:a16="http://schemas.microsoft.com/office/drawing/2014/main" id="{D0C881FA-C4AA-C447-8DFC-9718590C38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" y="1072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5" name="Rectangle 86">
                  <a:extLst>
                    <a:ext uri="{FF2B5EF4-FFF2-40B4-BE49-F238E27FC236}">
                      <a16:creationId xmlns:a16="http://schemas.microsoft.com/office/drawing/2014/main" id="{F58E00EA-0D31-014A-89D2-9BACD30C5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7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6" name="Rectangle 87">
                  <a:extLst>
                    <a:ext uri="{FF2B5EF4-FFF2-40B4-BE49-F238E27FC236}">
                      <a16:creationId xmlns:a16="http://schemas.microsoft.com/office/drawing/2014/main" id="{E02E834F-5367-AE43-AE78-3E1D6F2998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7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7" name="AutoShape 88">
                  <a:extLst>
                    <a:ext uri="{FF2B5EF4-FFF2-40B4-BE49-F238E27FC236}">
                      <a16:creationId xmlns:a16="http://schemas.microsoft.com/office/drawing/2014/main" id="{F52E13E5-BFDC-9B48-AFD6-8BF4E2E34C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47" name="Picture 89" descr="desktop_computer_stylized_small">
                <a:extLst>
                  <a:ext uri="{FF2B5EF4-FFF2-40B4-BE49-F238E27FC236}">
                    <a16:creationId xmlns:a16="http://schemas.microsoft.com/office/drawing/2014/main" id="{46782061-070C-624F-ABB3-A650B38E5B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8" name="Rectangle 90">
                <a:extLst>
                  <a:ext uri="{FF2B5EF4-FFF2-40B4-BE49-F238E27FC236}">
                    <a16:creationId xmlns:a16="http://schemas.microsoft.com/office/drawing/2014/main" id="{813867D0-BBA4-D644-97B2-EAABDC500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2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49" name="Freeform 91">
                <a:extLst>
                  <a:ext uri="{FF2B5EF4-FFF2-40B4-BE49-F238E27FC236}">
                    <a16:creationId xmlns:a16="http://schemas.microsoft.com/office/drawing/2014/main" id="{04C61F80-C797-2A43-9E07-8D36C1F0B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50" name="Line 92">
                <a:extLst>
                  <a:ext uri="{FF2B5EF4-FFF2-40B4-BE49-F238E27FC236}">
                    <a16:creationId xmlns:a16="http://schemas.microsoft.com/office/drawing/2014/main" id="{775B1909-4227-F444-97B1-F14F1FB52F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51" name="Picture 93" descr="tv">
                <a:extLst>
                  <a:ext uri="{FF2B5EF4-FFF2-40B4-BE49-F238E27FC236}">
                    <a16:creationId xmlns:a16="http://schemas.microsoft.com/office/drawing/2014/main" id="{B1847795-731E-3940-B2A1-A2B226A674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5" name="Group 77">
            <a:extLst>
              <a:ext uri="{FF2B5EF4-FFF2-40B4-BE49-F238E27FC236}">
                <a16:creationId xmlns:a16="http://schemas.microsoft.com/office/drawing/2014/main" id="{287AA7E4-54CA-844E-AF87-E56264EE91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0975" y="1925365"/>
            <a:ext cx="1034751" cy="625054"/>
            <a:chOff x="-490" y="1664"/>
            <a:chExt cx="1429" cy="842"/>
          </a:xfrm>
        </p:grpSpPr>
        <p:sp>
          <p:nvSpPr>
            <p:cNvPr id="526" name="AutoShape 78">
              <a:extLst>
                <a:ext uri="{FF2B5EF4-FFF2-40B4-BE49-F238E27FC236}">
                  <a16:creationId xmlns:a16="http://schemas.microsoft.com/office/drawing/2014/main" id="{C41E7642-3290-4842-9222-3C6E96644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27" name="Group 79">
              <a:extLst>
                <a:ext uri="{FF2B5EF4-FFF2-40B4-BE49-F238E27FC236}">
                  <a16:creationId xmlns:a16="http://schemas.microsoft.com/office/drawing/2014/main" id="{3C5F0836-5CF2-E749-B3B4-C9164F5104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28" name="Rectangle 80">
                <a:extLst>
                  <a:ext uri="{FF2B5EF4-FFF2-40B4-BE49-F238E27FC236}">
                    <a16:creationId xmlns:a16="http://schemas.microsoft.com/office/drawing/2014/main" id="{D376CDA2-F18B-3F49-AFE3-B0B10C189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29" name="Line 7">
                <a:extLst>
                  <a:ext uri="{FF2B5EF4-FFF2-40B4-BE49-F238E27FC236}">
                    <a16:creationId xmlns:a16="http://schemas.microsoft.com/office/drawing/2014/main" id="{37A59894-2741-4D4A-8CDF-F25E9701CE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30" name="Group 82">
                <a:extLst>
                  <a:ext uri="{FF2B5EF4-FFF2-40B4-BE49-F238E27FC236}">
                    <a16:creationId xmlns:a16="http://schemas.microsoft.com/office/drawing/2014/main" id="{BE061A62-D964-DE40-B1F1-41FBA95709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36" name="Rectangle 83">
                  <a:extLst>
                    <a:ext uri="{FF2B5EF4-FFF2-40B4-BE49-F238E27FC236}">
                      <a16:creationId xmlns:a16="http://schemas.microsoft.com/office/drawing/2014/main" id="{FA602B06-9057-1D47-92F9-C0E6B376B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" y="1000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7" name="Rectangle 84">
                  <a:extLst>
                    <a:ext uri="{FF2B5EF4-FFF2-40B4-BE49-F238E27FC236}">
                      <a16:creationId xmlns:a16="http://schemas.microsoft.com/office/drawing/2014/main" id="{5BD3CCE4-36D5-1B46-A7FD-CB5B204A6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3" y="1073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8" name="Rectangle 85">
                  <a:extLst>
                    <a:ext uri="{FF2B5EF4-FFF2-40B4-BE49-F238E27FC236}">
                      <a16:creationId xmlns:a16="http://schemas.microsoft.com/office/drawing/2014/main" id="{1802B9B8-7627-3E49-8C86-BAB66D025E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" y="1073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9" name="Rectangle 86">
                  <a:extLst>
                    <a:ext uri="{FF2B5EF4-FFF2-40B4-BE49-F238E27FC236}">
                      <a16:creationId xmlns:a16="http://schemas.microsoft.com/office/drawing/2014/main" id="{83D7E963-6D7B-B44C-916F-650F75A71D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40" name="Rectangle 87">
                  <a:extLst>
                    <a:ext uri="{FF2B5EF4-FFF2-40B4-BE49-F238E27FC236}">
                      <a16:creationId xmlns:a16="http://schemas.microsoft.com/office/drawing/2014/main" id="{EA18CE1F-FE4F-7544-A37F-44D2310E0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41" name="AutoShape 88">
                  <a:extLst>
                    <a:ext uri="{FF2B5EF4-FFF2-40B4-BE49-F238E27FC236}">
                      <a16:creationId xmlns:a16="http://schemas.microsoft.com/office/drawing/2014/main" id="{231D8DF4-C9A7-8542-924A-6CF22A5AA1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31" name="Picture 89" descr="desktop_computer_stylized_small">
                <a:extLst>
                  <a:ext uri="{FF2B5EF4-FFF2-40B4-BE49-F238E27FC236}">
                    <a16:creationId xmlns:a16="http://schemas.microsoft.com/office/drawing/2014/main" id="{2A67F404-25EF-E542-ABFE-5FD2F78D99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32" name="Rectangle 90">
                <a:extLst>
                  <a:ext uri="{FF2B5EF4-FFF2-40B4-BE49-F238E27FC236}">
                    <a16:creationId xmlns:a16="http://schemas.microsoft.com/office/drawing/2014/main" id="{91C1B0D7-2818-D946-BBD7-E30EF1880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33" name="Freeform 91">
                <a:extLst>
                  <a:ext uri="{FF2B5EF4-FFF2-40B4-BE49-F238E27FC236}">
                    <a16:creationId xmlns:a16="http://schemas.microsoft.com/office/drawing/2014/main" id="{3A4CC558-FE68-5042-98E3-4318501AF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34" name="Line 92">
                <a:extLst>
                  <a:ext uri="{FF2B5EF4-FFF2-40B4-BE49-F238E27FC236}">
                    <a16:creationId xmlns:a16="http://schemas.microsoft.com/office/drawing/2014/main" id="{ABAF1BEB-04CA-3B48-8C67-7DE8731FAE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35" name="Picture 93" descr="tv">
                <a:extLst>
                  <a:ext uri="{FF2B5EF4-FFF2-40B4-BE49-F238E27FC236}">
                    <a16:creationId xmlns:a16="http://schemas.microsoft.com/office/drawing/2014/main" id="{923D2FEA-B28C-CC4B-9A26-BE41579D5E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95963073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 Summary of </a:t>
            </a:r>
            <a:r>
              <a:rPr lang="en-US" sz="4000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MAC</a:t>
            </a:r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 protocols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38</a:t>
            </a:fld>
            <a:endParaRPr lang="en-US"/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40E2AF9C-1A65-774D-917A-173687CEF53C}"/>
              </a:ext>
            </a:extLst>
          </p:cNvPr>
          <p:cNvSpPr txBox="1">
            <a:spLocks noChangeArrowheads="1"/>
          </p:cNvSpPr>
          <p:nvPr/>
        </p:nvSpPr>
        <p:spPr>
          <a:xfrm>
            <a:off x="1219199" y="1414670"/>
            <a:ext cx="10588487" cy="490696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defRPr/>
            </a:pPr>
            <a:r>
              <a:rPr lang="en-US">
                <a:solidFill>
                  <a:srgbClr val="C00000"/>
                </a:solidFill>
              </a:rPr>
              <a:t>channel partitioning, </a:t>
            </a:r>
            <a:r>
              <a:rPr lang="en-US"/>
              <a:t>by time, frequency or code</a:t>
            </a:r>
          </a:p>
          <a:p>
            <a:pPr marL="690563" lvl="1" indent="-233363">
              <a:defRPr/>
            </a:pPr>
            <a:r>
              <a:rPr lang="en-US"/>
              <a:t>Time Division, Frequency Division</a:t>
            </a:r>
          </a:p>
          <a:p>
            <a:pPr marL="231775" indent="-231775">
              <a:defRPr/>
            </a:pPr>
            <a:r>
              <a:rPr lang="en-US">
                <a:solidFill>
                  <a:srgbClr val="C00000"/>
                </a:solidFill>
              </a:rPr>
              <a:t>random access </a:t>
            </a:r>
            <a:r>
              <a:rPr lang="en-US"/>
              <a:t>(dynamic), </a:t>
            </a:r>
          </a:p>
          <a:p>
            <a:pPr marL="690563" lvl="1" indent="-233363">
              <a:defRPr/>
            </a:pPr>
            <a:r>
              <a:rPr lang="en-US" sz="2800"/>
              <a:t>ALOHA, S-ALOHA, CSMA, CSMA/CD</a:t>
            </a:r>
          </a:p>
          <a:p>
            <a:pPr marL="690563" lvl="1" indent="-233363">
              <a:defRPr/>
            </a:pPr>
            <a:r>
              <a:rPr lang="en-US" sz="2800"/>
              <a:t>carrier sensing: easy in some technologies (wire), hard in others (wireless)</a:t>
            </a:r>
          </a:p>
          <a:p>
            <a:pPr marL="690563" lvl="1" indent="-233363">
              <a:defRPr/>
            </a:pPr>
            <a:r>
              <a:rPr lang="en-US" sz="2800"/>
              <a:t>CSMA/CD used in Ethernet</a:t>
            </a:r>
          </a:p>
          <a:p>
            <a:pPr marL="690563" lvl="1" indent="-233363">
              <a:defRPr/>
            </a:pPr>
            <a:r>
              <a:rPr lang="en-US" sz="2800"/>
              <a:t>CSMA/CA used in 802.11</a:t>
            </a:r>
          </a:p>
          <a:p>
            <a:pPr marL="231775" indent="-231775">
              <a:tabLst>
                <a:tab pos="279400" algn="l"/>
              </a:tabLst>
              <a:defRPr/>
            </a:pPr>
            <a:r>
              <a:rPr lang="en-US">
                <a:solidFill>
                  <a:srgbClr val="C00000"/>
                </a:solidFill>
              </a:rPr>
              <a:t>taking turns</a:t>
            </a:r>
          </a:p>
          <a:p>
            <a:pPr marL="690563" lvl="1" indent="-233363">
              <a:defRPr/>
            </a:pPr>
            <a:r>
              <a:rPr lang="en-US" sz="2800"/>
              <a:t>polling from central site, token passing</a:t>
            </a:r>
          </a:p>
          <a:p>
            <a:pPr marL="690563" lvl="1" indent="-233363">
              <a:defRPr/>
            </a:pPr>
            <a:r>
              <a:rPr lang="en-US" sz="2800"/>
              <a:t>Bluetooth, FDDI,  token ring </a:t>
            </a:r>
          </a:p>
        </p:txBody>
      </p:sp>
    </p:spTree>
    <p:extLst>
      <p:ext uri="{BB962C8B-B14F-4D97-AF65-F5344CB8AC3E}">
        <p14:creationId xmlns:p14="http://schemas.microsoft.com/office/powerpoint/2010/main" val="34031028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layer, LANs: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657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D5C749-137F-C5F6-66D4-36D2540C98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IT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8D9AC23-6783-C172-381C-8ED062F25B0B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en-IT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0B95661-2CB3-0B31-C77F-6706691B662B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IT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109ABBF-8EB0-02EB-00B0-D3335E20EAC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7017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40</a:t>
            </a:fld>
            <a:endParaRPr lang="en-US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EBB3351-6E63-CD4D-9FD2-D6498F65C79A}"/>
              </a:ext>
            </a:extLst>
          </p:cNvPr>
          <p:cNvSpPr txBox="1">
            <a:spLocks noChangeArrowheads="1"/>
          </p:cNvSpPr>
          <p:nvPr/>
        </p:nvSpPr>
        <p:spPr>
          <a:xfrm>
            <a:off x="877956" y="1480930"/>
            <a:ext cx="10903227" cy="19817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/>
              <a:t>32-bit IP address: </a:t>
            </a:r>
          </a:p>
          <a:p>
            <a:pPr lvl="1">
              <a:defRPr/>
            </a:pPr>
            <a:r>
              <a:rPr lang="en-US" sz="2800" i="1"/>
              <a:t>network-layer</a:t>
            </a:r>
            <a:r>
              <a:rPr lang="en-US" sz="2800"/>
              <a:t> address for interface</a:t>
            </a:r>
          </a:p>
          <a:p>
            <a:pPr lvl="1">
              <a:defRPr/>
            </a:pPr>
            <a:r>
              <a:rPr lang="en-US" sz="2800"/>
              <a:t>used for layer 3 (network layer) forwarding</a:t>
            </a:r>
          </a:p>
          <a:p>
            <a:pPr lvl="1">
              <a:defRPr/>
            </a:pPr>
            <a:r>
              <a:rPr lang="en-US" sz="2800"/>
              <a:t>e.g.: 128.119.40.136</a:t>
            </a:r>
          </a:p>
          <a:p>
            <a:pPr lvl="1">
              <a:defRPr/>
            </a:pPr>
            <a:endParaRPr lang="en-US">
              <a:latin typeface="Gill Sans MT" charset="0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F51F861-D4AD-CD46-A67F-018CCE6A2B4D}"/>
              </a:ext>
            </a:extLst>
          </p:cNvPr>
          <p:cNvSpPr txBox="1">
            <a:spLocks noChangeArrowheads="1"/>
          </p:cNvSpPr>
          <p:nvPr/>
        </p:nvSpPr>
        <p:spPr>
          <a:xfrm>
            <a:off x="925425" y="3402170"/>
            <a:ext cx="10903227" cy="22641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/>
              <a:t>MAC (or LAN or physical or Ethernet) address:</a:t>
            </a:r>
            <a:r>
              <a:rPr lang="en-US" sz="3200">
                <a:solidFill>
                  <a:srgbClr val="FF0000"/>
                </a:solidFill>
              </a:rPr>
              <a:t> </a:t>
            </a:r>
          </a:p>
          <a:p>
            <a:pPr lvl="1">
              <a:defRPr/>
            </a:pPr>
            <a:r>
              <a:rPr lang="en-US" sz="2800"/>
              <a:t>function:</a:t>
            </a:r>
            <a:r>
              <a:rPr lang="en-US" sz="2800">
                <a:solidFill>
                  <a:schemeClr val="accent2"/>
                </a:solidFill>
              </a:rPr>
              <a:t> </a:t>
            </a:r>
            <a:r>
              <a:rPr lang="en-US" sz="2800">
                <a:solidFill>
                  <a:srgbClr val="0000A8"/>
                </a:solidFill>
              </a:rPr>
              <a:t>used “locally” to get frame from one interface to another physically-connected interface (same subnet, in IP-addressing sense)</a:t>
            </a:r>
          </a:p>
          <a:p>
            <a:pPr lvl="1">
              <a:defRPr/>
            </a:pPr>
            <a:r>
              <a:rPr lang="en-US" sz="2800"/>
              <a:t>48-bit MAC address (for most LANs) burned in NIC ROM, also sometimes software settable</a:t>
            </a:r>
          </a:p>
          <a:p>
            <a:pPr lvl="1">
              <a:defRPr/>
            </a:pPr>
            <a:endParaRPr lang="en-US">
              <a:latin typeface="Gill Sans MT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3974C1-45B4-5341-A96C-26EFA0BC954B}"/>
              </a:ext>
            </a:extLst>
          </p:cNvPr>
          <p:cNvGrpSpPr/>
          <p:nvPr/>
        </p:nvGrpSpPr>
        <p:grpSpPr>
          <a:xfrm>
            <a:off x="912934" y="5533272"/>
            <a:ext cx="10903227" cy="903016"/>
            <a:chOff x="912934" y="5533272"/>
            <a:chExt cx="10903227" cy="903016"/>
          </a:xfrm>
        </p:grpSpPr>
        <p:sp>
          <p:nvSpPr>
            <p:cNvPr id="6" name="Text Box 6">
              <a:extLst>
                <a:ext uri="{FF2B5EF4-FFF2-40B4-BE49-F238E27FC236}">
                  <a16:creationId xmlns:a16="http://schemas.microsoft.com/office/drawing/2014/main" id="{4108502E-90D7-684B-A7CF-A0EB238E3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171" y="5789957"/>
              <a:ext cx="338868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>
                  <a:solidFill>
                    <a:srgbClr val="000099"/>
                  </a:solidFill>
                  <a:latin typeface="+mn-lt"/>
                  <a:cs typeface="+mn-cs"/>
                </a:rPr>
                <a:t>hexadecimal (base 16) notation</a:t>
              </a:r>
            </a:p>
            <a:p>
              <a:pPr>
                <a:defRPr/>
              </a:pPr>
              <a:r>
                <a:rPr lang="en-US">
                  <a:solidFill>
                    <a:srgbClr val="000099"/>
                  </a:solidFill>
                  <a:latin typeface="+mn-lt"/>
                  <a:cs typeface="+mn-cs"/>
                </a:rPr>
                <a:t>(each </a:t>
              </a:r>
              <a:r>
                <a:rPr lang="en-US">
                  <a:solidFill>
                    <a:srgbClr val="000099"/>
                  </a:solidFill>
                  <a:latin typeface="+mn-lt"/>
                </a:rPr>
                <a:t>“</a:t>
              </a:r>
              <a:r>
                <a:rPr lang="en-US">
                  <a:solidFill>
                    <a:srgbClr val="000099"/>
                  </a:solidFill>
                  <a:latin typeface="+mn-lt"/>
                  <a:cs typeface="+mn-cs"/>
                </a:rPr>
                <a:t>numeral</a:t>
              </a:r>
              <a:r>
                <a:rPr lang="en-US">
                  <a:solidFill>
                    <a:srgbClr val="000099"/>
                  </a:solidFill>
                  <a:latin typeface="+mn-lt"/>
                </a:rPr>
                <a:t>” </a:t>
              </a:r>
              <a:r>
                <a:rPr lang="en-US">
                  <a:solidFill>
                    <a:srgbClr val="000099"/>
                  </a:solidFill>
                  <a:latin typeface="+mn-lt"/>
                  <a:cs typeface="+mn-cs"/>
                </a:rPr>
                <a:t>represents 4 bits)</a:t>
              </a:r>
            </a:p>
          </p:txBody>
        </p:sp>
        <p:sp>
          <p:nvSpPr>
            <p:cNvPr id="7" name="Line 7">
              <a:extLst>
                <a:ext uri="{FF2B5EF4-FFF2-40B4-BE49-F238E27FC236}">
                  <a16:creationId xmlns:a16="http://schemas.microsoft.com/office/drawing/2014/main" id="{F3EB23B5-9722-524B-A947-6BAB90B5BF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21744" y="5895906"/>
              <a:ext cx="623681" cy="2133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D04D30B9-A03D-3D4E-82B8-D739C54E39F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12934" y="5533272"/>
              <a:ext cx="10903227" cy="58271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1">
                <a:defRPr/>
              </a:pPr>
              <a:r>
                <a:rPr lang="en-US" sz="2800"/>
                <a:t>e.g.: 1A-2F-BB-76-09-AD</a:t>
              </a:r>
            </a:p>
            <a:p>
              <a:pPr lvl="1">
                <a:defRPr/>
              </a:pPr>
              <a:endParaRPr lang="en-US">
                <a:latin typeface="Gill Sans M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05123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98734" y="4271477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3225" y="3351624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59594" y="5298866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41</a:t>
            </a:fld>
            <a:endParaRPr lang="en-US"/>
          </a:p>
        </p:txBody>
      </p:sp>
      <p:sp>
        <p:nvSpPr>
          <p:cNvPr id="45" name="Text Box 4">
            <a:extLst>
              <a:ext uri="{FF2B5EF4-FFF2-40B4-BE49-F238E27FC236}">
                <a16:creationId xmlns:a16="http://schemas.microsoft.com/office/drawing/2014/main" id="{639A8D23-CDBF-2646-8186-B37431299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16922"/>
            <a:ext cx="8331255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i="0">
                <a:solidFill>
                  <a:srgbClr val="000000"/>
                </a:solidFill>
                <a:latin typeface="+mn-lt"/>
              </a:rPr>
              <a:t>each interface on LAN </a:t>
            </a:r>
          </a:p>
          <a:p>
            <a:pPr marL="457200" indent="-274638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800" i="0">
                <a:solidFill>
                  <a:srgbClr val="000000"/>
                </a:solidFill>
                <a:latin typeface="+mn-lt"/>
              </a:rPr>
              <a:t>has unique 48-bit </a:t>
            </a:r>
            <a:r>
              <a:rPr lang="en-US" sz="2800" i="0">
                <a:solidFill>
                  <a:srgbClr val="0000A8"/>
                </a:solidFill>
                <a:latin typeface="+mn-lt"/>
              </a:rPr>
              <a:t>MAC</a:t>
            </a:r>
            <a:r>
              <a:rPr lang="en-US" sz="2800" i="0">
                <a:solidFill>
                  <a:srgbClr val="000000"/>
                </a:solidFill>
                <a:latin typeface="+mn-lt"/>
              </a:rPr>
              <a:t> address</a:t>
            </a:r>
          </a:p>
          <a:p>
            <a:pPr marL="457200" indent="-274638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800" i="0">
                <a:solidFill>
                  <a:srgbClr val="000000"/>
                </a:solidFill>
                <a:latin typeface="+mn-lt"/>
              </a:rPr>
              <a:t>has a locally unique 32-bit IP address (as we’ve seen)</a:t>
            </a:r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425937" y="3593615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46825" y="4320484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24">
            <a:extLst>
              <a:ext uri="{FF2B5EF4-FFF2-40B4-BE49-F238E27FC236}">
                <a16:creationId xmlns:a16="http://schemas.microsoft.com/office/drawing/2014/main" id="{0B96A29F-FA92-4046-A8C4-553BE3BB4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0648" y="3308137"/>
            <a:ext cx="1781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1A-2F-BB-76-09-AD</a:t>
            </a: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05327" y="4436502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9197" y="4779066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56" name="Line 28">
            <a:extLst>
              <a:ext uri="{FF2B5EF4-FFF2-40B4-BE49-F238E27FC236}">
                <a16:creationId xmlns:a16="http://schemas.microsoft.com/office/drawing/2014/main" id="{75320AB1-33FB-E441-96FA-8A3695961F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62781" y="5733635"/>
            <a:ext cx="3603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" name="Text Box 29">
            <a:extLst>
              <a:ext uri="{FF2B5EF4-FFF2-40B4-BE49-F238E27FC236}">
                <a16:creationId xmlns:a16="http://schemas.microsoft.com/office/drawing/2014/main" id="{5200AA6C-1F84-3F41-9A67-F6A4557B0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5122" y="5577774"/>
            <a:ext cx="17494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0C-C4-11-6F-E3-98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35234" y="4427052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7659" y="4801702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60" name="Text Box 32">
            <a:extLst>
              <a:ext uri="{FF2B5EF4-FFF2-40B4-BE49-F238E27FC236}">
                <a16:creationId xmlns:a16="http://schemas.microsoft.com/office/drawing/2014/main" id="{4D80277F-6853-7C4B-8A3B-77BAE9A5A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374" y="3992146"/>
            <a:ext cx="2173357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   </a:t>
            </a:r>
            <a:r>
              <a:rPr lang="en-US" i="0">
                <a:solidFill>
                  <a:srgbClr val="000000"/>
                </a:solidFill>
                <a:latin typeface="+mn-lt"/>
              </a:rPr>
              <a:t>LAN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+mn-lt"/>
              </a:rPr>
              <a:t>(wired or wireless)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+mn-lt"/>
              </a:rPr>
              <a:t>137.196.7/24</a:t>
            </a:r>
            <a:endParaRPr lang="en-US" i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8853" y="3353446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030223" y="2820774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597155" y="4139781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7678" y="5606756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031860" y="4201701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3922434" y="3893652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7880069" y="4049022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104DD163-DABA-C240-A6C6-E33234DB2F4D}"/>
              </a:ext>
            </a:extLst>
          </p:cNvPr>
          <p:cNvCxnSpPr/>
          <p:nvPr/>
        </p:nvCxnSpPr>
        <p:spPr>
          <a:xfrm flipH="1">
            <a:off x="6719722" y="3486836"/>
            <a:ext cx="254833" cy="0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5832544" y="5800310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7" name="Text Box 33">
            <a:extLst>
              <a:ext uri="{FF2B5EF4-FFF2-40B4-BE49-F238E27FC236}">
                <a16:creationId xmlns:a16="http://schemas.microsoft.com/office/drawing/2014/main" id="{4D60F09C-EEAE-8949-89C9-70CE657C87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7458" y="309369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Arial" charset="0"/>
                <a:cs typeface="+mn-cs"/>
              </a:rPr>
              <a:t>137.196.7.78</a:t>
            </a:r>
          </a:p>
        </p:txBody>
      </p: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3609" y="4977848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89" name="Text Box 39">
            <a:extLst>
              <a:ext uri="{FF2B5EF4-FFF2-40B4-BE49-F238E27FC236}">
                <a16:creationId xmlns:a16="http://schemas.microsoft.com/office/drawing/2014/main" id="{2D84C91A-F7A7-644A-9323-5E12ED7E9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6875" y="5795342"/>
            <a:ext cx="12176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Arial" charset="0"/>
                <a:cs typeface="+mn-cs"/>
              </a:rPr>
              <a:t>137.196.7.88</a:t>
            </a:r>
          </a:p>
        </p:txBody>
      </p: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2352" y="5017604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Arial" charset="0"/>
                <a:cs typeface="+mn-cs"/>
              </a:rPr>
              <a:t>137.196.7.23</a:t>
            </a:r>
          </a:p>
        </p:txBody>
      </p:sp>
    </p:spTree>
    <p:extLst>
      <p:ext uri="{BB962C8B-B14F-4D97-AF65-F5344CB8AC3E}">
        <p14:creationId xmlns:p14="http://schemas.microsoft.com/office/powerpoint/2010/main" val="36909719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42</a:t>
            </a:fld>
            <a:endParaRPr lang="en-US"/>
          </a:p>
        </p:txBody>
      </p:sp>
      <p:sp>
        <p:nvSpPr>
          <p:cNvPr id="36" name="Rectangle 3">
            <a:extLst>
              <a:ext uri="{FF2B5EF4-FFF2-40B4-BE49-F238E27FC236}">
                <a16:creationId xmlns:a16="http://schemas.microsoft.com/office/drawing/2014/main" id="{B986A0BA-C01E-D148-B175-80505AC80C09}"/>
              </a:ext>
            </a:extLst>
          </p:cNvPr>
          <p:cNvSpPr txBox="1">
            <a:spLocks noChangeArrowheads="1"/>
          </p:cNvSpPr>
          <p:nvPr/>
        </p:nvSpPr>
        <p:spPr>
          <a:xfrm>
            <a:off x="1010477" y="1441173"/>
            <a:ext cx="10028583" cy="501263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sz="3200"/>
              <a:t>MAC address allocation administered by IEEE</a:t>
            </a:r>
          </a:p>
          <a:p>
            <a:pPr marL="404813" indent="-274638">
              <a:defRPr/>
            </a:pPr>
            <a:r>
              <a:rPr lang="en-US" sz="3200"/>
              <a:t>manufacturer buys portion of MAC address space (to assure uniqueness)</a:t>
            </a:r>
          </a:p>
          <a:p>
            <a:pPr marL="404813" indent="-274638">
              <a:defRPr/>
            </a:pPr>
            <a:r>
              <a:rPr lang="en-US" sz="3200"/>
              <a:t>analogy:</a:t>
            </a:r>
          </a:p>
          <a:p>
            <a:pPr lvl="1">
              <a:defRPr/>
            </a:pPr>
            <a:r>
              <a:rPr lang="en-US" sz="2800"/>
              <a:t>MAC address: like Social Security Number</a:t>
            </a:r>
          </a:p>
          <a:p>
            <a:pPr lvl="1">
              <a:defRPr/>
            </a:pPr>
            <a:r>
              <a:rPr lang="en-US" sz="2800"/>
              <a:t>IP address: like postal address</a:t>
            </a:r>
          </a:p>
          <a:p>
            <a:pPr>
              <a:defRPr/>
            </a:pPr>
            <a:r>
              <a:rPr lang="en-US" sz="3200"/>
              <a:t> MAC flat address: portability </a:t>
            </a:r>
          </a:p>
          <a:p>
            <a:pPr lvl="1">
              <a:defRPr/>
            </a:pPr>
            <a:r>
              <a:rPr lang="en-US" sz="2800"/>
              <a:t>can move interface from one LAN to another</a:t>
            </a:r>
          </a:p>
          <a:p>
            <a:pPr lvl="1">
              <a:defRPr/>
            </a:pPr>
            <a:r>
              <a:rPr lang="en-US" sz="2800"/>
              <a:t>recall IP address </a:t>
            </a:r>
            <a:r>
              <a:rPr lang="en-US" sz="2800" i="1"/>
              <a:t>not</a:t>
            </a:r>
            <a:r>
              <a:rPr lang="en-US" sz="2800"/>
              <a:t> portable: depends on IP subnet to which node is attached</a:t>
            </a:r>
          </a:p>
          <a:p>
            <a:pPr>
              <a:defRPr/>
            </a:pPr>
            <a:endParaRPr lang="en-US" sz="320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76119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ARP: address resolution protocol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43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1271A-DBC6-204B-8B80-84096104E623}"/>
              </a:ext>
            </a:extLst>
          </p:cNvPr>
          <p:cNvSpPr txBox="1">
            <a:spLocks noChangeArrowheads="1"/>
          </p:cNvSpPr>
          <p:nvPr/>
        </p:nvSpPr>
        <p:spPr>
          <a:xfrm>
            <a:off x="6082748" y="2344599"/>
            <a:ext cx="5193195" cy="9532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charset="0"/>
              <a:buNone/>
              <a:defRPr/>
            </a:pPr>
            <a:r>
              <a:rPr lang="en-US">
                <a:solidFill>
                  <a:srgbClr val="0000A8"/>
                </a:solidFill>
              </a:rPr>
              <a:t>ARP table: </a:t>
            </a:r>
            <a:r>
              <a:rPr lang="en-US"/>
              <a:t>each IP node (host, router) on LAN has table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DB7D2E6-BC71-6342-8A7E-D3134900B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592" y="1314450"/>
            <a:ext cx="11034346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>
                <a:solidFill>
                  <a:srgbClr val="0000A8"/>
                </a:solidFill>
                <a:latin typeface="+mn-lt"/>
                <a:cs typeface="+mn-cs"/>
              </a:rPr>
              <a:t>Question:</a:t>
            </a:r>
            <a:r>
              <a:rPr lang="en-US" sz="2800" i="0">
                <a:solidFill>
                  <a:srgbClr val="0000A8"/>
                </a:solidFill>
                <a:latin typeface="+mn-lt"/>
                <a:cs typeface="+mn-cs"/>
              </a:rPr>
              <a:t> </a:t>
            </a:r>
            <a:r>
              <a:rPr lang="en-US" sz="2800" i="0">
                <a:latin typeface="+mn-lt"/>
                <a:cs typeface="+mn-cs"/>
              </a:rPr>
              <a:t>how to determine interface’s MAC address, knowing its IP address?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6F90A8E-A97F-4B47-8617-1E0B801A3FBF}"/>
              </a:ext>
            </a:extLst>
          </p:cNvPr>
          <p:cNvGrpSpPr/>
          <p:nvPr/>
        </p:nvGrpSpPr>
        <p:grpSpPr>
          <a:xfrm>
            <a:off x="948563" y="2990022"/>
            <a:ext cx="4847955" cy="2799867"/>
            <a:chOff x="3970059" y="2973174"/>
            <a:chExt cx="6053187" cy="3638349"/>
          </a:xfrm>
        </p:grpSpPr>
        <p:sp>
          <p:nvSpPr>
            <p:cNvPr id="51" name="Line 19">
              <a:extLst>
                <a:ext uri="{FF2B5EF4-FFF2-40B4-BE49-F238E27FC236}">
                  <a16:creationId xmlns:a16="http://schemas.microsoft.com/office/drawing/2014/main" id="{EFCCF237-D462-A848-A2F9-0B5DDED1EC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1134" y="4423877"/>
              <a:ext cx="9017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2" name="Line 20">
              <a:extLst>
                <a:ext uri="{FF2B5EF4-FFF2-40B4-BE49-F238E27FC236}">
                  <a16:creationId xmlns:a16="http://schemas.microsoft.com/office/drawing/2014/main" id="{26F73C0C-F34D-EB41-919F-BDF66A1E5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35625" y="3504024"/>
              <a:ext cx="0" cy="6556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3" name="Line 22">
              <a:extLst>
                <a:ext uri="{FF2B5EF4-FFF2-40B4-BE49-F238E27FC236}">
                  <a16:creationId xmlns:a16="http://schemas.microsoft.com/office/drawing/2014/main" id="{F5CD6898-8663-6D43-BAA6-A8946A48A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1994" y="5451266"/>
              <a:ext cx="0" cy="4381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BC091F0C-CFB4-544C-B235-9FB23A12B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337" y="3746015"/>
              <a:ext cx="2046288" cy="2049462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5" name="Line 21">
              <a:extLst>
                <a:ext uri="{FF2B5EF4-FFF2-40B4-BE49-F238E27FC236}">
                  <a16:creationId xmlns:a16="http://schemas.microsoft.com/office/drawing/2014/main" id="{1F2D744C-309E-1748-8CEF-A191DA937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99225" y="4472884"/>
              <a:ext cx="7969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6" name="Text Box 24">
              <a:extLst>
                <a:ext uri="{FF2B5EF4-FFF2-40B4-BE49-F238E27FC236}">
                  <a16:creationId xmlns:a16="http://schemas.microsoft.com/office/drawing/2014/main" id="{CBB39874-5BD1-5D4B-8E31-25BEBA292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3047" y="3460537"/>
              <a:ext cx="1998238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>
                  <a:solidFill>
                    <a:srgbClr val="000000"/>
                  </a:solidFill>
                  <a:latin typeface="+mn-lt"/>
                </a:rPr>
                <a:t>1A-2F-BB-76-09-AD</a:t>
              </a:r>
            </a:p>
          </p:txBody>
        </p:sp>
        <p:sp>
          <p:nvSpPr>
            <p:cNvPr id="57" name="Line 26">
              <a:extLst>
                <a:ext uri="{FF2B5EF4-FFF2-40B4-BE49-F238E27FC236}">
                  <a16:creationId xmlns:a16="http://schemas.microsoft.com/office/drawing/2014/main" id="{7C2882E3-6473-EB4E-9538-2CCE1D1E68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57727" y="4588902"/>
              <a:ext cx="0" cy="3730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8" name="Text Box 27">
              <a:extLst>
                <a:ext uri="{FF2B5EF4-FFF2-40B4-BE49-F238E27FC236}">
                  <a16:creationId xmlns:a16="http://schemas.microsoft.com/office/drawing/2014/main" id="{5C7845EB-10F3-1149-A9A1-1A0A55753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597" y="4931465"/>
              <a:ext cx="196164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>
                  <a:solidFill>
                    <a:srgbClr val="000000"/>
                  </a:solidFill>
                  <a:latin typeface="+mn-lt"/>
                </a:rPr>
                <a:t>58-23-D7-FA-20-B0</a:t>
              </a:r>
            </a:p>
          </p:txBody>
        </p:sp>
        <p:sp>
          <p:nvSpPr>
            <p:cNvPr id="59" name="Line 28">
              <a:extLst>
                <a:ext uri="{FF2B5EF4-FFF2-40B4-BE49-F238E27FC236}">
                  <a16:creationId xmlns:a16="http://schemas.microsoft.com/office/drawing/2014/main" id="{8915AAD7-DFE8-3C4C-854D-2C0B5A2460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15181" y="5886035"/>
              <a:ext cx="3603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0" name="Text Box 29">
              <a:extLst>
                <a:ext uri="{FF2B5EF4-FFF2-40B4-BE49-F238E27FC236}">
                  <a16:creationId xmlns:a16="http://schemas.microsoft.com/office/drawing/2014/main" id="{07636FFE-5FCF-0A44-960C-F51BD2EC9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7522" y="5730174"/>
              <a:ext cx="193586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>
                  <a:solidFill>
                    <a:srgbClr val="000000"/>
                  </a:solidFill>
                  <a:latin typeface="+mn-lt"/>
                </a:rPr>
                <a:t>0C-C4-11-6F-E3-98</a:t>
              </a:r>
            </a:p>
          </p:txBody>
        </p:sp>
        <p:sp>
          <p:nvSpPr>
            <p:cNvPr id="61" name="Line 30">
              <a:extLst>
                <a:ext uri="{FF2B5EF4-FFF2-40B4-BE49-F238E27FC236}">
                  <a16:creationId xmlns:a16="http://schemas.microsoft.com/office/drawing/2014/main" id="{65842429-83E8-C843-8F18-759730DAB2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7634" y="4579452"/>
              <a:ext cx="0" cy="3730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2" name="Text Box 31">
              <a:extLst>
                <a:ext uri="{FF2B5EF4-FFF2-40B4-BE49-F238E27FC236}">
                  <a16:creationId xmlns:a16="http://schemas.microsoft.com/office/drawing/2014/main" id="{7472F3E3-B59C-CE45-A51F-F369BE06C2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0059" y="4954102"/>
              <a:ext cx="193586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>
                  <a:solidFill>
                    <a:srgbClr val="000000"/>
                  </a:solidFill>
                  <a:latin typeface="+mn-lt"/>
                </a:rPr>
                <a:t>71-65-F7-2B-08-53</a:t>
              </a:r>
            </a:p>
          </p:txBody>
        </p:sp>
        <p:sp>
          <p:nvSpPr>
            <p:cNvPr id="63" name="Text Box 32">
              <a:extLst>
                <a:ext uri="{FF2B5EF4-FFF2-40B4-BE49-F238E27FC236}">
                  <a16:creationId xmlns:a16="http://schemas.microsoft.com/office/drawing/2014/main" id="{76E01186-F965-E044-8ADB-FE380CAFC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3947" y="4420079"/>
              <a:ext cx="2173356" cy="4799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000000"/>
                  </a:solidFill>
                  <a:latin typeface="+mn-lt"/>
                </a:rPr>
                <a:t>   LAN</a:t>
              </a:r>
            </a:p>
          </p:txBody>
        </p:sp>
        <p:sp>
          <p:nvSpPr>
            <p:cNvPr id="64" name="Rectangle 37">
              <a:extLst>
                <a:ext uri="{FF2B5EF4-FFF2-40B4-BE49-F238E27FC236}">
                  <a16:creationId xmlns:a16="http://schemas.microsoft.com/office/drawing/2014/main" id="{54AF773F-51B4-F84F-A15B-941A3EE37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1253" y="3505846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65" name="Group 44">
              <a:extLst>
                <a:ext uri="{FF2B5EF4-FFF2-40B4-BE49-F238E27FC236}">
                  <a16:creationId xmlns:a16="http://schemas.microsoft.com/office/drawing/2014/main" id="{85EE06A5-9204-7B4E-B07F-32BA1B5EDB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82623" y="2973174"/>
              <a:ext cx="812800" cy="658813"/>
              <a:chOff x="-44" y="1473"/>
              <a:chExt cx="981" cy="1105"/>
            </a:xfrm>
          </p:grpSpPr>
          <p:pic>
            <p:nvPicPr>
              <p:cNvPr id="83" name="Picture 45" descr="desktop_computer_stylized_medium">
                <a:extLst>
                  <a:ext uri="{FF2B5EF4-FFF2-40B4-BE49-F238E27FC236}">
                    <a16:creationId xmlns:a16="http://schemas.microsoft.com/office/drawing/2014/main" id="{23C296A6-6B32-A64A-9411-85507BE075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" name="Freeform 46">
                <a:extLst>
                  <a:ext uri="{FF2B5EF4-FFF2-40B4-BE49-F238E27FC236}">
                    <a16:creationId xmlns:a16="http://schemas.microsoft.com/office/drawing/2014/main" id="{42ECB958-418E-FB44-BE70-E256C588C7A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66" name="Rectangle 37">
              <a:extLst>
                <a:ext uri="{FF2B5EF4-FFF2-40B4-BE49-F238E27FC236}">
                  <a16:creationId xmlns:a16="http://schemas.microsoft.com/office/drawing/2014/main" id="{BAB24AC1-02B1-BF40-BED4-B66E7B0C5E8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749555" y="4292181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7" name="Rectangle 37">
              <a:extLst>
                <a:ext uri="{FF2B5EF4-FFF2-40B4-BE49-F238E27FC236}">
                  <a16:creationId xmlns:a16="http://schemas.microsoft.com/office/drawing/2014/main" id="{6A5793AF-4220-9B4D-8408-5F7BDDF46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078" y="5759156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8" name="Rectangle 37">
              <a:extLst>
                <a:ext uri="{FF2B5EF4-FFF2-40B4-BE49-F238E27FC236}">
                  <a16:creationId xmlns:a16="http://schemas.microsoft.com/office/drawing/2014/main" id="{6D089618-C037-1B4F-A97C-2B85FEF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184260" y="4354101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69" name="Group 38">
              <a:extLst>
                <a:ext uri="{FF2B5EF4-FFF2-40B4-BE49-F238E27FC236}">
                  <a16:creationId xmlns:a16="http://schemas.microsoft.com/office/drawing/2014/main" id="{4EFC04DC-8B24-2C45-BBD0-44DC6D0A36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4834" y="4046052"/>
              <a:ext cx="812800" cy="658813"/>
              <a:chOff x="-44" y="1473"/>
              <a:chExt cx="981" cy="1105"/>
            </a:xfrm>
          </p:grpSpPr>
          <p:pic>
            <p:nvPicPr>
              <p:cNvPr id="81" name="Picture 39" descr="desktop_computer_stylized_medium">
                <a:extLst>
                  <a:ext uri="{FF2B5EF4-FFF2-40B4-BE49-F238E27FC236}">
                    <a16:creationId xmlns:a16="http://schemas.microsoft.com/office/drawing/2014/main" id="{39121052-FCC5-AA42-AFDF-F25E678CE1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2" name="Freeform 40">
                <a:extLst>
                  <a:ext uri="{FF2B5EF4-FFF2-40B4-BE49-F238E27FC236}">
                    <a16:creationId xmlns:a16="http://schemas.microsoft.com/office/drawing/2014/main" id="{24F752F7-3499-2C4B-A0BA-F2D78B11424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0" name="Group 47">
              <a:extLst>
                <a:ext uri="{FF2B5EF4-FFF2-40B4-BE49-F238E27FC236}">
                  <a16:creationId xmlns:a16="http://schemas.microsoft.com/office/drawing/2014/main" id="{5EBEAAB9-CDB4-CE49-8310-6B2AA6304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32469" y="4201422"/>
              <a:ext cx="812800" cy="658812"/>
              <a:chOff x="-26" y="1473"/>
              <a:chExt cx="981" cy="1105"/>
            </a:xfrm>
          </p:grpSpPr>
          <p:pic>
            <p:nvPicPr>
              <p:cNvPr id="79" name="Picture 48" descr="desktop_computer_stylized_medium">
                <a:extLst>
                  <a:ext uri="{FF2B5EF4-FFF2-40B4-BE49-F238E27FC236}">
                    <a16:creationId xmlns:a16="http://schemas.microsoft.com/office/drawing/2014/main" id="{A09AFECC-5A0F-0A4B-892C-44745CBEA3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6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" name="Freeform 49">
                <a:extLst>
                  <a:ext uri="{FF2B5EF4-FFF2-40B4-BE49-F238E27FC236}">
                    <a16:creationId xmlns:a16="http://schemas.microsoft.com/office/drawing/2014/main" id="{787BFF11-9679-4D43-96E9-7D4B1E9F39C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AF83B3ED-014E-C54B-8E5B-330331DC8FB4}"/>
                </a:ext>
              </a:extLst>
            </p:cNvPr>
            <p:cNvCxnSpPr/>
            <p:nvPr/>
          </p:nvCxnSpPr>
          <p:spPr>
            <a:xfrm flipH="1">
              <a:off x="6872122" y="3639236"/>
              <a:ext cx="254833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Group 41">
              <a:extLst>
                <a:ext uri="{FF2B5EF4-FFF2-40B4-BE49-F238E27FC236}">
                  <a16:creationId xmlns:a16="http://schemas.microsoft.com/office/drawing/2014/main" id="{D892522E-B65A-3B4E-B03F-858DF69A79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4944" y="5952710"/>
              <a:ext cx="812800" cy="658813"/>
              <a:chOff x="-44" y="1473"/>
              <a:chExt cx="981" cy="1105"/>
            </a:xfrm>
          </p:grpSpPr>
          <p:pic>
            <p:nvPicPr>
              <p:cNvPr id="77" name="Picture 42" descr="desktop_computer_stylized_medium">
                <a:extLst>
                  <a:ext uri="{FF2B5EF4-FFF2-40B4-BE49-F238E27FC236}">
                    <a16:creationId xmlns:a16="http://schemas.microsoft.com/office/drawing/2014/main" id="{87EA0D93-21F4-2F41-BC21-3244E9F9EF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" name="Freeform 43">
                <a:extLst>
                  <a:ext uri="{FF2B5EF4-FFF2-40B4-BE49-F238E27FC236}">
                    <a16:creationId xmlns:a16="http://schemas.microsoft.com/office/drawing/2014/main" id="{AC4ED98E-24ED-7845-948B-F37EC77BBA3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73" name="Text Box 33">
              <a:extLst>
                <a:ext uri="{FF2B5EF4-FFF2-40B4-BE49-F238E27FC236}">
                  <a16:creationId xmlns:a16="http://schemas.microsoft.com/office/drawing/2014/main" id="{AD56C76B-D256-BA45-B5C6-9C69CF312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19858" y="3246090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137.196.7.78</a:t>
              </a:r>
            </a:p>
          </p:txBody>
        </p:sp>
        <p:sp>
          <p:nvSpPr>
            <p:cNvPr id="74" name="Text Box 36">
              <a:extLst>
                <a:ext uri="{FF2B5EF4-FFF2-40B4-BE49-F238E27FC236}">
                  <a16:creationId xmlns:a16="http://schemas.microsoft.com/office/drawing/2014/main" id="{9FE2DD02-437B-BD40-B8BC-D8F1E3FD10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6009" y="5130248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137.196.7.14</a:t>
              </a:r>
            </a:p>
          </p:txBody>
        </p:sp>
        <p:sp>
          <p:nvSpPr>
            <p:cNvPr id="75" name="Text Box 39">
              <a:extLst>
                <a:ext uri="{FF2B5EF4-FFF2-40B4-BE49-F238E27FC236}">
                  <a16:creationId xmlns:a16="http://schemas.microsoft.com/office/drawing/2014/main" id="{EC007CEB-B2AD-9C40-859B-963764C166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9276" y="5947742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137.196.7.88</a:t>
              </a:r>
            </a:p>
          </p:txBody>
        </p:sp>
        <p:sp>
          <p:nvSpPr>
            <p:cNvPr id="76" name="Text Box 31">
              <a:extLst>
                <a:ext uri="{FF2B5EF4-FFF2-40B4-BE49-F238E27FC236}">
                  <a16:creationId xmlns:a16="http://schemas.microsoft.com/office/drawing/2014/main" id="{BAA1C6E0-33E8-604C-BF4C-E7F8EED04B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753" y="5170004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137.196.7.23</a:t>
              </a: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D546546A-4C05-6448-B20D-C122FF754D91}"/>
              </a:ext>
            </a:extLst>
          </p:cNvPr>
          <p:cNvGrpSpPr/>
          <p:nvPr/>
        </p:nvGrpSpPr>
        <p:grpSpPr>
          <a:xfrm>
            <a:off x="1446381" y="2663687"/>
            <a:ext cx="3653512" cy="2923999"/>
            <a:chOff x="1446381" y="2663687"/>
            <a:chExt cx="3653512" cy="2923999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BA5E9CA-3EEB-3D4C-94D2-116047F3B04D}"/>
                </a:ext>
              </a:extLst>
            </p:cNvPr>
            <p:cNvGrpSpPr/>
            <p:nvPr/>
          </p:nvGrpSpPr>
          <p:grpSpPr>
            <a:xfrm>
              <a:off x="2754559" y="2663687"/>
              <a:ext cx="479618" cy="437323"/>
              <a:chOff x="2317237" y="2601212"/>
              <a:chExt cx="479618" cy="437323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833F027A-1BC4-FF42-ABAF-326F9EBCDE7B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68CF5883-3135-F546-978F-2F1DF5A5FEDF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/>
                  <a:t>ARP</a:t>
                </a:r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49241A8B-79A4-9A44-84FC-DDD5D1C7E66D}"/>
                </a:ext>
              </a:extLst>
            </p:cNvPr>
            <p:cNvGrpSpPr/>
            <p:nvPr/>
          </p:nvGrpSpPr>
          <p:grpSpPr>
            <a:xfrm>
              <a:off x="2463958" y="5150363"/>
              <a:ext cx="479618" cy="437323"/>
              <a:chOff x="2317237" y="2601212"/>
              <a:chExt cx="479618" cy="437323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1AA52BDC-E20B-CD42-92BD-D934D34CDE0F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3004BA43-DD92-2D48-A37B-B5AB88E8275D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/>
                  <a:t>ARP</a:t>
                </a:r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80B40655-D207-4B43-BDBC-5A8A359EB4BE}"/>
                </a:ext>
              </a:extLst>
            </p:cNvPr>
            <p:cNvGrpSpPr/>
            <p:nvPr/>
          </p:nvGrpSpPr>
          <p:grpSpPr>
            <a:xfrm>
              <a:off x="1446381" y="3530757"/>
              <a:ext cx="479618" cy="437323"/>
              <a:chOff x="2317237" y="2601212"/>
              <a:chExt cx="479618" cy="437323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B09CB092-EC49-C748-9C60-C6C7BE5D230F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9310B648-0A48-B341-982E-67DBE3BC8F8C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/>
                  <a:t>ARP</a:t>
                </a:r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391EF928-0B96-E94A-9865-02E6EC100722}"/>
                </a:ext>
              </a:extLst>
            </p:cNvPr>
            <p:cNvGrpSpPr/>
            <p:nvPr/>
          </p:nvGrpSpPr>
          <p:grpSpPr>
            <a:xfrm>
              <a:off x="4620275" y="3785389"/>
              <a:ext cx="479618" cy="437323"/>
              <a:chOff x="2317237" y="2601212"/>
              <a:chExt cx="479618" cy="437323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C271BF07-D4F0-984E-AF46-10383E6D9CCD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8023F87F-F1C6-B24D-8EDA-F5FC3A9ACD24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/>
                  <a:t>ARP</a:t>
                </a:r>
              </a:p>
            </p:txBody>
          </p:sp>
        </p:grpSp>
      </p:grpSp>
      <p:sp>
        <p:nvSpPr>
          <p:cNvPr id="97" name="Rectangle 4">
            <a:extLst>
              <a:ext uri="{FF2B5EF4-FFF2-40B4-BE49-F238E27FC236}">
                <a16:creationId xmlns:a16="http://schemas.microsoft.com/office/drawing/2014/main" id="{4A83C14A-4461-9346-A5E9-676E90D4631D}"/>
              </a:ext>
            </a:extLst>
          </p:cNvPr>
          <p:cNvSpPr txBox="1">
            <a:spLocks noChangeArrowheads="1"/>
          </p:cNvSpPr>
          <p:nvPr/>
        </p:nvSpPr>
        <p:spPr>
          <a:xfrm>
            <a:off x="5785443" y="3298343"/>
            <a:ext cx="5472170" cy="29075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sz="2800"/>
              <a:t>IP/MAC address mappings for some LAN nodes:</a:t>
            </a:r>
          </a:p>
          <a:p>
            <a:pPr>
              <a:buFont typeface="Wingdings" charset="0"/>
              <a:buNone/>
              <a:defRPr/>
            </a:pPr>
            <a:r>
              <a:rPr lang="en-US" sz="2000"/>
              <a:t>          </a:t>
            </a:r>
            <a:r>
              <a:rPr lang="en-US" sz="2000">
                <a:solidFill>
                  <a:srgbClr val="0000A8"/>
                </a:solidFill>
              </a:rPr>
              <a:t>&lt; IP address; MAC address; TTL&gt;</a:t>
            </a:r>
          </a:p>
          <a:p>
            <a:pPr lvl="1">
              <a:defRPr/>
            </a:pPr>
            <a:r>
              <a:rPr lang="en-US" sz="2800"/>
              <a:t>TTL (Time To Live): time after which address mapping will be forgotten (typically 20 min)</a:t>
            </a:r>
          </a:p>
        </p:txBody>
      </p:sp>
    </p:spTree>
    <p:extLst>
      <p:ext uri="{BB962C8B-B14F-4D97-AF65-F5344CB8AC3E}">
        <p14:creationId xmlns:p14="http://schemas.microsoft.com/office/powerpoint/2010/main" val="42012086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44</a:t>
            </a:fld>
            <a:endParaRPr lang="en-US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ARP table in </a:t>
                </a:r>
                <a:r>
                  <a:rPr lang="en-US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IP </a:t>
                </a:r>
                <a:r>
                  <a:rPr lang="en-US" err="1"/>
                  <a:t>addr</a:t>
                </a:r>
                <a:endParaRPr lang="en-US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MAC </a:t>
                </a:r>
                <a:r>
                  <a:rPr lang="en-US" err="1"/>
                  <a:t>addr</a:t>
                </a:r>
                <a:endParaRPr lang="en-US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8869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/>
              <a:t>B</a:t>
            </a:r>
            <a:r>
              <a:rPr lang="ja-JP" altLang="en-US" sz="2000"/>
              <a:t>’</a:t>
            </a:r>
            <a:r>
              <a:rPr lang="en-US" sz="2000"/>
              <a:t>s MAC address not in A</a:t>
            </a:r>
            <a:r>
              <a:rPr lang="en-US" altLang="ja-JP" sz="2000"/>
              <a:t>’</a:t>
            </a:r>
            <a:r>
              <a:rPr lang="en-US" sz="2000"/>
              <a:t>s ARP table, so A uses ARP to find B’s MAC address</a:t>
            </a:r>
            <a:endParaRPr lang="en-US" sz="240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689113" y="2175367"/>
            <a:ext cx="5579166" cy="1015663"/>
            <a:chOff x="689113" y="2070437"/>
            <a:chExt cx="5579166" cy="101566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993914" y="2070437"/>
              <a:ext cx="527436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1775" indent="-231775">
                <a:defRPr/>
              </a:pPr>
              <a:r>
                <a:rPr lang="en-US" sz="2400">
                  <a:solidFill>
                    <a:srgbClr val="0000A8"/>
                  </a:solidFill>
                </a:rPr>
                <a:t>A</a:t>
              </a:r>
              <a:r>
                <a:rPr lang="en-US" sz="2000"/>
                <a:t> broadcasts ARP query, containing B's IP </a:t>
              </a:r>
              <a:r>
                <a:rPr lang="en-US" sz="2000" err="1"/>
                <a:t>addr</a:t>
              </a:r>
              <a:endParaRPr lang="en-US" sz="2000"/>
            </a:p>
            <a:p>
              <a:pPr marL="404813" lvl="1" indent="-234950">
                <a:lnSpc>
                  <a:spcPct val="90000"/>
                </a:lnSpc>
                <a:buFont typeface="Arial" panose="020B0604020202020204" pitchFamily="34" charset="0"/>
                <a:buChar char="•"/>
                <a:defRPr/>
              </a:pPr>
              <a:r>
                <a:rPr lang="en-US" sz="2000"/>
                <a:t>destination MAC address = FF-FF-FF-FF-FF-FF</a:t>
              </a:r>
            </a:p>
            <a:p>
              <a:pPr marL="404813" lvl="1" indent="-234950">
                <a:lnSpc>
                  <a:spcPct val="90000"/>
                </a:lnSpc>
                <a:buFont typeface="Arial" panose="020B0604020202020204" pitchFamily="34" charset="0"/>
                <a:buChar char="•"/>
                <a:defRPr/>
              </a:pPr>
              <a:r>
                <a:rPr lang="en-US" sz="2000"/>
                <a:t>all nodes on LAN receive ARP query 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/>
                  <a:t>1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F779ACC-F55E-B048-8458-7327E343FDD1}"/>
              </a:ext>
            </a:extLst>
          </p:cNvPr>
          <p:cNvGrpSpPr/>
          <p:nvPr/>
        </p:nvGrpSpPr>
        <p:grpSpPr>
          <a:xfrm>
            <a:off x="6633558" y="2781868"/>
            <a:ext cx="4272980" cy="1554072"/>
            <a:chOff x="7269663" y="106017"/>
            <a:chExt cx="4272980" cy="1554072"/>
          </a:xfrm>
        </p:grpSpPr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D86198F-C5C2-D246-A036-CEC67763694B}"/>
                </a:ext>
              </a:extLst>
            </p:cNvPr>
            <p:cNvSpPr/>
            <p:nvPr/>
          </p:nvSpPr>
          <p:spPr>
            <a:xfrm>
              <a:off x="7269663" y="168712"/>
              <a:ext cx="3357443" cy="1491377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 w 2852797"/>
                <a:gd name="connsiteY0" fmla="*/ 979920 h 1305846"/>
                <a:gd name="connsiteX1" fmla="*/ 649045 w 2852797"/>
                <a:gd name="connsiteY1" fmla="*/ 0 h 1305846"/>
                <a:gd name="connsiteX2" fmla="*/ 2852797 w 2852797"/>
                <a:gd name="connsiteY2" fmla="*/ 804009 h 1305846"/>
                <a:gd name="connsiteX3" fmla="*/ 311787 w 2852797"/>
                <a:gd name="connsiteY3" fmla="*/ 1305846 h 1305846"/>
                <a:gd name="connsiteX4" fmla="*/ 3 w 2852797"/>
                <a:gd name="connsiteY4" fmla="*/ 979920 h 1305846"/>
                <a:gd name="connsiteX0" fmla="*/ 3 w 2852797"/>
                <a:gd name="connsiteY0" fmla="*/ 1284720 h 1610646"/>
                <a:gd name="connsiteX1" fmla="*/ 1315727 w 2852797"/>
                <a:gd name="connsiteY1" fmla="*/ 0 h 1610646"/>
                <a:gd name="connsiteX2" fmla="*/ 2852797 w 2852797"/>
                <a:gd name="connsiteY2" fmla="*/ 1108809 h 1610646"/>
                <a:gd name="connsiteX3" fmla="*/ 311787 w 2852797"/>
                <a:gd name="connsiteY3" fmla="*/ 1610646 h 1610646"/>
                <a:gd name="connsiteX4" fmla="*/ 3 w 2852797"/>
                <a:gd name="connsiteY4" fmla="*/ 1284720 h 1610646"/>
                <a:gd name="connsiteX0" fmla="*/ 3 w 3070984"/>
                <a:gd name="connsiteY0" fmla="*/ 1284720 h 1610646"/>
                <a:gd name="connsiteX1" fmla="*/ 1315727 w 3070984"/>
                <a:gd name="connsiteY1" fmla="*/ 0 h 1610646"/>
                <a:gd name="connsiteX2" fmla="*/ 3070984 w 3070984"/>
                <a:gd name="connsiteY2" fmla="*/ 1042548 h 1610646"/>
                <a:gd name="connsiteX3" fmla="*/ 311787 w 3070984"/>
                <a:gd name="connsiteY3" fmla="*/ 1610646 h 1610646"/>
                <a:gd name="connsiteX4" fmla="*/ 3 w 3070984"/>
                <a:gd name="connsiteY4" fmla="*/ 1284720 h 1610646"/>
                <a:gd name="connsiteX0" fmla="*/ 3 w 3070984"/>
                <a:gd name="connsiteY0" fmla="*/ 1165451 h 1491377"/>
                <a:gd name="connsiteX1" fmla="*/ 1279362 w 3070984"/>
                <a:gd name="connsiteY1" fmla="*/ 0 h 1491377"/>
                <a:gd name="connsiteX2" fmla="*/ 3070984 w 3070984"/>
                <a:gd name="connsiteY2" fmla="*/ 923279 h 1491377"/>
                <a:gd name="connsiteX3" fmla="*/ 311787 w 3070984"/>
                <a:gd name="connsiteY3" fmla="*/ 1491377 h 1491377"/>
                <a:gd name="connsiteX4" fmla="*/ 3 w 3070984"/>
                <a:gd name="connsiteY4" fmla="*/ 1165451 h 149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0984" h="1491377">
                  <a:moveTo>
                    <a:pt x="3" y="1165451"/>
                  </a:moveTo>
                  <a:cubicBezTo>
                    <a:pt x="145598" y="1121700"/>
                    <a:pt x="1219590" y="114212"/>
                    <a:pt x="1279362" y="0"/>
                  </a:cubicBezTo>
                  <a:cubicBezTo>
                    <a:pt x="1163476" y="1035639"/>
                    <a:pt x="985249" y="923350"/>
                    <a:pt x="3070984" y="923279"/>
                  </a:cubicBezTo>
                  <a:cubicBezTo>
                    <a:pt x="2279368" y="1124493"/>
                    <a:pt x="913470" y="1245953"/>
                    <a:pt x="311787" y="1491377"/>
                  </a:cubicBezTo>
                  <a:cubicBezTo>
                    <a:pt x="312912" y="1365065"/>
                    <a:pt x="-1122" y="1291763"/>
                    <a:pt x="3" y="116545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28E7519B-EA19-2A46-9C38-1BDDEE668E91}"/>
                </a:ext>
              </a:extLst>
            </p:cNvPr>
            <p:cNvSpPr/>
            <p:nvPr/>
          </p:nvSpPr>
          <p:spPr>
            <a:xfrm>
              <a:off x="8613913" y="106017"/>
              <a:ext cx="2743200" cy="10204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7C44C06-ADBC-1A45-BC93-524B58513C91}"/>
                </a:ext>
              </a:extLst>
            </p:cNvPr>
            <p:cNvSpPr txBox="1"/>
            <p:nvPr/>
          </p:nvSpPr>
          <p:spPr>
            <a:xfrm>
              <a:off x="8610903" y="117460"/>
              <a:ext cx="2931740" cy="1046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>
                  <a:cs typeface="Courier New" panose="02070309020205020404" pitchFamily="49" charset="0"/>
                </a:rPr>
                <a:t>Source MAC:  </a:t>
              </a:r>
              <a:r>
                <a:rPr lang="en-US" sz="1600">
                  <a:solidFill>
                    <a:srgbClr val="000000"/>
                  </a:solidFill>
                </a:rPr>
                <a:t>71-65-F7-2B-08-53</a:t>
              </a:r>
            </a:p>
            <a:p>
              <a:r>
                <a:rPr lang="en-US" sz="1600">
                  <a:cs typeface="Courier New" panose="02070309020205020404" pitchFamily="49" charset="0"/>
                </a:rPr>
                <a:t>Source IP: </a:t>
              </a:r>
              <a:r>
                <a:rPr lang="en-US" sz="1600"/>
                <a:t>137.196.7.23</a:t>
              </a:r>
              <a:r>
                <a:rPr lang="en-US" sz="1600">
                  <a:cs typeface="Courier New" panose="02070309020205020404" pitchFamily="49" charset="0"/>
                </a:rPr>
                <a:t> </a:t>
              </a:r>
            </a:p>
            <a:p>
              <a:r>
                <a:rPr lang="en-US" sz="1600"/>
                <a:t>Target IP address: </a:t>
              </a:r>
              <a:r>
                <a:rPr lang="en-US" sz="1400"/>
                <a:t>137.196.7.14</a:t>
              </a:r>
            </a:p>
            <a:p>
              <a:r>
                <a:rPr lang="en-US" sz="1400">
                  <a:latin typeface="Arial" charset="0"/>
                </a:rPr>
                <a:t>…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2BD21F-B726-4F40-9D4F-27BF9ABCB338}"/>
              </a:ext>
            </a:extLst>
          </p:cNvPr>
          <p:cNvGrpSpPr/>
          <p:nvPr/>
        </p:nvGrpSpPr>
        <p:grpSpPr>
          <a:xfrm>
            <a:off x="5367131" y="3596877"/>
            <a:ext cx="2849218" cy="2007707"/>
            <a:chOff x="437322" y="4803913"/>
            <a:chExt cx="2849218" cy="2007707"/>
          </a:xfrm>
        </p:grpSpPr>
        <p:sp>
          <p:nvSpPr>
            <p:cNvPr id="102" name="Right Arrow 101">
              <a:extLst>
                <a:ext uri="{FF2B5EF4-FFF2-40B4-BE49-F238E27FC236}">
                  <a16:creationId xmlns:a16="http://schemas.microsoft.com/office/drawing/2014/main" id="{F6B69C75-3517-234C-9022-322822C8ECE4}"/>
                </a:ext>
              </a:extLst>
            </p:cNvPr>
            <p:cNvSpPr/>
            <p:nvPr/>
          </p:nvSpPr>
          <p:spPr>
            <a:xfrm rot="5400000">
              <a:off x="1335154" y="6172202"/>
              <a:ext cx="1073429" cy="205408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ight Arrow 100">
              <a:extLst>
                <a:ext uri="{FF2B5EF4-FFF2-40B4-BE49-F238E27FC236}">
                  <a16:creationId xmlns:a16="http://schemas.microsoft.com/office/drawing/2014/main" id="{E2103C84-F9BB-754A-8DB4-9EED1407A0E5}"/>
                </a:ext>
              </a:extLst>
            </p:cNvPr>
            <p:cNvSpPr/>
            <p:nvPr/>
          </p:nvSpPr>
          <p:spPr>
            <a:xfrm rot="16200000">
              <a:off x="1408044" y="5105399"/>
              <a:ext cx="775252" cy="172279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>
              <a:off x="437322" y="5499652"/>
              <a:ext cx="2849218" cy="159027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87255" y="5177985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A9DD04DE-490A-BF4D-A7E2-3A174C7DB200}"/>
              </a:ext>
            </a:extLst>
          </p:cNvPr>
          <p:cNvGrpSpPr/>
          <p:nvPr/>
        </p:nvGrpSpPr>
        <p:grpSpPr>
          <a:xfrm>
            <a:off x="5817705" y="4121995"/>
            <a:ext cx="410817" cy="461665"/>
            <a:chOff x="2292626" y="5618921"/>
            <a:chExt cx="410817" cy="461665"/>
          </a:xfrm>
        </p:grpSpPr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6289879-A092-1D48-94AB-CCE5CC88B4FF}"/>
                </a:ext>
              </a:extLst>
            </p:cNvPr>
            <p:cNvSpPr/>
            <p:nvPr/>
          </p:nvSpPr>
          <p:spPr>
            <a:xfrm>
              <a:off x="2292626" y="5645426"/>
              <a:ext cx="410817" cy="410817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B6F7794D-4F3F-5742-9DD7-7030CC3F326A}"/>
                </a:ext>
              </a:extLst>
            </p:cNvPr>
            <p:cNvSpPr txBox="1"/>
            <p:nvPr/>
          </p:nvSpPr>
          <p:spPr>
            <a:xfrm>
              <a:off x="2319130" y="5618921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/>
                <a:t>1</a:t>
              </a:r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B70654DC-D6ED-4743-B90B-BBDA82CBF7C1}"/>
              </a:ext>
            </a:extLst>
          </p:cNvPr>
          <p:cNvSpPr txBox="1"/>
          <p:nvPr/>
        </p:nvSpPr>
        <p:spPr>
          <a:xfrm>
            <a:off x="7623617" y="2453566"/>
            <a:ext cx="39852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cs typeface="Courier New" panose="02070309020205020404" pitchFamily="49" charset="0"/>
              </a:rPr>
              <a:t>Ethernet frame (sent to </a:t>
            </a:r>
            <a:r>
              <a:rPr lang="en-US" sz="1600"/>
              <a:t>FF-FF-FF-FF-FF-FF)</a:t>
            </a:r>
            <a:endParaRPr lang="en-US" sz="140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16342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11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45</a:t>
            </a:fld>
            <a:endParaRPr lang="en-US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ARP table in </a:t>
                </a:r>
                <a:r>
                  <a:rPr lang="en-US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IP </a:t>
                </a:r>
                <a:r>
                  <a:rPr lang="en-US" err="1"/>
                  <a:t>addr</a:t>
                </a:r>
                <a:endParaRPr lang="en-US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MAC </a:t>
                </a:r>
                <a:r>
                  <a:rPr lang="en-US" err="1"/>
                  <a:t>addr</a:t>
                </a:r>
                <a:endParaRPr lang="en-US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96189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/>
              <a:t>B</a:t>
            </a:r>
            <a:r>
              <a:rPr lang="ja-JP" altLang="en-US" sz="2000"/>
              <a:t>’</a:t>
            </a:r>
            <a:r>
              <a:rPr lang="en-US" sz="2000"/>
              <a:t>s MAC address not in A</a:t>
            </a:r>
            <a:r>
              <a:rPr lang="en-US" altLang="ja-JP" sz="2000"/>
              <a:t>’</a:t>
            </a:r>
            <a:r>
              <a:rPr lang="en-US" sz="2000"/>
              <a:t>s ARP table, so A uses ARP to find B’s MAC address</a:t>
            </a:r>
            <a:endParaRPr lang="en-US" sz="240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7730987" y="5422150"/>
            <a:ext cx="4222474" cy="769441"/>
            <a:chOff x="689113" y="2308977"/>
            <a:chExt cx="4222474" cy="76944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1007166" y="2308977"/>
              <a:ext cx="390442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4950">
                <a:defRPr/>
              </a:pPr>
              <a:r>
                <a:rPr lang="en-US" sz="2400">
                  <a:solidFill>
                    <a:srgbClr val="0000A8"/>
                  </a:solidFill>
                </a:rPr>
                <a:t>B</a:t>
              </a:r>
              <a:r>
                <a:rPr lang="en-US" sz="2000"/>
                <a:t> replies to A with ARP response, giving its MAC address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/>
                  <a:t>2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F779ACC-F55E-B048-8458-7327E343FDD1}"/>
              </a:ext>
            </a:extLst>
          </p:cNvPr>
          <p:cNvGrpSpPr/>
          <p:nvPr/>
        </p:nvGrpSpPr>
        <p:grpSpPr>
          <a:xfrm>
            <a:off x="6633558" y="2781868"/>
            <a:ext cx="4272980" cy="1554072"/>
            <a:chOff x="7269663" y="106017"/>
            <a:chExt cx="4272980" cy="1554072"/>
          </a:xfrm>
        </p:grpSpPr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D86198F-C5C2-D246-A036-CEC67763694B}"/>
                </a:ext>
              </a:extLst>
            </p:cNvPr>
            <p:cNvSpPr/>
            <p:nvPr/>
          </p:nvSpPr>
          <p:spPr>
            <a:xfrm>
              <a:off x="7269663" y="168712"/>
              <a:ext cx="3357443" cy="1491377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 w 2852797"/>
                <a:gd name="connsiteY0" fmla="*/ 979920 h 1305846"/>
                <a:gd name="connsiteX1" fmla="*/ 649045 w 2852797"/>
                <a:gd name="connsiteY1" fmla="*/ 0 h 1305846"/>
                <a:gd name="connsiteX2" fmla="*/ 2852797 w 2852797"/>
                <a:gd name="connsiteY2" fmla="*/ 804009 h 1305846"/>
                <a:gd name="connsiteX3" fmla="*/ 311787 w 2852797"/>
                <a:gd name="connsiteY3" fmla="*/ 1305846 h 1305846"/>
                <a:gd name="connsiteX4" fmla="*/ 3 w 2852797"/>
                <a:gd name="connsiteY4" fmla="*/ 979920 h 1305846"/>
                <a:gd name="connsiteX0" fmla="*/ 3 w 2852797"/>
                <a:gd name="connsiteY0" fmla="*/ 1284720 h 1610646"/>
                <a:gd name="connsiteX1" fmla="*/ 1315727 w 2852797"/>
                <a:gd name="connsiteY1" fmla="*/ 0 h 1610646"/>
                <a:gd name="connsiteX2" fmla="*/ 2852797 w 2852797"/>
                <a:gd name="connsiteY2" fmla="*/ 1108809 h 1610646"/>
                <a:gd name="connsiteX3" fmla="*/ 311787 w 2852797"/>
                <a:gd name="connsiteY3" fmla="*/ 1610646 h 1610646"/>
                <a:gd name="connsiteX4" fmla="*/ 3 w 2852797"/>
                <a:gd name="connsiteY4" fmla="*/ 1284720 h 1610646"/>
                <a:gd name="connsiteX0" fmla="*/ 3 w 3070984"/>
                <a:gd name="connsiteY0" fmla="*/ 1284720 h 1610646"/>
                <a:gd name="connsiteX1" fmla="*/ 1315727 w 3070984"/>
                <a:gd name="connsiteY1" fmla="*/ 0 h 1610646"/>
                <a:gd name="connsiteX2" fmla="*/ 3070984 w 3070984"/>
                <a:gd name="connsiteY2" fmla="*/ 1042548 h 1610646"/>
                <a:gd name="connsiteX3" fmla="*/ 311787 w 3070984"/>
                <a:gd name="connsiteY3" fmla="*/ 1610646 h 1610646"/>
                <a:gd name="connsiteX4" fmla="*/ 3 w 3070984"/>
                <a:gd name="connsiteY4" fmla="*/ 1284720 h 1610646"/>
                <a:gd name="connsiteX0" fmla="*/ 3 w 3070984"/>
                <a:gd name="connsiteY0" fmla="*/ 1165451 h 1491377"/>
                <a:gd name="connsiteX1" fmla="*/ 1279362 w 3070984"/>
                <a:gd name="connsiteY1" fmla="*/ 0 h 1491377"/>
                <a:gd name="connsiteX2" fmla="*/ 3070984 w 3070984"/>
                <a:gd name="connsiteY2" fmla="*/ 923279 h 1491377"/>
                <a:gd name="connsiteX3" fmla="*/ 311787 w 3070984"/>
                <a:gd name="connsiteY3" fmla="*/ 1491377 h 1491377"/>
                <a:gd name="connsiteX4" fmla="*/ 3 w 3070984"/>
                <a:gd name="connsiteY4" fmla="*/ 1165451 h 149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0984" h="1491377">
                  <a:moveTo>
                    <a:pt x="3" y="1165451"/>
                  </a:moveTo>
                  <a:cubicBezTo>
                    <a:pt x="145598" y="1121700"/>
                    <a:pt x="1219590" y="114212"/>
                    <a:pt x="1279362" y="0"/>
                  </a:cubicBezTo>
                  <a:cubicBezTo>
                    <a:pt x="1163476" y="1035639"/>
                    <a:pt x="985249" y="923350"/>
                    <a:pt x="3070984" y="923279"/>
                  </a:cubicBezTo>
                  <a:cubicBezTo>
                    <a:pt x="2279368" y="1124493"/>
                    <a:pt x="913470" y="1245953"/>
                    <a:pt x="311787" y="1491377"/>
                  </a:cubicBezTo>
                  <a:cubicBezTo>
                    <a:pt x="312912" y="1365065"/>
                    <a:pt x="-1122" y="1291763"/>
                    <a:pt x="3" y="116545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28E7519B-EA19-2A46-9C38-1BDDEE668E91}"/>
                </a:ext>
              </a:extLst>
            </p:cNvPr>
            <p:cNvSpPr/>
            <p:nvPr/>
          </p:nvSpPr>
          <p:spPr>
            <a:xfrm>
              <a:off x="8613913" y="106017"/>
              <a:ext cx="2743200" cy="10204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7C44C06-ADBC-1A45-BC93-524B58513C91}"/>
                </a:ext>
              </a:extLst>
            </p:cNvPr>
            <p:cNvSpPr txBox="1"/>
            <p:nvPr/>
          </p:nvSpPr>
          <p:spPr>
            <a:xfrm>
              <a:off x="8610903" y="117460"/>
              <a:ext cx="2931740" cy="1046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/>
                <a:t>Target IP address: </a:t>
              </a:r>
              <a:r>
                <a:rPr lang="en-US" sz="1400"/>
                <a:t>137.196.7.14</a:t>
              </a:r>
            </a:p>
            <a:p>
              <a:r>
                <a:rPr lang="en-US" sz="1600"/>
                <a:t>Target MAC address: </a:t>
              </a:r>
              <a:endParaRPr lang="en-US" sz="1400"/>
            </a:p>
            <a:p>
              <a:r>
                <a:rPr lang="en-US" sz="1600">
                  <a:solidFill>
                    <a:srgbClr val="000000"/>
                  </a:solidFill>
                </a:rPr>
                <a:t>                    58-23-D7-FA-20-B0</a:t>
              </a:r>
              <a:endParaRPr lang="en-US" sz="1600"/>
            </a:p>
            <a:p>
              <a:r>
                <a:rPr lang="en-US" sz="1400">
                  <a:latin typeface="Arial" charset="0"/>
                </a:rPr>
                <a:t>…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DE12D9A-FE4D-0A48-A641-DB2148309CA9}"/>
              </a:ext>
            </a:extLst>
          </p:cNvPr>
          <p:cNvGrpSpPr/>
          <p:nvPr/>
        </p:nvGrpSpPr>
        <p:grpSpPr>
          <a:xfrm>
            <a:off x="5367131" y="3970949"/>
            <a:ext cx="2849218" cy="741718"/>
            <a:chOff x="5367131" y="3866019"/>
            <a:chExt cx="2849218" cy="741718"/>
          </a:xfrm>
        </p:grpSpPr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 rot="10800000">
              <a:off x="5367131" y="4187686"/>
              <a:ext cx="2849218" cy="159027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064" y="3866019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A9DD04DE-490A-BF4D-A7E2-3A174C7DB200}"/>
                </a:ext>
              </a:extLst>
            </p:cNvPr>
            <p:cNvGrpSpPr/>
            <p:nvPr/>
          </p:nvGrpSpPr>
          <p:grpSpPr>
            <a:xfrm>
              <a:off x="7434470" y="4043570"/>
              <a:ext cx="410817" cy="461665"/>
              <a:chOff x="2292626" y="5618921"/>
              <a:chExt cx="410817" cy="461665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6289879-A092-1D48-94AB-CCE5CC88B4FF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B6F7794D-4F3F-5742-9DD7-7030CC3F326A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/>
                  <a:t>2</a:t>
                </a:r>
              </a:p>
            </p:txBody>
          </p:sp>
        </p:grp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B70654DC-D6ED-4743-B90B-BBDA82CBF7C1}"/>
              </a:ext>
            </a:extLst>
          </p:cNvPr>
          <p:cNvSpPr txBox="1"/>
          <p:nvPr/>
        </p:nvSpPr>
        <p:spPr>
          <a:xfrm>
            <a:off x="7901911" y="2228279"/>
            <a:ext cx="29516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cs typeface="Courier New" panose="02070309020205020404" pitchFamily="49" charset="0"/>
              </a:rPr>
              <a:t>ARP message into Ethernet frame (sent to </a:t>
            </a:r>
            <a:r>
              <a:rPr lang="en-US" sz="1600">
                <a:solidFill>
                  <a:srgbClr val="000000"/>
                </a:solidFill>
              </a:rPr>
              <a:t>71-65-F7-2B-08-53</a:t>
            </a:r>
            <a:r>
              <a:rPr lang="en-US" sz="1600"/>
              <a:t>)</a:t>
            </a:r>
            <a:endParaRPr lang="en-US" sz="140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0344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46</a:t>
            </a:fld>
            <a:endParaRPr lang="en-US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ARP table in </a:t>
                </a:r>
                <a:r>
                  <a:rPr lang="en-US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IP </a:t>
                </a:r>
                <a:r>
                  <a:rPr lang="en-US" err="1"/>
                  <a:t>addr</a:t>
                </a:r>
                <a:endParaRPr lang="en-US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MAC </a:t>
                </a:r>
                <a:r>
                  <a:rPr lang="en-US" err="1"/>
                  <a:t>addr</a:t>
                </a:r>
                <a:endParaRPr lang="en-US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9469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/>
              <a:t>B</a:t>
            </a:r>
            <a:r>
              <a:rPr lang="ja-JP" altLang="en-US" sz="2000"/>
              <a:t>’</a:t>
            </a:r>
            <a:r>
              <a:rPr lang="en-US" sz="2000"/>
              <a:t>s MAC address not in A</a:t>
            </a:r>
            <a:r>
              <a:rPr lang="en-US" altLang="ja-JP" sz="2000"/>
              <a:t>’</a:t>
            </a:r>
            <a:r>
              <a:rPr lang="en-US" sz="2000"/>
              <a:t>s ARP table, so A uses ARP to find B’s MAC address</a:t>
            </a:r>
            <a:endParaRPr lang="en-US" sz="240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1144656" y="5342636"/>
            <a:ext cx="4222474" cy="769441"/>
            <a:chOff x="689113" y="2308977"/>
            <a:chExt cx="4222474" cy="76944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1007166" y="2308977"/>
              <a:ext cx="390442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4950">
                <a:defRPr/>
              </a:pPr>
              <a:r>
                <a:rPr lang="en-US" sz="2400">
                  <a:solidFill>
                    <a:srgbClr val="0000A8"/>
                  </a:solidFill>
                </a:rPr>
                <a:t>A</a:t>
              </a:r>
              <a:r>
                <a:rPr lang="en-US" sz="2000"/>
                <a:t> receives B’s reply, adds B entry into its local ARP table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/>
                  <a:t>3</a:t>
                </a: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DE12D9A-FE4D-0A48-A641-DB2148309CA9}"/>
              </a:ext>
            </a:extLst>
          </p:cNvPr>
          <p:cNvGrpSpPr/>
          <p:nvPr/>
        </p:nvGrpSpPr>
        <p:grpSpPr>
          <a:xfrm>
            <a:off x="5367131" y="3970949"/>
            <a:ext cx="1637539" cy="741718"/>
            <a:chOff x="5367131" y="3866019"/>
            <a:chExt cx="1637539" cy="741718"/>
          </a:xfrm>
        </p:grpSpPr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 rot="10800000">
              <a:off x="5367131" y="4187685"/>
              <a:ext cx="1060173" cy="172279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064" y="3866019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5F39055-4138-5345-8C30-F70330025618}"/>
              </a:ext>
            </a:extLst>
          </p:cNvPr>
          <p:cNvGrpSpPr/>
          <p:nvPr/>
        </p:nvGrpSpPr>
        <p:grpSpPr>
          <a:xfrm>
            <a:off x="1217886" y="3923211"/>
            <a:ext cx="3224987" cy="523220"/>
            <a:chOff x="1217886" y="3818281"/>
            <a:chExt cx="3224987" cy="523220"/>
          </a:xfrm>
        </p:grpSpPr>
        <p:sp>
          <p:nvSpPr>
            <p:cNvPr id="73" name="Text Box 36">
              <a:extLst>
                <a:ext uri="{FF2B5EF4-FFF2-40B4-BE49-F238E27FC236}">
                  <a16:creationId xmlns:a16="http://schemas.microsoft.com/office/drawing/2014/main" id="{1DADF13F-2D2F-5443-842A-4A233EAD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7886" y="3818281"/>
              <a:ext cx="880369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Arial" charset="0"/>
                  <a:cs typeface="+mn-cs"/>
                </a:rPr>
                <a:t>137.196.</a:t>
              </a:r>
            </a:p>
            <a:p>
              <a:pPr>
                <a:defRPr/>
              </a:pPr>
              <a:r>
                <a:rPr lang="en-US" sz="1400" i="0">
                  <a:latin typeface="Arial" charset="0"/>
                </a:rPr>
                <a:t>       </a:t>
              </a:r>
              <a:r>
                <a:rPr lang="en-US" sz="1400" i="0">
                  <a:latin typeface="Arial" charset="0"/>
                  <a:cs typeface="+mn-cs"/>
                </a:rPr>
                <a:t>7.14</a:t>
              </a:r>
            </a:p>
          </p:txBody>
        </p:sp>
        <p:sp>
          <p:nvSpPr>
            <p:cNvPr id="77" name="Text Box 27">
              <a:extLst>
                <a:ext uri="{FF2B5EF4-FFF2-40B4-BE49-F238E27FC236}">
                  <a16:creationId xmlns:a16="http://schemas.microsoft.com/office/drawing/2014/main" id="{82505451-0901-AA46-96C0-FED04AABF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7388" y="3897795"/>
              <a:ext cx="1739900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>
                  <a:solidFill>
                    <a:srgbClr val="000000"/>
                  </a:solidFill>
                  <a:latin typeface="Arial" charset="0"/>
                </a:rPr>
                <a:t>58-23-D7-FA-20-B0</a:t>
              </a:r>
            </a:p>
          </p:txBody>
        </p:sp>
        <p:sp>
          <p:nvSpPr>
            <p:cNvPr id="78" name="Text Box 27">
              <a:extLst>
                <a:ext uri="{FF2B5EF4-FFF2-40B4-BE49-F238E27FC236}">
                  <a16:creationId xmlns:a16="http://schemas.microsoft.com/office/drawing/2014/main" id="{ED5A362E-E35A-6241-9A98-218C818945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0049" y="3891169"/>
              <a:ext cx="48282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>
                  <a:solidFill>
                    <a:srgbClr val="000000"/>
                  </a:solidFill>
                  <a:latin typeface="Arial" charset="0"/>
                </a:rPr>
                <a:t>500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186674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47</a:t>
            </a:fld>
            <a:endParaRPr lang="en-US"/>
          </a:p>
        </p:txBody>
      </p:sp>
      <p:sp>
        <p:nvSpPr>
          <p:cNvPr id="82" name="Rectangle 2">
            <a:extLst>
              <a:ext uri="{FF2B5EF4-FFF2-40B4-BE49-F238E27FC236}">
                <a16:creationId xmlns:a16="http://schemas.microsoft.com/office/drawing/2014/main" id="{75C8B8F2-44A8-AE4D-95ED-0C45E84A2CCD}"/>
              </a:ext>
            </a:extLst>
          </p:cNvPr>
          <p:cNvSpPr txBox="1">
            <a:spLocks noChangeArrowheads="1"/>
          </p:cNvSpPr>
          <p:nvPr/>
        </p:nvSpPr>
        <p:spPr>
          <a:xfrm>
            <a:off x="935519" y="1322317"/>
            <a:ext cx="10831760" cy="11960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25" indent="-111125">
              <a:buFont typeface="Wingdings" charset="0"/>
              <a:buNone/>
              <a:defRPr/>
            </a:pPr>
            <a:r>
              <a:rPr lang="en-US"/>
              <a:t>walkthrough</a:t>
            </a:r>
            <a:r>
              <a:rPr lang="en-US">
                <a:solidFill>
                  <a:srgbClr val="CC0000"/>
                </a:solidFill>
              </a:rPr>
              <a:t>: sending a  datagram from </a:t>
            </a:r>
            <a:r>
              <a:rPr lang="en-US" i="1">
                <a:solidFill>
                  <a:srgbClr val="CC0000"/>
                </a:solidFill>
              </a:rPr>
              <a:t>A</a:t>
            </a:r>
            <a:r>
              <a:rPr lang="en-US">
                <a:solidFill>
                  <a:srgbClr val="CC0000"/>
                </a:solidFill>
              </a:rPr>
              <a:t> to </a:t>
            </a:r>
            <a:r>
              <a:rPr lang="en-US" i="1">
                <a:solidFill>
                  <a:srgbClr val="CC0000"/>
                </a:solidFill>
              </a:rPr>
              <a:t>B</a:t>
            </a:r>
            <a:r>
              <a:rPr lang="en-US">
                <a:solidFill>
                  <a:srgbClr val="CC0000"/>
                </a:solidFill>
              </a:rPr>
              <a:t> via </a:t>
            </a:r>
            <a:r>
              <a:rPr lang="en-US" i="1">
                <a:solidFill>
                  <a:srgbClr val="CC0000"/>
                </a:solidFill>
              </a:rPr>
              <a:t>R</a:t>
            </a:r>
          </a:p>
          <a:p>
            <a:pPr marL="457200" lvl="1" indent="-225425">
              <a:buFont typeface="Wingdings" charset="2"/>
              <a:buChar char="§"/>
              <a:defRPr/>
            </a:pPr>
            <a:r>
              <a:rPr lang="en-US" sz="2800"/>
              <a:t>focus on addressing – at IP (datagram) and MAC layer (frame) levels</a:t>
            </a:r>
          </a:p>
        </p:txBody>
      </p: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71633948-5785-5849-859F-87310A692F23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 Box 4">
            <a:extLst>
              <a:ext uri="{FF2B5EF4-FFF2-40B4-BE49-F238E27FC236}">
                <a16:creationId xmlns:a16="http://schemas.microsoft.com/office/drawing/2014/main" id="{7AA3B0EC-8E9C-EA40-807D-C0DCADFC5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227" name="Freeform 39">
            <a:extLst>
              <a:ext uri="{FF2B5EF4-FFF2-40B4-BE49-F238E27FC236}">
                <a16:creationId xmlns:a16="http://schemas.microsoft.com/office/drawing/2014/main" id="{877FF5E7-E20D-C343-A6A6-C03781D86E63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28" name="Line 40">
            <a:extLst>
              <a:ext uri="{FF2B5EF4-FFF2-40B4-BE49-F238E27FC236}">
                <a16:creationId xmlns:a16="http://schemas.microsoft.com/office/drawing/2014/main" id="{F783F2B5-328E-0E4F-B70F-C2AE78E3D8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229" name="Line 41">
            <a:extLst>
              <a:ext uri="{FF2B5EF4-FFF2-40B4-BE49-F238E27FC236}">
                <a16:creationId xmlns:a16="http://schemas.microsoft.com/office/drawing/2014/main" id="{C060EFA7-8C6E-3D40-B474-D7EA7BAB1B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234" name="Text Box 58">
            <a:extLst>
              <a:ext uri="{FF2B5EF4-FFF2-40B4-BE49-F238E27FC236}">
                <a16:creationId xmlns:a16="http://schemas.microsoft.com/office/drawing/2014/main" id="{DB5EE02A-B01A-5E4C-B702-F6EBFE468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sp>
        <p:nvSpPr>
          <p:cNvPr id="236" name="Line 67">
            <a:extLst>
              <a:ext uri="{FF2B5EF4-FFF2-40B4-BE49-F238E27FC236}">
                <a16:creationId xmlns:a16="http://schemas.microsoft.com/office/drawing/2014/main" id="{C65C148F-06BF-C940-B2DD-A67AC4BE27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239" name="Line 73">
            <a:extLst>
              <a:ext uri="{FF2B5EF4-FFF2-40B4-BE49-F238E27FC236}">
                <a16:creationId xmlns:a16="http://schemas.microsoft.com/office/drawing/2014/main" id="{2E33E508-B8D6-3E44-B5AA-A6A307EEE1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240" name="Freeform 75">
            <a:extLst>
              <a:ext uri="{FF2B5EF4-FFF2-40B4-BE49-F238E27FC236}">
                <a16:creationId xmlns:a16="http://schemas.microsoft.com/office/drawing/2014/main" id="{25EB896A-E2EC-F64E-82DF-14D4BB8B17FF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" name="Text Box 76">
            <a:extLst>
              <a:ext uri="{FF2B5EF4-FFF2-40B4-BE49-F238E27FC236}">
                <a16:creationId xmlns:a16="http://schemas.microsoft.com/office/drawing/2014/main" id="{6209BBA1-3ADB-DD4E-98BA-16778788F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31F04776-CE9C-1440-B37F-242C3E190A98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261" name="Rectangle 37">
              <a:extLst>
                <a:ext uri="{FF2B5EF4-FFF2-40B4-BE49-F238E27FC236}">
                  <a16:creationId xmlns:a16="http://schemas.microsoft.com/office/drawing/2014/main" id="{7820489A-5549-C442-BF3C-BC1AC11B6F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262" name="Rectangle 37">
              <a:extLst>
                <a:ext uri="{FF2B5EF4-FFF2-40B4-BE49-F238E27FC236}">
                  <a16:creationId xmlns:a16="http://schemas.microsoft.com/office/drawing/2014/main" id="{9AF76EFA-4C5B-674E-BA86-9C05702BA8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84D12D1B-CACD-6E4B-9C38-D2F459245889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16FB099F-FBEA-9F48-8EAA-5BCE4873212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13DBFA26-F015-2547-A930-D01540DA83C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BD83E9A-6CBF-3D4E-8F2F-EA68EE4D37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24B4E4B6-6B7A-4A4B-A9EB-9BA919CAA34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8A579144-F431-924D-BEDF-34C91BDD544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60A07585-2E49-1643-B16B-023093CA681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99C7FFFB-540E-F04A-8756-DC9317FA983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243" name="Rectangle 37">
            <a:extLst>
              <a:ext uri="{FF2B5EF4-FFF2-40B4-BE49-F238E27FC236}">
                <a16:creationId xmlns:a16="http://schemas.microsoft.com/office/drawing/2014/main" id="{2049FC20-01F9-A342-8ED2-71DDD4E2422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4" name="Group 49">
            <a:extLst>
              <a:ext uri="{FF2B5EF4-FFF2-40B4-BE49-F238E27FC236}">
                <a16:creationId xmlns:a16="http://schemas.microsoft.com/office/drawing/2014/main" id="{0C6B5E2D-47E0-304A-802F-B33BA23951DC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259" name="Picture 50" descr="desktop_computer_stylized_medium">
              <a:extLst>
                <a:ext uri="{FF2B5EF4-FFF2-40B4-BE49-F238E27FC236}">
                  <a16:creationId xmlns:a16="http://schemas.microsoft.com/office/drawing/2014/main" id="{6C7B4EA6-CCA8-D147-AFAA-5DA13E6BA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0" name="Freeform 51">
              <a:extLst>
                <a:ext uri="{FF2B5EF4-FFF2-40B4-BE49-F238E27FC236}">
                  <a16:creationId xmlns:a16="http://schemas.microsoft.com/office/drawing/2014/main" id="{48DE1DAA-CF8A-A24A-8DD9-85EF022FE8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45" name="Rectangle 37">
            <a:extLst>
              <a:ext uri="{FF2B5EF4-FFF2-40B4-BE49-F238E27FC236}">
                <a16:creationId xmlns:a16="http://schemas.microsoft.com/office/drawing/2014/main" id="{1976AEED-D3C4-4C40-B836-5E4352A3611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6" name="Group 49">
            <a:extLst>
              <a:ext uri="{FF2B5EF4-FFF2-40B4-BE49-F238E27FC236}">
                <a16:creationId xmlns:a16="http://schemas.microsoft.com/office/drawing/2014/main" id="{CA4E329E-B85D-034A-AD4E-3AA827B8BDBB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257" name="Picture 50" descr="desktop_computer_stylized_medium">
              <a:extLst>
                <a:ext uri="{FF2B5EF4-FFF2-40B4-BE49-F238E27FC236}">
                  <a16:creationId xmlns:a16="http://schemas.microsoft.com/office/drawing/2014/main" id="{1DF9E5DC-786D-6C49-ADDC-C953FEFE6B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8" name="Freeform 51">
              <a:extLst>
                <a:ext uri="{FF2B5EF4-FFF2-40B4-BE49-F238E27FC236}">
                  <a16:creationId xmlns:a16="http://schemas.microsoft.com/office/drawing/2014/main" id="{23D41A9D-8697-4D4D-8D16-A98A093EA1B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sp>
        <p:nvSpPr>
          <p:cNvPr id="247" name="Rectangle 37">
            <a:extLst>
              <a:ext uri="{FF2B5EF4-FFF2-40B4-BE49-F238E27FC236}">
                <a16:creationId xmlns:a16="http://schemas.microsoft.com/office/drawing/2014/main" id="{921F645F-8A94-2445-84B8-38720AF0200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248" name="Rectangle 37">
            <a:extLst>
              <a:ext uri="{FF2B5EF4-FFF2-40B4-BE49-F238E27FC236}">
                <a16:creationId xmlns:a16="http://schemas.microsoft.com/office/drawing/2014/main" id="{7E4E6975-B2CA-7444-B862-F4B4940509B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9" name="Group 44">
            <a:extLst>
              <a:ext uri="{FF2B5EF4-FFF2-40B4-BE49-F238E27FC236}">
                <a16:creationId xmlns:a16="http://schemas.microsoft.com/office/drawing/2014/main" id="{0E421EA6-E430-A84D-86CE-88CE29472188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255" name="Picture 45" descr="desktop_computer_stylized_medium">
              <a:extLst>
                <a:ext uri="{FF2B5EF4-FFF2-40B4-BE49-F238E27FC236}">
                  <a16:creationId xmlns:a16="http://schemas.microsoft.com/office/drawing/2014/main" id="{0CFB0548-75C3-B541-8DF5-553BDA442F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" name="Freeform 46">
              <a:extLst>
                <a:ext uri="{FF2B5EF4-FFF2-40B4-BE49-F238E27FC236}">
                  <a16:creationId xmlns:a16="http://schemas.microsoft.com/office/drawing/2014/main" id="{A0094AEB-3AFF-0940-8C77-D29712E481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50" name="Group 44">
            <a:extLst>
              <a:ext uri="{FF2B5EF4-FFF2-40B4-BE49-F238E27FC236}">
                <a16:creationId xmlns:a16="http://schemas.microsoft.com/office/drawing/2014/main" id="{BCF5D40A-A74B-274B-8ADA-55B66CD5DBFC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253" name="Picture 45" descr="desktop_computer_stylized_medium">
              <a:extLst>
                <a:ext uri="{FF2B5EF4-FFF2-40B4-BE49-F238E27FC236}">
                  <a16:creationId xmlns:a16="http://schemas.microsoft.com/office/drawing/2014/main" id="{771731DD-0069-DA47-95DF-85CE9F4918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46">
              <a:extLst>
                <a:ext uri="{FF2B5EF4-FFF2-40B4-BE49-F238E27FC236}">
                  <a16:creationId xmlns:a16="http://schemas.microsoft.com/office/drawing/2014/main" id="{0818206B-A68C-604B-A676-494044A074B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6ACCC7A-2790-4042-9C87-704C4398F4FC}"/>
              </a:ext>
            </a:extLst>
          </p:cNvPr>
          <p:cNvGrpSpPr/>
          <p:nvPr/>
        </p:nvGrpSpPr>
        <p:grpSpPr>
          <a:xfrm>
            <a:off x="1799535" y="4860508"/>
            <a:ext cx="8432226" cy="1763135"/>
            <a:chOff x="1799535" y="4860508"/>
            <a:chExt cx="8432226" cy="1763135"/>
          </a:xfrm>
        </p:grpSpPr>
        <p:sp>
          <p:nvSpPr>
            <p:cNvPr id="220" name="Text Box 21">
              <a:extLst>
                <a:ext uri="{FF2B5EF4-FFF2-40B4-BE49-F238E27FC236}">
                  <a16:creationId xmlns:a16="http://schemas.microsoft.com/office/drawing/2014/main" id="{8B5C784D-B8E9-0242-B1BF-5469854FD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221" name="Text Box 22">
              <a:extLst>
                <a:ext uri="{FF2B5EF4-FFF2-40B4-BE49-F238E27FC236}">
                  <a16:creationId xmlns:a16="http://schemas.microsoft.com/office/drawing/2014/main" id="{C464F240-6EA6-E645-AE35-1132527BB1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222" name="Group 23">
              <a:extLst>
                <a:ext uri="{FF2B5EF4-FFF2-40B4-BE49-F238E27FC236}">
                  <a16:creationId xmlns:a16="http://schemas.microsoft.com/office/drawing/2014/main" id="{718D171D-585A-DA4B-8722-1465B928B3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273" name="Text Box 24">
                <a:extLst>
                  <a:ext uri="{FF2B5EF4-FFF2-40B4-BE49-F238E27FC236}">
                    <a16:creationId xmlns:a16="http://schemas.microsoft.com/office/drawing/2014/main" id="{6074A99D-1DA4-3A42-9396-9E51D4D7D3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274" name="Text Box 25">
                <a:extLst>
                  <a:ext uri="{FF2B5EF4-FFF2-40B4-BE49-F238E27FC236}">
                    <a16:creationId xmlns:a16="http://schemas.microsoft.com/office/drawing/2014/main" id="{7F04AB82-B2F9-5040-9BD7-B58343D5B0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223" name="Text Box 26">
              <a:extLst>
                <a:ext uri="{FF2B5EF4-FFF2-40B4-BE49-F238E27FC236}">
                  <a16:creationId xmlns:a16="http://schemas.microsoft.com/office/drawing/2014/main" id="{345706BC-EE35-E948-B847-B9C8F402B9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224" name="Text Box 27">
              <a:extLst>
                <a:ext uri="{FF2B5EF4-FFF2-40B4-BE49-F238E27FC236}">
                  <a16:creationId xmlns:a16="http://schemas.microsoft.com/office/drawing/2014/main" id="{C6892711-5B00-1B44-A3A1-ED7D7A05C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225" name="Text Box 30">
              <a:extLst>
                <a:ext uri="{FF2B5EF4-FFF2-40B4-BE49-F238E27FC236}">
                  <a16:creationId xmlns:a16="http://schemas.microsoft.com/office/drawing/2014/main" id="{C9755018-30C5-2F48-B77B-D1C5089AD5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226" name="Text Box 33">
              <a:extLst>
                <a:ext uri="{FF2B5EF4-FFF2-40B4-BE49-F238E27FC236}">
                  <a16:creationId xmlns:a16="http://schemas.microsoft.com/office/drawing/2014/main" id="{F8059422-13FC-B849-B3BE-4C2D1B546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230" name="Line 44">
              <a:extLst>
                <a:ext uri="{FF2B5EF4-FFF2-40B4-BE49-F238E27FC236}">
                  <a16:creationId xmlns:a16="http://schemas.microsoft.com/office/drawing/2014/main" id="{5FF08ADC-A615-AA4F-988F-06E9F2E022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231" name="Line 45">
              <a:extLst>
                <a:ext uri="{FF2B5EF4-FFF2-40B4-BE49-F238E27FC236}">
                  <a16:creationId xmlns:a16="http://schemas.microsoft.com/office/drawing/2014/main" id="{C98C8486-5AB7-664F-9D85-3DD76A362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232" name="Line 46">
              <a:extLst>
                <a:ext uri="{FF2B5EF4-FFF2-40B4-BE49-F238E27FC236}">
                  <a16:creationId xmlns:a16="http://schemas.microsoft.com/office/drawing/2014/main" id="{B1A0EF95-B5D7-6443-84A3-A0E0B1049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233" name="Line 47">
              <a:extLst>
                <a:ext uri="{FF2B5EF4-FFF2-40B4-BE49-F238E27FC236}">
                  <a16:creationId xmlns:a16="http://schemas.microsoft.com/office/drawing/2014/main" id="{4D21BB95-E938-424E-94A6-FA1551CE2B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grpSp>
          <p:nvGrpSpPr>
            <p:cNvPr id="235" name="Group 63">
              <a:extLst>
                <a:ext uri="{FF2B5EF4-FFF2-40B4-BE49-F238E27FC236}">
                  <a16:creationId xmlns:a16="http://schemas.microsoft.com/office/drawing/2014/main" id="{022EBB57-7AB3-7C45-9AC9-24B737F13F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271" name="Text Box 64">
                <a:extLst>
                  <a:ext uri="{FF2B5EF4-FFF2-40B4-BE49-F238E27FC236}">
                    <a16:creationId xmlns:a16="http://schemas.microsoft.com/office/drawing/2014/main" id="{9C1790DC-D8F5-D148-A191-4095380CC6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272" name="Text Box 65">
                <a:extLst>
                  <a:ext uri="{FF2B5EF4-FFF2-40B4-BE49-F238E27FC236}">
                    <a16:creationId xmlns:a16="http://schemas.microsoft.com/office/drawing/2014/main" id="{B09022AD-3504-8E4C-B2F0-99A5DA41EF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237" name="Text Box 71">
              <a:extLst>
                <a:ext uri="{FF2B5EF4-FFF2-40B4-BE49-F238E27FC236}">
                  <a16:creationId xmlns:a16="http://schemas.microsoft.com/office/drawing/2014/main" id="{E34EA307-0F5E-7E4E-9CE6-4AB424039B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238" name="Text Box 72">
              <a:extLst>
                <a:ext uri="{FF2B5EF4-FFF2-40B4-BE49-F238E27FC236}">
                  <a16:creationId xmlns:a16="http://schemas.microsoft.com/office/drawing/2014/main" id="{B5B6783C-814C-0B4E-B164-BE3DE87DBB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88-B2-2F-54-1A-0F</a:t>
              </a:r>
            </a:p>
          </p:txBody>
        </p:sp>
        <p:cxnSp>
          <p:nvCxnSpPr>
            <p:cNvPr id="251" name="Straight Arrow Connector 250">
              <a:extLst>
                <a:ext uri="{FF2B5EF4-FFF2-40B4-BE49-F238E27FC236}">
                  <a16:creationId xmlns:a16="http://schemas.microsoft.com/office/drawing/2014/main" id="{64FFBE43-D54F-1248-BB0F-8C6305664255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Arrow Connector 251">
              <a:extLst>
                <a:ext uri="{FF2B5EF4-FFF2-40B4-BE49-F238E27FC236}">
                  <a16:creationId xmlns:a16="http://schemas.microsoft.com/office/drawing/2014/main" id="{AF922730-B346-B540-9CCA-A7D5E3F387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5" name="Rectangle 2">
            <a:extLst>
              <a:ext uri="{FF2B5EF4-FFF2-40B4-BE49-F238E27FC236}">
                <a16:creationId xmlns:a16="http://schemas.microsoft.com/office/drawing/2014/main" id="{F2C09E71-12BD-2C45-A9FA-A6A951F6F19C}"/>
              </a:ext>
            </a:extLst>
          </p:cNvPr>
          <p:cNvSpPr txBox="1">
            <a:spLocks noChangeArrowheads="1"/>
          </p:cNvSpPr>
          <p:nvPr/>
        </p:nvSpPr>
        <p:spPr>
          <a:xfrm>
            <a:off x="923027" y="2179255"/>
            <a:ext cx="10196305" cy="15832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lvl="1" indent="-225425">
              <a:buFont typeface="Wingdings" charset="2"/>
              <a:buChar char="§"/>
              <a:defRPr/>
            </a:pPr>
            <a:r>
              <a:rPr lang="en-US" sz="2800"/>
              <a:t>assume that: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/>
              <a:t>A knows B’s IP address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/>
              <a:t>A knows IP address of first hop router, R </a:t>
            </a:r>
            <a:r>
              <a:rPr lang="en-US" sz="2400">
                <a:solidFill>
                  <a:srgbClr val="0000A8"/>
                </a:solidFill>
              </a:rPr>
              <a:t>(how?)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/>
              <a:t>A knows R’s MAC address </a:t>
            </a:r>
            <a:r>
              <a:rPr lang="en-US" sz="2400">
                <a:solidFill>
                  <a:srgbClr val="0000A8"/>
                </a:solidFill>
              </a:rPr>
              <a:t>(how?)</a:t>
            </a:r>
          </a:p>
        </p:txBody>
      </p:sp>
    </p:spTree>
    <p:extLst>
      <p:ext uri="{BB962C8B-B14F-4D97-AF65-F5344CB8AC3E}">
        <p14:creationId xmlns:p14="http://schemas.microsoft.com/office/powerpoint/2010/main" val="13002622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48</a:t>
            </a:fld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E8BE2D-BC96-5B4C-BB01-5A8A7B585BE8}"/>
              </a:ext>
            </a:extLst>
          </p:cNvPr>
          <p:cNvGrpSpPr/>
          <p:nvPr/>
        </p:nvGrpSpPr>
        <p:grpSpPr>
          <a:xfrm>
            <a:off x="1799535" y="4315099"/>
            <a:ext cx="8432226" cy="2308544"/>
            <a:chOff x="1799535" y="4315099"/>
            <a:chExt cx="8432226" cy="2308544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CFFE62D-54D4-2E4A-9F56-42AF465143DE}"/>
                </a:ext>
              </a:extLst>
            </p:cNvPr>
            <p:cNvCxnSpPr/>
            <p:nvPr/>
          </p:nvCxnSpPr>
          <p:spPr>
            <a:xfrm>
              <a:off x="4293702" y="5340624"/>
              <a:ext cx="3233531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Text Box 4">
              <a:extLst>
                <a:ext uri="{FF2B5EF4-FFF2-40B4-BE49-F238E27FC236}">
                  <a16:creationId xmlns:a16="http://schemas.microsoft.com/office/drawing/2014/main" id="{2D2C1B49-6D05-3245-A14C-49597506C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6545" y="4606786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sz="2800" i="0">
                  <a:solidFill>
                    <a:srgbClr val="0000A8"/>
                  </a:solidFill>
                  <a:ea typeface="+mn-ea"/>
                  <a:cs typeface="+mn-cs"/>
                </a:rPr>
                <a:t>R</a:t>
              </a:r>
              <a:endParaRPr lang="en-US" sz="2000" i="0">
                <a:solidFill>
                  <a:srgbClr val="0000A8"/>
                </a:solidFill>
                <a:ea typeface="+mn-ea"/>
                <a:cs typeface="+mn-cs"/>
              </a:endParaRPr>
            </a:p>
          </p:txBody>
        </p:sp>
        <p:sp>
          <p:nvSpPr>
            <p:cNvPr id="92" name="Text Box 21">
              <a:extLst>
                <a:ext uri="{FF2B5EF4-FFF2-40B4-BE49-F238E27FC236}">
                  <a16:creationId xmlns:a16="http://schemas.microsoft.com/office/drawing/2014/main" id="{8E9F58B9-C012-7C42-9622-7098AAF9C7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93" name="Text Box 22">
              <a:extLst>
                <a:ext uri="{FF2B5EF4-FFF2-40B4-BE49-F238E27FC236}">
                  <a16:creationId xmlns:a16="http://schemas.microsoft.com/office/drawing/2014/main" id="{D3BC78DD-68E2-3F42-A025-894036CA6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94" name="Group 23">
              <a:extLst>
                <a:ext uri="{FF2B5EF4-FFF2-40B4-BE49-F238E27FC236}">
                  <a16:creationId xmlns:a16="http://schemas.microsoft.com/office/drawing/2014/main" id="{026701D5-9E9E-EF42-B7AA-972F210D71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146" name="Text Box 24">
                <a:extLst>
                  <a:ext uri="{FF2B5EF4-FFF2-40B4-BE49-F238E27FC236}">
                    <a16:creationId xmlns:a16="http://schemas.microsoft.com/office/drawing/2014/main" id="{D19F6EF2-3DED-734B-B3EA-8B5850BFD7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147" name="Text Box 25">
                <a:extLst>
                  <a:ext uri="{FF2B5EF4-FFF2-40B4-BE49-F238E27FC236}">
                    <a16:creationId xmlns:a16="http://schemas.microsoft.com/office/drawing/2014/main" id="{E60F6762-DC3F-2E40-B567-43C8BBD1B1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99" name="Text Box 26">
              <a:extLst>
                <a:ext uri="{FF2B5EF4-FFF2-40B4-BE49-F238E27FC236}">
                  <a16:creationId xmlns:a16="http://schemas.microsoft.com/office/drawing/2014/main" id="{EB7AD1CB-7395-4048-94BA-078B67601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100" name="Text Box 27">
              <a:extLst>
                <a:ext uri="{FF2B5EF4-FFF2-40B4-BE49-F238E27FC236}">
                  <a16:creationId xmlns:a16="http://schemas.microsoft.com/office/drawing/2014/main" id="{883C22D8-5EE5-FD4B-A6BF-961F094C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101" name="Text Box 30">
              <a:extLst>
                <a:ext uri="{FF2B5EF4-FFF2-40B4-BE49-F238E27FC236}">
                  <a16:creationId xmlns:a16="http://schemas.microsoft.com/office/drawing/2014/main" id="{F0A4A6D6-07D6-9540-9E22-87082344B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102" name="Text Box 33">
              <a:extLst>
                <a:ext uri="{FF2B5EF4-FFF2-40B4-BE49-F238E27FC236}">
                  <a16:creationId xmlns:a16="http://schemas.microsoft.com/office/drawing/2014/main" id="{98DB423A-5D18-F545-A673-502329AD2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103" name="Freeform 39">
              <a:extLst>
                <a:ext uri="{FF2B5EF4-FFF2-40B4-BE49-F238E27FC236}">
                  <a16:creationId xmlns:a16="http://schemas.microsoft.com/office/drawing/2014/main" id="{B2706607-111C-5245-B2CF-A17D7724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582" y="4808121"/>
              <a:ext cx="839788" cy="1069975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04" name="Line 40">
              <a:extLst>
                <a:ext uri="{FF2B5EF4-FFF2-40B4-BE49-F238E27FC236}">
                  <a16:creationId xmlns:a16="http://schemas.microsoft.com/office/drawing/2014/main" id="{28F869C4-D67B-E043-97EC-60E9EE422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370" y="4787483"/>
              <a:ext cx="438150" cy="2301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105" name="Line 41">
              <a:extLst>
                <a:ext uri="{FF2B5EF4-FFF2-40B4-BE49-F238E27FC236}">
                  <a16:creationId xmlns:a16="http://schemas.microsoft.com/office/drawing/2014/main" id="{F58EADC2-5F53-3341-BAA6-DBF970DD7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6935" y="5732045"/>
              <a:ext cx="283036" cy="544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107" name="Line 44">
              <a:extLst>
                <a:ext uri="{FF2B5EF4-FFF2-40B4-BE49-F238E27FC236}">
                  <a16:creationId xmlns:a16="http://schemas.microsoft.com/office/drawing/2014/main" id="{9DEB43AB-0452-E74B-A267-354DF376C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108" name="Line 45">
              <a:extLst>
                <a:ext uri="{FF2B5EF4-FFF2-40B4-BE49-F238E27FC236}">
                  <a16:creationId xmlns:a16="http://schemas.microsoft.com/office/drawing/2014/main" id="{FCE2A6D7-36B2-D94C-B589-354F8509B9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109" name="Line 46">
              <a:extLst>
                <a:ext uri="{FF2B5EF4-FFF2-40B4-BE49-F238E27FC236}">
                  <a16:creationId xmlns:a16="http://schemas.microsoft.com/office/drawing/2014/main" id="{34C788DF-A7C4-7C49-A6BA-645F989435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110" name="Line 47">
              <a:extLst>
                <a:ext uri="{FF2B5EF4-FFF2-40B4-BE49-F238E27FC236}">
                  <a16:creationId xmlns:a16="http://schemas.microsoft.com/office/drawing/2014/main" id="{74475E6E-D489-9D41-83DE-586A84785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111" name="Text Box 58">
              <a:extLst>
                <a:ext uri="{FF2B5EF4-FFF2-40B4-BE49-F238E27FC236}">
                  <a16:creationId xmlns:a16="http://schemas.microsoft.com/office/drawing/2014/main" id="{9ED91BB2-5CD2-AF4D-990D-A02134AFDF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136" y="4315099"/>
              <a:ext cx="39305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>
                  <a:solidFill>
                    <a:srgbClr val="0000A8"/>
                  </a:solidFill>
                  <a:ea typeface="+mn-ea"/>
                  <a:cs typeface="+mn-cs"/>
                </a:rPr>
                <a:t>A</a:t>
              </a:r>
            </a:p>
          </p:txBody>
        </p:sp>
        <p:grpSp>
          <p:nvGrpSpPr>
            <p:cNvPr id="113" name="Group 63">
              <a:extLst>
                <a:ext uri="{FF2B5EF4-FFF2-40B4-BE49-F238E27FC236}">
                  <a16:creationId xmlns:a16="http://schemas.microsoft.com/office/drawing/2014/main" id="{28E44824-539C-9E48-97D4-38EC5EF1A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144" name="Text Box 64">
                <a:extLst>
                  <a:ext uri="{FF2B5EF4-FFF2-40B4-BE49-F238E27FC236}">
                    <a16:creationId xmlns:a16="http://schemas.microsoft.com/office/drawing/2014/main" id="{6F4DD6C5-5CCC-9A43-8DEF-22B166CC1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145" name="Text Box 65">
                <a:extLst>
                  <a:ext uri="{FF2B5EF4-FFF2-40B4-BE49-F238E27FC236}">
                    <a16:creationId xmlns:a16="http://schemas.microsoft.com/office/drawing/2014/main" id="{6E33AF33-87FC-744F-A61A-A574F7048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114" name="Line 67">
              <a:extLst>
                <a:ext uri="{FF2B5EF4-FFF2-40B4-BE49-F238E27FC236}">
                  <a16:creationId xmlns:a16="http://schemas.microsoft.com/office/drawing/2014/main" id="{351E9598-D6EF-0941-9E90-3FFDA0939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15932" y="4787483"/>
              <a:ext cx="450850" cy="317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116" name="Text Box 71">
              <a:extLst>
                <a:ext uri="{FF2B5EF4-FFF2-40B4-BE49-F238E27FC236}">
                  <a16:creationId xmlns:a16="http://schemas.microsoft.com/office/drawing/2014/main" id="{A2452177-E551-CB48-A13E-9F30A8D877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117" name="Text Box 72">
              <a:extLst>
                <a:ext uri="{FF2B5EF4-FFF2-40B4-BE49-F238E27FC236}">
                  <a16:creationId xmlns:a16="http://schemas.microsoft.com/office/drawing/2014/main" id="{70A29F2B-254D-C242-BED3-63C6A2000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88-B2-2F-54-1A-0F</a:t>
              </a:r>
            </a:p>
          </p:txBody>
        </p:sp>
        <p:sp>
          <p:nvSpPr>
            <p:cNvPr id="118" name="Line 73">
              <a:extLst>
                <a:ext uri="{FF2B5EF4-FFF2-40B4-BE49-F238E27FC236}">
                  <a16:creationId xmlns:a16="http://schemas.microsoft.com/office/drawing/2014/main" id="{EA6BFE92-6101-754D-A5A8-900E35C4E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156672" y="5684421"/>
              <a:ext cx="267105" cy="2009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68E66362-A921-0844-BAA8-FB5279AD1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6157" y="4811296"/>
              <a:ext cx="765175" cy="1081088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21" name="Text Box 76">
              <a:extLst>
                <a:ext uri="{FF2B5EF4-FFF2-40B4-BE49-F238E27FC236}">
                  <a16:creationId xmlns:a16="http://schemas.microsoft.com/office/drawing/2014/main" id="{DA57B50B-B7E5-2942-B45A-3152B6985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316" y="4484341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>
                  <a:solidFill>
                    <a:srgbClr val="0000A8"/>
                  </a:solidFill>
                  <a:ea typeface="+mn-ea"/>
                  <a:cs typeface="+mn-cs"/>
                </a:rPr>
                <a:t>B</a:t>
              </a: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C76A447-7E01-C147-9C89-C1C4C935DA7A}"/>
                </a:ext>
              </a:extLst>
            </p:cNvPr>
            <p:cNvGrpSpPr/>
            <p:nvPr/>
          </p:nvGrpSpPr>
          <p:grpSpPr>
            <a:xfrm>
              <a:off x="5001868" y="5038254"/>
              <a:ext cx="1310631" cy="501151"/>
              <a:chOff x="4909105" y="5767126"/>
              <a:chExt cx="1310631" cy="501151"/>
            </a:xfrm>
          </p:grpSpPr>
          <p:sp>
            <p:nvSpPr>
              <p:cNvPr id="167" name="Rectangle 37">
                <a:extLst>
                  <a:ext uri="{FF2B5EF4-FFF2-40B4-BE49-F238E27FC236}">
                    <a16:creationId xmlns:a16="http://schemas.microsoft.com/office/drawing/2014/main" id="{89D0886F-F835-2044-AB8F-F49ACC0B5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024859" y="5937451"/>
                <a:ext cx="134168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sp>
            <p:nvSpPr>
              <p:cNvPr id="168" name="Rectangle 37">
                <a:extLst>
                  <a:ext uri="{FF2B5EF4-FFF2-40B4-BE49-F238E27FC236}">
                    <a16:creationId xmlns:a16="http://schemas.microsoft.com/office/drawing/2014/main" id="{C75323AD-DC39-4543-A0CC-4375A7BCF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966501" y="5940764"/>
                <a:ext cx="140795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EDD0BCD9-05EB-F249-AEA1-A9CCFBC80BB8}"/>
                  </a:ext>
                </a:extLst>
              </p:cNvPr>
              <p:cNvGrpSpPr/>
              <p:nvPr/>
            </p:nvGrpSpPr>
            <p:grpSpPr>
              <a:xfrm>
                <a:off x="5115340" y="5767126"/>
                <a:ext cx="901147" cy="501151"/>
                <a:chOff x="7493876" y="2774731"/>
                <a:chExt cx="1481958" cy="894622"/>
              </a:xfrm>
            </p:grpSpPr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F5326B06-29FF-A544-BF80-2A062222958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58" name="Oval 157">
                  <a:extLst>
                    <a:ext uri="{FF2B5EF4-FFF2-40B4-BE49-F238E27FC236}">
                      <a16:creationId xmlns:a16="http://schemas.microsoft.com/office/drawing/2014/main" id="{8065A2A5-902C-A940-821B-CBFC0122AC2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14C076B7-5A71-8644-9F5C-08E13F943BD5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13D62837-C3EA-8B4B-B09D-FC71F9727C6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147D5E46-2372-FA45-9685-A7CC6CA91F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6B2D97C5-61CB-9441-993B-95CAA7169FC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CD3C4F94-9D92-F048-A80A-0D709146CB4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71" name="Rectangle 37">
              <a:extLst>
                <a:ext uri="{FF2B5EF4-FFF2-40B4-BE49-F238E27FC236}">
                  <a16:creationId xmlns:a16="http://schemas.microsoft.com/office/drawing/2014/main" id="{A9816EEA-38E6-AE46-970F-D20738D1CB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161022" y="4666815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9" name="Group 49">
              <a:extLst>
                <a:ext uri="{FF2B5EF4-FFF2-40B4-BE49-F238E27FC236}">
                  <a16:creationId xmlns:a16="http://schemas.microsoft.com/office/drawing/2014/main" id="{AD680CEA-D168-C84F-AAE1-D128195A4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8687" y="4333458"/>
              <a:ext cx="936071" cy="761428"/>
              <a:chOff x="-44" y="1473"/>
              <a:chExt cx="981" cy="1105"/>
            </a:xfrm>
          </p:grpSpPr>
          <p:pic>
            <p:nvPicPr>
              <p:cNvPr id="150" name="Picture 50" descr="desktop_computer_stylized_medium">
                <a:extLst>
                  <a:ext uri="{FF2B5EF4-FFF2-40B4-BE49-F238E27FC236}">
                    <a16:creationId xmlns:a16="http://schemas.microsoft.com/office/drawing/2014/main" id="{DADE998E-D7B9-EC4F-9F94-E65CF536C4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Freeform 51">
                <a:extLst>
                  <a:ext uri="{FF2B5EF4-FFF2-40B4-BE49-F238E27FC236}">
                    <a16:creationId xmlns:a16="http://schemas.microsoft.com/office/drawing/2014/main" id="{BC38A1B0-555E-F049-93AC-48537726F7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80" name="Rectangle 37">
              <a:extLst>
                <a:ext uri="{FF2B5EF4-FFF2-40B4-BE49-F238E27FC236}">
                  <a16:creationId xmlns:a16="http://schemas.microsoft.com/office/drawing/2014/main" id="{51912ACC-FA1C-7E48-9062-DA96B6CD7C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71833" y="5687855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26" name="Group 49">
              <a:extLst>
                <a:ext uri="{FF2B5EF4-FFF2-40B4-BE49-F238E27FC236}">
                  <a16:creationId xmlns:a16="http://schemas.microsoft.com/office/drawing/2014/main" id="{164313DA-E436-B94D-946E-A9F9627207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1426" y="5490561"/>
              <a:ext cx="639495" cy="517588"/>
              <a:chOff x="-44" y="1473"/>
              <a:chExt cx="981" cy="1105"/>
            </a:xfrm>
          </p:grpSpPr>
          <p:pic>
            <p:nvPicPr>
              <p:cNvPr id="127" name="Picture 50" descr="desktop_computer_stylized_medium">
                <a:extLst>
                  <a:ext uri="{FF2B5EF4-FFF2-40B4-BE49-F238E27FC236}">
                    <a16:creationId xmlns:a16="http://schemas.microsoft.com/office/drawing/2014/main" id="{2DC8C6C4-5C23-0541-8061-C718A5B9D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" name="Freeform 51">
                <a:extLst>
                  <a:ext uri="{FF2B5EF4-FFF2-40B4-BE49-F238E27FC236}">
                    <a16:creationId xmlns:a16="http://schemas.microsoft.com/office/drawing/2014/main" id="{24E0555C-7855-E749-82E9-0F21AFA4C7C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sp>
          <p:nvSpPr>
            <p:cNvPr id="181" name="Rectangle 37">
              <a:extLst>
                <a:ext uri="{FF2B5EF4-FFF2-40B4-BE49-F238E27FC236}">
                  <a16:creationId xmlns:a16="http://schemas.microsoft.com/office/drawing/2014/main" id="{43F1B530-B1FE-5547-9108-2D9D5DEFE2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26575" y="4653061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82" name="Rectangle 37">
              <a:extLst>
                <a:ext uri="{FF2B5EF4-FFF2-40B4-BE49-F238E27FC236}">
                  <a16:creationId xmlns:a16="http://schemas.microsoft.com/office/drawing/2014/main" id="{7CF48F98-D094-CD4E-BD60-0DA33EA422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96816" y="5784803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0" name="Group 44">
              <a:extLst>
                <a:ext uri="{FF2B5EF4-FFF2-40B4-BE49-F238E27FC236}">
                  <a16:creationId xmlns:a16="http://schemas.microsoft.com/office/drawing/2014/main" id="{BF422F91-ACCF-D044-A60B-0B40246D0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91273" y="4391325"/>
              <a:ext cx="1009650" cy="855028"/>
              <a:chOff x="-44" y="1473"/>
              <a:chExt cx="981" cy="1105"/>
            </a:xfrm>
          </p:grpSpPr>
          <p:pic>
            <p:nvPicPr>
              <p:cNvPr id="142" name="Picture 45" descr="desktop_computer_stylized_medium">
                <a:extLst>
                  <a:ext uri="{FF2B5EF4-FFF2-40B4-BE49-F238E27FC236}">
                    <a16:creationId xmlns:a16="http://schemas.microsoft.com/office/drawing/2014/main" id="{707FEFA6-A5DE-6840-9994-DC6AA79BA0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" name="Freeform 46">
                <a:extLst>
                  <a:ext uri="{FF2B5EF4-FFF2-40B4-BE49-F238E27FC236}">
                    <a16:creationId xmlns:a16="http://schemas.microsoft.com/office/drawing/2014/main" id="{2330F56F-3837-6446-9F35-FB42B05CDD6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52" name="Group 44">
              <a:extLst>
                <a:ext uri="{FF2B5EF4-FFF2-40B4-BE49-F238E27FC236}">
                  <a16:creationId xmlns:a16="http://schemas.microsoft.com/office/drawing/2014/main" id="{083ACB0A-FBA9-0D43-9726-0A41424DD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3615" y="5618570"/>
              <a:ext cx="711200" cy="601028"/>
              <a:chOff x="-44" y="1473"/>
              <a:chExt cx="981" cy="1105"/>
            </a:xfrm>
          </p:grpSpPr>
          <p:pic>
            <p:nvPicPr>
              <p:cNvPr id="154" name="Picture 45" descr="desktop_computer_stylized_medium">
                <a:extLst>
                  <a:ext uri="{FF2B5EF4-FFF2-40B4-BE49-F238E27FC236}">
                    <a16:creationId xmlns:a16="http://schemas.microsoft.com/office/drawing/2014/main" id="{C369DB0B-1F34-3B46-A82A-78A90E656D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5" name="Freeform 46">
                <a:extLst>
                  <a:ext uri="{FF2B5EF4-FFF2-40B4-BE49-F238E27FC236}">
                    <a16:creationId xmlns:a16="http://schemas.microsoft.com/office/drawing/2014/main" id="{9C2398C0-FF47-894E-B5E8-11EB55029DC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0F604162-E90D-984F-847A-C102A2F79780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Arrow Connector 182">
              <a:extLst>
                <a:ext uri="{FF2B5EF4-FFF2-40B4-BE49-F238E27FC236}">
                  <a16:creationId xmlns:a16="http://schemas.microsoft.com/office/drawing/2014/main" id="{ED79A4A8-654F-5C41-9FB9-78AF30E0F3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AutoShape 153">
            <a:extLst>
              <a:ext uri="{FF2B5EF4-FFF2-40B4-BE49-F238E27FC236}">
                <a16:creationId xmlns:a16="http://schemas.microsoft.com/office/drawing/2014/main" id="{C1DEC24C-BFB2-6B4F-BA81-EEC3A6A9C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282" y="3404150"/>
            <a:ext cx="314325" cy="792163"/>
          </a:xfrm>
          <a:prstGeom prst="downArrow">
            <a:avLst>
              <a:gd name="adj1" fmla="val 50000"/>
              <a:gd name="adj2" fmla="val 63005"/>
            </a:avLst>
          </a:prstGeom>
          <a:gradFill rotWithShape="1">
            <a:gsLst>
              <a:gs pos="0">
                <a:srgbClr val="FFFFFF"/>
              </a:gs>
              <a:gs pos="100000">
                <a:srgbClr val="FF0000"/>
              </a:gs>
            </a:gsLst>
            <a:lin ang="5400000" scaled="1"/>
          </a:gra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78" name="Group 130">
            <a:extLst>
              <a:ext uri="{FF2B5EF4-FFF2-40B4-BE49-F238E27FC236}">
                <a16:creationId xmlns:a16="http://schemas.microsoft.com/office/drawing/2014/main" id="{6F8155FF-5822-3549-98DF-05648529019B}"/>
              </a:ext>
            </a:extLst>
          </p:cNvPr>
          <p:cNvGrpSpPr>
            <a:grpSpLocks/>
          </p:cNvGrpSpPr>
          <p:nvPr/>
        </p:nvGrpSpPr>
        <p:grpSpPr bwMode="auto">
          <a:xfrm>
            <a:off x="1793938" y="3017352"/>
            <a:ext cx="976312" cy="1460500"/>
            <a:chOff x="337" y="1692"/>
            <a:chExt cx="615" cy="920"/>
          </a:xfrm>
        </p:grpSpPr>
        <p:sp>
          <p:nvSpPr>
            <p:cNvPr id="179" name="Freeform 65">
              <a:extLst>
                <a:ext uri="{FF2B5EF4-FFF2-40B4-BE49-F238E27FC236}">
                  <a16:creationId xmlns:a16="http://schemas.microsoft.com/office/drawing/2014/main" id="{CEE79BEE-4F75-0443-8BCC-AFB0A8B8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709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8195 w 10000"/>
                <a:gd name="connsiteY3" fmla="*/ 8786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8195" y="8786"/>
                  </a:lnTo>
                  <a:cubicBezTo>
                    <a:pt x="8201" y="5857"/>
                    <a:pt x="8206" y="292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67">
              <a:extLst>
                <a:ext uri="{FF2B5EF4-FFF2-40B4-BE49-F238E27FC236}">
                  <a16:creationId xmlns:a16="http://schemas.microsoft.com/office/drawing/2014/main" id="{883ABF7E-6CB4-BC42-B575-A36EA900A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711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68">
              <a:extLst>
                <a:ext uri="{FF2B5EF4-FFF2-40B4-BE49-F238E27FC236}">
                  <a16:creationId xmlns:a16="http://schemas.microsoft.com/office/drawing/2014/main" id="{66650C9E-5F29-884F-9159-45FAA57B8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" y="1692"/>
              <a:ext cx="309" cy="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</a:t>
              </a:r>
            </a:p>
          </p:txBody>
        </p:sp>
        <p:sp>
          <p:nvSpPr>
            <p:cNvPr id="186" name="Line 69">
              <a:extLst>
                <a:ext uri="{FF2B5EF4-FFF2-40B4-BE49-F238E27FC236}">
                  <a16:creationId xmlns:a16="http://schemas.microsoft.com/office/drawing/2014/main" id="{C38F4ABA-4642-6E42-A7ED-8B44FA417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Line 70">
              <a:extLst>
                <a:ext uri="{FF2B5EF4-FFF2-40B4-BE49-F238E27FC236}">
                  <a16:creationId xmlns:a16="http://schemas.microsoft.com/office/drawing/2014/main" id="{398E3652-F593-0A4E-89E7-96E69780C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71">
              <a:extLst>
                <a:ext uri="{FF2B5EF4-FFF2-40B4-BE49-F238E27FC236}">
                  <a16:creationId xmlns:a16="http://schemas.microsoft.com/office/drawing/2014/main" id="{6DEE6E13-9D27-014C-AB56-6B66BF11E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72">
              <a:extLst>
                <a:ext uri="{FF2B5EF4-FFF2-40B4-BE49-F238E27FC236}">
                  <a16:creationId xmlns:a16="http://schemas.microsoft.com/office/drawing/2014/main" id="{8034621A-4B41-A146-99C4-7F51D5E7C4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" y="2345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151">
            <a:extLst>
              <a:ext uri="{FF2B5EF4-FFF2-40B4-BE49-F238E27FC236}">
                <a16:creationId xmlns:a16="http://schemas.microsoft.com/office/drawing/2014/main" id="{B486901D-4BFD-A447-BC3C-D5DADB46F879}"/>
              </a:ext>
            </a:extLst>
          </p:cNvPr>
          <p:cNvGrpSpPr>
            <a:grpSpLocks/>
          </p:cNvGrpSpPr>
          <p:nvPr/>
        </p:nvGrpSpPr>
        <p:grpSpPr bwMode="auto">
          <a:xfrm>
            <a:off x="3033570" y="2961238"/>
            <a:ext cx="2011362" cy="760412"/>
            <a:chOff x="1197" y="1665"/>
            <a:chExt cx="1267" cy="479"/>
          </a:xfrm>
        </p:grpSpPr>
        <p:grpSp>
          <p:nvGrpSpPr>
            <p:cNvPr id="191" name="Group 150">
              <a:extLst>
                <a:ext uri="{FF2B5EF4-FFF2-40B4-BE49-F238E27FC236}">
                  <a16:creationId xmlns:a16="http://schemas.microsoft.com/office/drawing/2014/main" id="{DB9AC85E-9F88-E44B-86D1-FA4DC8294C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1" y="1990"/>
              <a:ext cx="691" cy="154"/>
              <a:chOff x="1231" y="1990"/>
              <a:chExt cx="691" cy="154"/>
            </a:xfrm>
          </p:grpSpPr>
          <p:sp>
            <p:nvSpPr>
              <p:cNvPr id="193" name="Rectangle 123">
                <a:extLst>
                  <a:ext uri="{FF2B5EF4-FFF2-40B4-BE49-F238E27FC236}">
                    <a16:creationId xmlns:a16="http://schemas.microsoft.com/office/drawing/2014/main" id="{82C7BD2C-0748-4943-8169-C08605635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1991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Line 124">
                <a:extLst>
                  <a:ext uri="{FF2B5EF4-FFF2-40B4-BE49-F238E27FC236}">
                    <a16:creationId xmlns:a16="http://schemas.microsoft.com/office/drawing/2014/main" id="{CEC87B94-6EC9-8B4B-B829-61592882D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7" y="1990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Line 125">
                <a:extLst>
                  <a:ext uri="{FF2B5EF4-FFF2-40B4-BE49-F238E27FC236}">
                    <a16:creationId xmlns:a16="http://schemas.microsoft.com/office/drawing/2014/main" id="{0397BBAB-8DE8-C34D-93BF-78BBA0802D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7" y="1992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92" name="Text Box 126">
              <a:extLst>
                <a:ext uri="{FF2B5EF4-FFF2-40B4-BE49-F238E27FC236}">
                  <a16:creationId xmlns:a16="http://schemas.microsoft.com/office/drawing/2014/main" id="{3CF80CC5-5CA2-3F49-8AE1-D6488278A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7" y="1665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  <p:grpSp>
        <p:nvGrpSpPr>
          <p:cNvPr id="196" name="Group 141">
            <a:extLst>
              <a:ext uri="{FF2B5EF4-FFF2-40B4-BE49-F238E27FC236}">
                <a16:creationId xmlns:a16="http://schemas.microsoft.com/office/drawing/2014/main" id="{43D6CC11-6A15-DA4D-A6B4-3A498BA39B16}"/>
              </a:ext>
            </a:extLst>
          </p:cNvPr>
          <p:cNvGrpSpPr>
            <a:grpSpLocks/>
          </p:cNvGrpSpPr>
          <p:nvPr/>
        </p:nvGrpSpPr>
        <p:grpSpPr bwMode="auto">
          <a:xfrm>
            <a:off x="3166920" y="3221588"/>
            <a:ext cx="146050" cy="385762"/>
            <a:chOff x="1272" y="1762"/>
            <a:chExt cx="92" cy="243"/>
          </a:xfrm>
        </p:grpSpPr>
        <p:sp>
          <p:nvSpPr>
            <p:cNvPr id="197" name="Line 127">
              <a:extLst>
                <a:ext uri="{FF2B5EF4-FFF2-40B4-BE49-F238E27FC236}">
                  <a16:creationId xmlns:a16="http://schemas.microsoft.com/office/drawing/2014/main" id="{CFF4232C-6C8D-CA46-B8DF-55A6B990E6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2" y="1762"/>
              <a:ext cx="0" cy="2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8" name="Line 128">
              <a:extLst>
                <a:ext uri="{FF2B5EF4-FFF2-40B4-BE49-F238E27FC236}">
                  <a16:creationId xmlns:a16="http://schemas.microsoft.com/office/drawing/2014/main" id="{0FC90CB0-074D-124C-8085-60D0348EE5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4" y="1878"/>
              <a:ext cx="0" cy="1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9" name="Rectangle 143">
            <a:extLst>
              <a:ext uri="{FF2B5EF4-FFF2-40B4-BE49-F238E27FC236}">
                <a16:creationId xmlns:a16="http://schemas.microsoft.com/office/drawing/2014/main" id="{F8580D94-0394-A442-8CB6-1546E5F04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9776" y="1283045"/>
            <a:ext cx="10769945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A creates IP datagram with IP source A, destination B </a:t>
            </a:r>
          </a:p>
        </p:txBody>
      </p:sp>
      <p:sp>
        <p:nvSpPr>
          <p:cNvPr id="200" name="Rectangle 144">
            <a:extLst>
              <a:ext uri="{FF2B5EF4-FFF2-40B4-BE49-F238E27FC236}">
                <a16:creationId xmlns:a16="http://schemas.microsoft.com/office/drawing/2014/main" id="{093EF9D2-90C4-4246-A4CE-501547C45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2476" y="1672614"/>
            <a:ext cx="10200653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A creates link-layer frame containing A-to-B IP datagram</a:t>
            </a:r>
          </a:p>
          <a:p>
            <a:pPr marL="574675" lvl="1" indent="-231775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>
                <a:solidFill>
                  <a:srgbClr val="C00000"/>
                </a:solidFill>
                <a:ea typeface="ＭＳ Ｐゴシック" charset="0"/>
              </a:rPr>
              <a:t> R's 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MAC address is frame’s destination</a:t>
            </a:r>
            <a:endParaRPr lang="en-US" sz="320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01" name="Group 152">
            <a:extLst>
              <a:ext uri="{FF2B5EF4-FFF2-40B4-BE49-F238E27FC236}">
                <a16:creationId xmlns:a16="http://schemas.microsoft.com/office/drawing/2014/main" id="{30393C52-80B1-B34B-82FD-6D6AFC8693EE}"/>
              </a:ext>
            </a:extLst>
          </p:cNvPr>
          <p:cNvGrpSpPr>
            <a:grpSpLocks/>
          </p:cNvGrpSpPr>
          <p:nvPr/>
        </p:nvGrpSpPr>
        <p:grpSpPr bwMode="auto">
          <a:xfrm>
            <a:off x="2617645" y="2562775"/>
            <a:ext cx="2443162" cy="1519238"/>
            <a:chOff x="931" y="1414"/>
            <a:chExt cx="1539" cy="957"/>
          </a:xfrm>
        </p:grpSpPr>
        <p:sp>
          <p:nvSpPr>
            <p:cNvPr id="202" name="Text Box 135">
              <a:extLst>
                <a:ext uri="{FF2B5EF4-FFF2-40B4-BE49-F238E27FC236}">
                  <a16:creationId xmlns:a16="http://schemas.microsoft.com/office/drawing/2014/main" id="{374D8384-205B-1346-973B-C4A7A0B52B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9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74-29-9C-E8-FF-55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MAC dest: </a:t>
              </a: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E6-E9-00-17-BB-4B</a:t>
              </a:r>
            </a:p>
          </p:txBody>
        </p:sp>
        <p:grpSp>
          <p:nvGrpSpPr>
            <p:cNvPr id="203" name="Group 145">
              <a:extLst>
                <a:ext uri="{FF2B5EF4-FFF2-40B4-BE49-F238E27FC236}">
                  <a16:creationId xmlns:a16="http://schemas.microsoft.com/office/drawing/2014/main" id="{324C4549-7D5D-384F-879F-F56865A6A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08" name="Rectangle 138">
                <a:extLst>
                  <a:ext uri="{FF2B5EF4-FFF2-40B4-BE49-F238E27FC236}">
                    <a16:creationId xmlns:a16="http://schemas.microsoft.com/office/drawing/2014/main" id="{792B456E-98EA-6B4A-876C-B0AFF8E18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Rectangle 132">
                <a:extLst>
                  <a:ext uri="{FF2B5EF4-FFF2-40B4-BE49-F238E27FC236}">
                    <a16:creationId xmlns:a16="http://schemas.microsoft.com/office/drawing/2014/main" id="{1508FFC8-F29B-B547-818C-4E76AD809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133">
                <a:extLst>
                  <a:ext uri="{FF2B5EF4-FFF2-40B4-BE49-F238E27FC236}">
                    <a16:creationId xmlns:a16="http://schemas.microsoft.com/office/drawing/2014/main" id="{9D7FBAE4-C7D6-034D-9F66-0E702A18B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134">
                <a:extLst>
                  <a:ext uri="{FF2B5EF4-FFF2-40B4-BE49-F238E27FC236}">
                    <a16:creationId xmlns:a16="http://schemas.microsoft.com/office/drawing/2014/main" id="{9A8B4FC8-4A21-FC48-8F5C-42315337A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139">
                <a:extLst>
                  <a:ext uri="{FF2B5EF4-FFF2-40B4-BE49-F238E27FC236}">
                    <a16:creationId xmlns:a16="http://schemas.microsoft.com/office/drawing/2014/main" id="{1BD450FA-6D95-6745-8EF4-368B3B8519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140">
                <a:extLst>
                  <a:ext uri="{FF2B5EF4-FFF2-40B4-BE49-F238E27FC236}">
                    <a16:creationId xmlns:a16="http://schemas.microsoft.com/office/drawing/2014/main" id="{0D4EB437-69D7-4C47-A77B-9756687B8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04" name="Line 146">
              <a:extLst>
                <a:ext uri="{FF2B5EF4-FFF2-40B4-BE49-F238E27FC236}">
                  <a16:creationId xmlns:a16="http://schemas.microsoft.com/office/drawing/2014/main" id="{39B1C57E-A0B3-D648-A52F-CE4868DFC7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5" name="Line 147">
              <a:extLst>
                <a:ext uri="{FF2B5EF4-FFF2-40B4-BE49-F238E27FC236}">
                  <a16:creationId xmlns:a16="http://schemas.microsoft.com/office/drawing/2014/main" id="{5B09FD8B-0878-5849-9CD0-9079BE5AB6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6" name="Line 148">
              <a:extLst>
                <a:ext uri="{FF2B5EF4-FFF2-40B4-BE49-F238E27FC236}">
                  <a16:creationId xmlns:a16="http://schemas.microsoft.com/office/drawing/2014/main" id="{F9CDF104-5CA2-3D47-B4A6-1BF38DE29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7" name="Line 149">
              <a:extLst>
                <a:ext uri="{FF2B5EF4-FFF2-40B4-BE49-F238E27FC236}">
                  <a16:creationId xmlns:a16="http://schemas.microsoft.com/office/drawing/2014/main" id="{FA91BD8F-96F1-D84D-B88C-4AD05CA4A5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86777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99" grpId="0"/>
      <p:bldP spid="2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49</a:t>
            </a:fld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E8BE2D-BC96-5B4C-BB01-5A8A7B585BE8}"/>
              </a:ext>
            </a:extLst>
          </p:cNvPr>
          <p:cNvGrpSpPr/>
          <p:nvPr/>
        </p:nvGrpSpPr>
        <p:grpSpPr>
          <a:xfrm>
            <a:off x="1799535" y="4315099"/>
            <a:ext cx="8432226" cy="2308544"/>
            <a:chOff x="1799535" y="4315099"/>
            <a:chExt cx="8432226" cy="2308544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CFFE62D-54D4-2E4A-9F56-42AF465143DE}"/>
                </a:ext>
              </a:extLst>
            </p:cNvPr>
            <p:cNvCxnSpPr/>
            <p:nvPr/>
          </p:nvCxnSpPr>
          <p:spPr>
            <a:xfrm>
              <a:off x="4293702" y="5340624"/>
              <a:ext cx="3233531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Text Box 4">
              <a:extLst>
                <a:ext uri="{FF2B5EF4-FFF2-40B4-BE49-F238E27FC236}">
                  <a16:creationId xmlns:a16="http://schemas.microsoft.com/office/drawing/2014/main" id="{2D2C1B49-6D05-3245-A14C-49597506C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6545" y="4606786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sz="2800" i="0">
                  <a:solidFill>
                    <a:srgbClr val="0000A8"/>
                  </a:solidFill>
                  <a:ea typeface="+mn-ea"/>
                  <a:cs typeface="+mn-cs"/>
                </a:rPr>
                <a:t>R</a:t>
              </a:r>
              <a:endParaRPr lang="en-US" sz="2000" i="0">
                <a:solidFill>
                  <a:srgbClr val="0000A8"/>
                </a:solidFill>
                <a:ea typeface="+mn-ea"/>
                <a:cs typeface="+mn-cs"/>
              </a:endParaRPr>
            </a:p>
          </p:txBody>
        </p:sp>
        <p:sp>
          <p:nvSpPr>
            <p:cNvPr id="92" name="Text Box 21">
              <a:extLst>
                <a:ext uri="{FF2B5EF4-FFF2-40B4-BE49-F238E27FC236}">
                  <a16:creationId xmlns:a16="http://schemas.microsoft.com/office/drawing/2014/main" id="{8E9F58B9-C012-7C42-9622-7098AAF9C7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93" name="Text Box 22">
              <a:extLst>
                <a:ext uri="{FF2B5EF4-FFF2-40B4-BE49-F238E27FC236}">
                  <a16:creationId xmlns:a16="http://schemas.microsoft.com/office/drawing/2014/main" id="{D3BC78DD-68E2-3F42-A025-894036CA6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94" name="Group 23">
              <a:extLst>
                <a:ext uri="{FF2B5EF4-FFF2-40B4-BE49-F238E27FC236}">
                  <a16:creationId xmlns:a16="http://schemas.microsoft.com/office/drawing/2014/main" id="{026701D5-9E9E-EF42-B7AA-972F210D71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146" name="Text Box 24">
                <a:extLst>
                  <a:ext uri="{FF2B5EF4-FFF2-40B4-BE49-F238E27FC236}">
                    <a16:creationId xmlns:a16="http://schemas.microsoft.com/office/drawing/2014/main" id="{D19F6EF2-3DED-734B-B3EA-8B5850BFD7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147" name="Text Box 25">
                <a:extLst>
                  <a:ext uri="{FF2B5EF4-FFF2-40B4-BE49-F238E27FC236}">
                    <a16:creationId xmlns:a16="http://schemas.microsoft.com/office/drawing/2014/main" id="{E60F6762-DC3F-2E40-B567-43C8BBD1B1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99" name="Text Box 26">
              <a:extLst>
                <a:ext uri="{FF2B5EF4-FFF2-40B4-BE49-F238E27FC236}">
                  <a16:creationId xmlns:a16="http://schemas.microsoft.com/office/drawing/2014/main" id="{EB7AD1CB-7395-4048-94BA-078B67601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100" name="Text Box 27">
              <a:extLst>
                <a:ext uri="{FF2B5EF4-FFF2-40B4-BE49-F238E27FC236}">
                  <a16:creationId xmlns:a16="http://schemas.microsoft.com/office/drawing/2014/main" id="{883C22D8-5EE5-FD4B-A6BF-961F094C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101" name="Text Box 30">
              <a:extLst>
                <a:ext uri="{FF2B5EF4-FFF2-40B4-BE49-F238E27FC236}">
                  <a16:creationId xmlns:a16="http://schemas.microsoft.com/office/drawing/2014/main" id="{F0A4A6D6-07D6-9540-9E22-87082344B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102" name="Text Box 33">
              <a:extLst>
                <a:ext uri="{FF2B5EF4-FFF2-40B4-BE49-F238E27FC236}">
                  <a16:creationId xmlns:a16="http://schemas.microsoft.com/office/drawing/2014/main" id="{98DB423A-5D18-F545-A673-502329AD2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103" name="Freeform 39">
              <a:extLst>
                <a:ext uri="{FF2B5EF4-FFF2-40B4-BE49-F238E27FC236}">
                  <a16:creationId xmlns:a16="http://schemas.microsoft.com/office/drawing/2014/main" id="{B2706607-111C-5245-B2CF-A17D7724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582" y="4808121"/>
              <a:ext cx="839788" cy="1069975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04" name="Line 40">
              <a:extLst>
                <a:ext uri="{FF2B5EF4-FFF2-40B4-BE49-F238E27FC236}">
                  <a16:creationId xmlns:a16="http://schemas.microsoft.com/office/drawing/2014/main" id="{28F869C4-D67B-E043-97EC-60E9EE422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370" y="4787483"/>
              <a:ext cx="438150" cy="2301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105" name="Line 41">
              <a:extLst>
                <a:ext uri="{FF2B5EF4-FFF2-40B4-BE49-F238E27FC236}">
                  <a16:creationId xmlns:a16="http://schemas.microsoft.com/office/drawing/2014/main" id="{F58EADC2-5F53-3341-BAA6-DBF970DD7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6935" y="5732045"/>
              <a:ext cx="283036" cy="544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107" name="Line 44">
              <a:extLst>
                <a:ext uri="{FF2B5EF4-FFF2-40B4-BE49-F238E27FC236}">
                  <a16:creationId xmlns:a16="http://schemas.microsoft.com/office/drawing/2014/main" id="{9DEB43AB-0452-E74B-A267-354DF376C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108" name="Line 45">
              <a:extLst>
                <a:ext uri="{FF2B5EF4-FFF2-40B4-BE49-F238E27FC236}">
                  <a16:creationId xmlns:a16="http://schemas.microsoft.com/office/drawing/2014/main" id="{FCE2A6D7-36B2-D94C-B589-354F8509B9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109" name="Line 46">
              <a:extLst>
                <a:ext uri="{FF2B5EF4-FFF2-40B4-BE49-F238E27FC236}">
                  <a16:creationId xmlns:a16="http://schemas.microsoft.com/office/drawing/2014/main" id="{34C788DF-A7C4-7C49-A6BA-645F989435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110" name="Line 47">
              <a:extLst>
                <a:ext uri="{FF2B5EF4-FFF2-40B4-BE49-F238E27FC236}">
                  <a16:creationId xmlns:a16="http://schemas.microsoft.com/office/drawing/2014/main" id="{74475E6E-D489-9D41-83DE-586A84785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111" name="Text Box 58">
              <a:extLst>
                <a:ext uri="{FF2B5EF4-FFF2-40B4-BE49-F238E27FC236}">
                  <a16:creationId xmlns:a16="http://schemas.microsoft.com/office/drawing/2014/main" id="{9ED91BB2-5CD2-AF4D-990D-A02134AFDF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136" y="4315099"/>
              <a:ext cx="39305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>
                  <a:solidFill>
                    <a:srgbClr val="0000A8"/>
                  </a:solidFill>
                  <a:ea typeface="+mn-ea"/>
                  <a:cs typeface="+mn-cs"/>
                </a:rPr>
                <a:t>A</a:t>
              </a:r>
            </a:p>
          </p:txBody>
        </p:sp>
        <p:grpSp>
          <p:nvGrpSpPr>
            <p:cNvPr id="113" name="Group 63">
              <a:extLst>
                <a:ext uri="{FF2B5EF4-FFF2-40B4-BE49-F238E27FC236}">
                  <a16:creationId xmlns:a16="http://schemas.microsoft.com/office/drawing/2014/main" id="{28E44824-539C-9E48-97D4-38EC5EF1A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144" name="Text Box 64">
                <a:extLst>
                  <a:ext uri="{FF2B5EF4-FFF2-40B4-BE49-F238E27FC236}">
                    <a16:creationId xmlns:a16="http://schemas.microsoft.com/office/drawing/2014/main" id="{6F4DD6C5-5CCC-9A43-8DEF-22B166CC1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145" name="Text Box 65">
                <a:extLst>
                  <a:ext uri="{FF2B5EF4-FFF2-40B4-BE49-F238E27FC236}">
                    <a16:creationId xmlns:a16="http://schemas.microsoft.com/office/drawing/2014/main" id="{6E33AF33-87FC-744F-A61A-A574F7048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114" name="Line 67">
              <a:extLst>
                <a:ext uri="{FF2B5EF4-FFF2-40B4-BE49-F238E27FC236}">
                  <a16:creationId xmlns:a16="http://schemas.microsoft.com/office/drawing/2014/main" id="{351E9598-D6EF-0941-9E90-3FFDA0939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15932" y="4787483"/>
              <a:ext cx="450850" cy="317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116" name="Text Box 71">
              <a:extLst>
                <a:ext uri="{FF2B5EF4-FFF2-40B4-BE49-F238E27FC236}">
                  <a16:creationId xmlns:a16="http://schemas.microsoft.com/office/drawing/2014/main" id="{A2452177-E551-CB48-A13E-9F30A8D877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117" name="Text Box 72">
              <a:extLst>
                <a:ext uri="{FF2B5EF4-FFF2-40B4-BE49-F238E27FC236}">
                  <a16:creationId xmlns:a16="http://schemas.microsoft.com/office/drawing/2014/main" id="{70A29F2B-254D-C242-BED3-63C6A2000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88-B2-2F-54-1A-0F</a:t>
              </a:r>
            </a:p>
          </p:txBody>
        </p:sp>
        <p:sp>
          <p:nvSpPr>
            <p:cNvPr id="118" name="Line 73">
              <a:extLst>
                <a:ext uri="{FF2B5EF4-FFF2-40B4-BE49-F238E27FC236}">
                  <a16:creationId xmlns:a16="http://schemas.microsoft.com/office/drawing/2014/main" id="{EA6BFE92-6101-754D-A5A8-900E35C4E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156672" y="5684421"/>
              <a:ext cx="267105" cy="2009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>
                <a:cs typeface="+mn-cs"/>
              </a:endParaRPr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68E66362-A921-0844-BAA8-FB5279AD1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6157" y="4811296"/>
              <a:ext cx="765175" cy="1081088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21" name="Text Box 76">
              <a:extLst>
                <a:ext uri="{FF2B5EF4-FFF2-40B4-BE49-F238E27FC236}">
                  <a16:creationId xmlns:a16="http://schemas.microsoft.com/office/drawing/2014/main" id="{DA57B50B-B7E5-2942-B45A-3152B6985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316" y="4484341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>
                  <a:solidFill>
                    <a:srgbClr val="0000A8"/>
                  </a:solidFill>
                  <a:ea typeface="+mn-ea"/>
                  <a:cs typeface="+mn-cs"/>
                </a:rPr>
                <a:t>B</a:t>
              </a: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C76A447-7E01-C147-9C89-C1C4C935DA7A}"/>
                </a:ext>
              </a:extLst>
            </p:cNvPr>
            <p:cNvGrpSpPr/>
            <p:nvPr/>
          </p:nvGrpSpPr>
          <p:grpSpPr>
            <a:xfrm>
              <a:off x="5001868" y="5038254"/>
              <a:ext cx="1310631" cy="501151"/>
              <a:chOff x="4909105" y="5767126"/>
              <a:chExt cx="1310631" cy="501151"/>
            </a:xfrm>
          </p:grpSpPr>
          <p:sp>
            <p:nvSpPr>
              <p:cNvPr id="167" name="Rectangle 37">
                <a:extLst>
                  <a:ext uri="{FF2B5EF4-FFF2-40B4-BE49-F238E27FC236}">
                    <a16:creationId xmlns:a16="http://schemas.microsoft.com/office/drawing/2014/main" id="{89D0886F-F835-2044-AB8F-F49ACC0B5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024859" y="5937451"/>
                <a:ext cx="134168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sp>
            <p:nvSpPr>
              <p:cNvPr id="168" name="Rectangle 37">
                <a:extLst>
                  <a:ext uri="{FF2B5EF4-FFF2-40B4-BE49-F238E27FC236}">
                    <a16:creationId xmlns:a16="http://schemas.microsoft.com/office/drawing/2014/main" id="{C75323AD-DC39-4543-A0CC-4375A7BCF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966501" y="5940764"/>
                <a:ext cx="140795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EDD0BCD9-05EB-F249-AEA1-A9CCFBC80BB8}"/>
                  </a:ext>
                </a:extLst>
              </p:cNvPr>
              <p:cNvGrpSpPr/>
              <p:nvPr/>
            </p:nvGrpSpPr>
            <p:grpSpPr>
              <a:xfrm>
                <a:off x="5115340" y="5767126"/>
                <a:ext cx="901147" cy="501151"/>
                <a:chOff x="7493876" y="2774731"/>
                <a:chExt cx="1481958" cy="894622"/>
              </a:xfrm>
            </p:grpSpPr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F5326B06-29FF-A544-BF80-2A062222958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58" name="Oval 157">
                  <a:extLst>
                    <a:ext uri="{FF2B5EF4-FFF2-40B4-BE49-F238E27FC236}">
                      <a16:creationId xmlns:a16="http://schemas.microsoft.com/office/drawing/2014/main" id="{8065A2A5-902C-A940-821B-CBFC0122AC2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14C076B7-5A71-8644-9F5C-08E13F943BD5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13D62837-C3EA-8B4B-B09D-FC71F9727C6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147D5E46-2372-FA45-9685-A7CC6CA91F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6B2D97C5-61CB-9441-993B-95CAA7169FC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CD3C4F94-9D92-F048-A80A-0D709146CB4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71" name="Rectangle 37">
              <a:extLst>
                <a:ext uri="{FF2B5EF4-FFF2-40B4-BE49-F238E27FC236}">
                  <a16:creationId xmlns:a16="http://schemas.microsoft.com/office/drawing/2014/main" id="{A9816EEA-38E6-AE46-970F-D20738D1CB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161022" y="4666815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9" name="Group 49">
              <a:extLst>
                <a:ext uri="{FF2B5EF4-FFF2-40B4-BE49-F238E27FC236}">
                  <a16:creationId xmlns:a16="http://schemas.microsoft.com/office/drawing/2014/main" id="{AD680CEA-D168-C84F-AAE1-D128195A4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8687" y="4333458"/>
              <a:ext cx="936071" cy="761428"/>
              <a:chOff x="-44" y="1473"/>
              <a:chExt cx="981" cy="1105"/>
            </a:xfrm>
          </p:grpSpPr>
          <p:pic>
            <p:nvPicPr>
              <p:cNvPr id="150" name="Picture 50" descr="desktop_computer_stylized_medium">
                <a:extLst>
                  <a:ext uri="{FF2B5EF4-FFF2-40B4-BE49-F238E27FC236}">
                    <a16:creationId xmlns:a16="http://schemas.microsoft.com/office/drawing/2014/main" id="{DADE998E-D7B9-EC4F-9F94-E65CF536C4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Freeform 51">
                <a:extLst>
                  <a:ext uri="{FF2B5EF4-FFF2-40B4-BE49-F238E27FC236}">
                    <a16:creationId xmlns:a16="http://schemas.microsoft.com/office/drawing/2014/main" id="{BC38A1B0-555E-F049-93AC-48537726F7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80" name="Rectangle 37">
              <a:extLst>
                <a:ext uri="{FF2B5EF4-FFF2-40B4-BE49-F238E27FC236}">
                  <a16:creationId xmlns:a16="http://schemas.microsoft.com/office/drawing/2014/main" id="{51912ACC-FA1C-7E48-9062-DA96B6CD7C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71833" y="5687855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26" name="Group 49">
              <a:extLst>
                <a:ext uri="{FF2B5EF4-FFF2-40B4-BE49-F238E27FC236}">
                  <a16:creationId xmlns:a16="http://schemas.microsoft.com/office/drawing/2014/main" id="{164313DA-E436-B94D-946E-A9F9627207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1426" y="5490561"/>
              <a:ext cx="639495" cy="517588"/>
              <a:chOff x="-44" y="1473"/>
              <a:chExt cx="981" cy="1105"/>
            </a:xfrm>
          </p:grpSpPr>
          <p:pic>
            <p:nvPicPr>
              <p:cNvPr id="127" name="Picture 50" descr="desktop_computer_stylized_medium">
                <a:extLst>
                  <a:ext uri="{FF2B5EF4-FFF2-40B4-BE49-F238E27FC236}">
                    <a16:creationId xmlns:a16="http://schemas.microsoft.com/office/drawing/2014/main" id="{2DC8C6C4-5C23-0541-8061-C718A5B9D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" name="Freeform 51">
                <a:extLst>
                  <a:ext uri="{FF2B5EF4-FFF2-40B4-BE49-F238E27FC236}">
                    <a16:creationId xmlns:a16="http://schemas.microsoft.com/office/drawing/2014/main" id="{24E0555C-7855-E749-82E9-0F21AFA4C7C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sp>
          <p:nvSpPr>
            <p:cNvPr id="181" name="Rectangle 37">
              <a:extLst>
                <a:ext uri="{FF2B5EF4-FFF2-40B4-BE49-F238E27FC236}">
                  <a16:creationId xmlns:a16="http://schemas.microsoft.com/office/drawing/2014/main" id="{43F1B530-B1FE-5547-9108-2D9D5DEFE2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26575" y="4653061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82" name="Rectangle 37">
              <a:extLst>
                <a:ext uri="{FF2B5EF4-FFF2-40B4-BE49-F238E27FC236}">
                  <a16:creationId xmlns:a16="http://schemas.microsoft.com/office/drawing/2014/main" id="{7CF48F98-D094-CD4E-BD60-0DA33EA422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96816" y="5784803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0" name="Group 44">
              <a:extLst>
                <a:ext uri="{FF2B5EF4-FFF2-40B4-BE49-F238E27FC236}">
                  <a16:creationId xmlns:a16="http://schemas.microsoft.com/office/drawing/2014/main" id="{BF422F91-ACCF-D044-A60B-0B40246D0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91273" y="4391325"/>
              <a:ext cx="1009650" cy="855028"/>
              <a:chOff x="-44" y="1473"/>
              <a:chExt cx="981" cy="1105"/>
            </a:xfrm>
          </p:grpSpPr>
          <p:pic>
            <p:nvPicPr>
              <p:cNvPr id="142" name="Picture 45" descr="desktop_computer_stylized_medium">
                <a:extLst>
                  <a:ext uri="{FF2B5EF4-FFF2-40B4-BE49-F238E27FC236}">
                    <a16:creationId xmlns:a16="http://schemas.microsoft.com/office/drawing/2014/main" id="{707FEFA6-A5DE-6840-9994-DC6AA79BA0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" name="Freeform 46">
                <a:extLst>
                  <a:ext uri="{FF2B5EF4-FFF2-40B4-BE49-F238E27FC236}">
                    <a16:creationId xmlns:a16="http://schemas.microsoft.com/office/drawing/2014/main" id="{2330F56F-3837-6446-9F35-FB42B05CDD6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52" name="Group 44">
              <a:extLst>
                <a:ext uri="{FF2B5EF4-FFF2-40B4-BE49-F238E27FC236}">
                  <a16:creationId xmlns:a16="http://schemas.microsoft.com/office/drawing/2014/main" id="{083ACB0A-FBA9-0D43-9726-0A41424DD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3615" y="5618570"/>
              <a:ext cx="711200" cy="601028"/>
              <a:chOff x="-44" y="1473"/>
              <a:chExt cx="981" cy="1105"/>
            </a:xfrm>
          </p:grpSpPr>
          <p:pic>
            <p:nvPicPr>
              <p:cNvPr id="154" name="Picture 45" descr="desktop_computer_stylized_medium">
                <a:extLst>
                  <a:ext uri="{FF2B5EF4-FFF2-40B4-BE49-F238E27FC236}">
                    <a16:creationId xmlns:a16="http://schemas.microsoft.com/office/drawing/2014/main" id="{C369DB0B-1F34-3B46-A82A-78A90E656D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5" name="Freeform 46">
                <a:extLst>
                  <a:ext uri="{FF2B5EF4-FFF2-40B4-BE49-F238E27FC236}">
                    <a16:creationId xmlns:a16="http://schemas.microsoft.com/office/drawing/2014/main" id="{9C2398C0-FF47-894E-B5E8-11EB55029DC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0F604162-E90D-984F-847A-C102A2F79780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Arrow Connector 182">
              <a:extLst>
                <a:ext uri="{FF2B5EF4-FFF2-40B4-BE49-F238E27FC236}">
                  <a16:creationId xmlns:a16="http://schemas.microsoft.com/office/drawing/2014/main" id="{ED79A4A8-654F-5C41-9FB9-78AF30E0F3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8" name="Group 130">
            <a:extLst>
              <a:ext uri="{FF2B5EF4-FFF2-40B4-BE49-F238E27FC236}">
                <a16:creationId xmlns:a16="http://schemas.microsoft.com/office/drawing/2014/main" id="{6F8155FF-5822-3549-98DF-05648529019B}"/>
              </a:ext>
            </a:extLst>
          </p:cNvPr>
          <p:cNvGrpSpPr>
            <a:grpSpLocks/>
          </p:cNvGrpSpPr>
          <p:nvPr/>
        </p:nvGrpSpPr>
        <p:grpSpPr bwMode="auto">
          <a:xfrm>
            <a:off x="1793938" y="3017352"/>
            <a:ext cx="976312" cy="1460500"/>
            <a:chOff x="337" y="1692"/>
            <a:chExt cx="615" cy="920"/>
          </a:xfrm>
        </p:grpSpPr>
        <p:sp>
          <p:nvSpPr>
            <p:cNvPr id="179" name="Freeform 65">
              <a:extLst>
                <a:ext uri="{FF2B5EF4-FFF2-40B4-BE49-F238E27FC236}">
                  <a16:creationId xmlns:a16="http://schemas.microsoft.com/office/drawing/2014/main" id="{CEE79BEE-4F75-0443-8BCC-AFB0A8B8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709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8195 w 10000"/>
                <a:gd name="connsiteY3" fmla="*/ 8786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8195" y="8786"/>
                  </a:lnTo>
                  <a:cubicBezTo>
                    <a:pt x="8201" y="5857"/>
                    <a:pt x="8206" y="292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67">
              <a:extLst>
                <a:ext uri="{FF2B5EF4-FFF2-40B4-BE49-F238E27FC236}">
                  <a16:creationId xmlns:a16="http://schemas.microsoft.com/office/drawing/2014/main" id="{883ABF7E-6CB4-BC42-B575-A36EA900A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711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68">
              <a:extLst>
                <a:ext uri="{FF2B5EF4-FFF2-40B4-BE49-F238E27FC236}">
                  <a16:creationId xmlns:a16="http://schemas.microsoft.com/office/drawing/2014/main" id="{66650C9E-5F29-884F-9159-45FAA57B8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" y="1692"/>
              <a:ext cx="309" cy="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</a:t>
              </a:r>
            </a:p>
          </p:txBody>
        </p:sp>
        <p:sp>
          <p:nvSpPr>
            <p:cNvPr id="186" name="Line 69">
              <a:extLst>
                <a:ext uri="{FF2B5EF4-FFF2-40B4-BE49-F238E27FC236}">
                  <a16:creationId xmlns:a16="http://schemas.microsoft.com/office/drawing/2014/main" id="{C38F4ABA-4642-6E42-A7ED-8B44FA417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Line 70">
              <a:extLst>
                <a:ext uri="{FF2B5EF4-FFF2-40B4-BE49-F238E27FC236}">
                  <a16:creationId xmlns:a16="http://schemas.microsoft.com/office/drawing/2014/main" id="{398E3652-F593-0A4E-89E7-96E69780C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71">
              <a:extLst>
                <a:ext uri="{FF2B5EF4-FFF2-40B4-BE49-F238E27FC236}">
                  <a16:creationId xmlns:a16="http://schemas.microsoft.com/office/drawing/2014/main" id="{6DEE6E13-9D27-014C-AB56-6B66BF11E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72">
              <a:extLst>
                <a:ext uri="{FF2B5EF4-FFF2-40B4-BE49-F238E27FC236}">
                  <a16:creationId xmlns:a16="http://schemas.microsoft.com/office/drawing/2014/main" id="{8034621A-4B41-A146-99C4-7F51D5E7C4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" y="2345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6" name="Rectangle 76">
            <a:extLst>
              <a:ext uri="{FF2B5EF4-FFF2-40B4-BE49-F238E27FC236}">
                <a16:creationId xmlns:a16="http://schemas.microsoft.com/office/drawing/2014/main" id="{0C39CCFA-046E-A446-84EF-1BEA3B8C7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6283" y="1283047"/>
            <a:ext cx="7772400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frame sent from A to R</a:t>
            </a:r>
          </a:p>
        </p:txBody>
      </p:sp>
      <p:grpSp>
        <p:nvGrpSpPr>
          <p:cNvPr id="217" name="Group 100">
            <a:extLst>
              <a:ext uri="{FF2B5EF4-FFF2-40B4-BE49-F238E27FC236}">
                <a16:creationId xmlns:a16="http://schemas.microsoft.com/office/drawing/2014/main" id="{26593A8D-E362-224D-9E7E-B61DB7194FD2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218" name="Freeform 93">
              <a:extLst>
                <a:ext uri="{FF2B5EF4-FFF2-40B4-BE49-F238E27FC236}">
                  <a16:creationId xmlns:a16="http://schemas.microsoft.com/office/drawing/2014/main" id="{42C52F5E-B581-5146-A523-9B4DBBF2A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Rectangle 94">
              <a:extLst>
                <a:ext uri="{FF2B5EF4-FFF2-40B4-BE49-F238E27FC236}">
                  <a16:creationId xmlns:a16="http://schemas.microsoft.com/office/drawing/2014/main" id="{1FCD4D83-89D6-3841-86ED-D90DD589A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Text Box 95">
              <a:extLst>
                <a:ext uri="{FF2B5EF4-FFF2-40B4-BE49-F238E27FC236}">
                  <a16:creationId xmlns:a16="http://schemas.microsoft.com/office/drawing/2014/main" id="{AF3AB9C7-326F-214C-B68F-8E9DBB6D3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21" name="Line 98">
              <a:extLst>
                <a:ext uri="{FF2B5EF4-FFF2-40B4-BE49-F238E27FC236}">
                  <a16:creationId xmlns:a16="http://schemas.microsoft.com/office/drawing/2014/main" id="{B4AA6736-B872-464D-8F00-A2300EE0D1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2" name="Line 99">
              <a:extLst>
                <a:ext uri="{FF2B5EF4-FFF2-40B4-BE49-F238E27FC236}">
                  <a16:creationId xmlns:a16="http://schemas.microsoft.com/office/drawing/2014/main" id="{CB139325-F501-DB43-B9CC-6A6C52C7F6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23" name="Rectangle 101">
            <a:extLst>
              <a:ext uri="{FF2B5EF4-FFF2-40B4-BE49-F238E27FC236}">
                <a16:creationId xmlns:a16="http://schemas.microsoft.com/office/drawing/2014/main" id="{8EBFBDEF-AAA3-4340-9162-016BC02BB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6206" y="1744664"/>
            <a:ext cx="7772400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frame received at R, datagram removed, passed up to IP</a:t>
            </a:r>
          </a:p>
        </p:txBody>
      </p:sp>
      <p:grpSp>
        <p:nvGrpSpPr>
          <p:cNvPr id="224" name="Group 131">
            <a:extLst>
              <a:ext uri="{FF2B5EF4-FFF2-40B4-BE49-F238E27FC236}">
                <a16:creationId xmlns:a16="http://schemas.microsoft.com/office/drawing/2014/main" id="{95486488-4C25-234D-AE46-F14C0273A412}"/>
              </a:ext>
            </a:extLst>
          </p:cNvPr>
          <p:cNvGrpSpPr>
            <a:grpSpLocks/>
          </p:cNvGrpSpPr>
          <p:nvPr/>
        </p:nvGrpSpPr>
        <p:grpSpPr bwMode="auto">
          <a:xfrm>
            <a:off x="2617650" y="2562774"/>
            <a:ext cx="2443162" cy="1519238"/>
            <a:chOff x="931" y="1414"/>
            <a:chExt cx="1539" cy="957"/>
          </a:xfrm>
        </p:grpSpPr>
        <p:sp>
          <p:nvSpPr>
            <p:cNvPr id="225" name="Text Box 79">
              <a:extLst>
                <a:ext uri="{FF2B5EF4-FFF2-40B4-BE49-F238E27FC236}">
                  <a16:creationId xmlns:a16="http://schemas.microsoft.com/office/drawing/2014/main" id="{D2216B94-937D-4644-A4B0-B59D607E0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9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74-29-9C-E8-FF-55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MAC dest: E6-E9-00-17-BB-4B</a:t>
              </a:r>
            </a:p>
          </p:txBody>
        </p:sp>
        <p:grpSp>
          <p:nvGrpSpPr>
            <p:cNvPr id="226" name="Group 80">
              <a:extLst>
                <a:ext uri="{FF2B5EF4-FFF2-40B4-BE49-F238E27FC236}">
                  <a16:creationId xmlns:a16="http://schemas.microsoft.com/office/drawing/2014/main" id="{74FDF8C0-9447-DE41-BACB-360101EE6F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32" name="Rectangle 81">
                <a:extLst>
                  <a:ext uri="{FF2B5EF4-FFF2-40B4-BE49-F238E27FC236}">
                    <a16:creationId xmlns:a16="http://schemas.microsoft.com/office/drawing/2014/main" id="{91B41E0A-F429-5E45-AC76-2FCB31FCC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82">
                <a:extLst>
                  <a:ext uri="{FF2B5EF4-FFF2-40B4-BE49-F238E27FC236}">
                    <a16:creationId xmlns:a16="http://schemas.microsoft.com/office/drawing/2014/main" id="{1C3169C4-E630-6A41-9685-666E6C384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Line 83">
                <a:extLst>
                  <a:ext uri="{FF2B5EF4-FFF2-40B4-BE49-F238E27FC236}">
                    <a16:creationId xmlns:a16="http://schemas.microsoft.com/office/drawing/2014/main" id="{CED1F1A7-B695-6E4E-9FA6-5AA850143F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84">
                <a:extLst>
                  <a:ext uri="{FF2B5EF4-FFF2-40B4-BE49-F238E27FC236}">
                    <a16:creationId xmlns:a16="http://schemas.microsoft.com/office/drawing/2014/main" id="{08886298-54D3-1A46-8429-10B826D268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85">
                <a:extLst>
                  <a:ext uri="{FF2B5EF4-FFF2-40B4-BE49-F238E27FC236}">
                    <a16:creationId xmlns:a16="http://schemas.microsoft.com/office/drawing/2014/main" id="{F5285889-1D2B-B547-B316-981ED840C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86">
                <a:extLst>
                  <a:ext uri="{FF2B5EF4-FFF2-40B4-BE49-F238E27FC236}">
                    <a16:creationId xmlns:a16="http://schemas.microsoft.com/office/drawing/2014/main" id="{17AB5318-1DFA-814E-B7AA-B0A13DDABA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7" name="Line 87">
              <a:extLst>
                <a:ext uri="{FF2B5EF4-FFF2-40B4-BE49-F238E27FC236}">
                  <a16:creationId xmlns:a16="http://schemas.microsoft.com/office/drawing/2014/main" id="{D3C56A82-378C-D642-AF1E-FDE107787B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8">
              <a:extLst>
                <a:ext uri="{FF2B5EF4-FFF2-40B4-BE49-F238E27FC236}">
                  <a16:creationId xmlns:a16="http://schemas.microsoft.com/office/drawing/2014/main" id="{DFF54215-DE96-B14B-BA21-CC331FD760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9">
              <a:extLst>
                <a:ext uri="{FF2B5EF4-FFF2-40B4-BE49-F238E27FC236}">
                  <a16:creationId xmlns:a16="http://schemas.microsoft.com/office/drawing/2014/main" id="{A24A71FF-A793-E749-AC22-A4A0D350FC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Line 90">
              <a:extLst>
                <a:ext uri="{FF2B5EF4-FFF2-40B4-BE49-F238E27FC236}">
                  <a16:creationId xmlns:a16="http://schemas.microsoft.com/office/drawing/2014/main" id="{C1F3029F-74E1-934A-94C0-39E2BE291F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Text Box 130">
              <a:extLst>
                <a:ext uri="{FF2B5EF4-FFF2-40B4-BE49-F238E27FC236}">
                  <a16:creationId xmlns:a16="http://schemas.microsoft.com/office/drawing/2014/main" id="{EB155DAE-47C1-D14B-8A96-D36900431F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" y="1665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  <p:grpSp>
        <p:nvGrpSpPr>
          <p:cNvPr id="254" name="Group 68">
            <a:extLst>
              <a:ext uri="{FF2B5EF4-FFF2-40B4-BE49-F238E27FC236}">
                <a16:creationId xmlns:a16="http://schemas.microsoft.com/office/drawing/2014/main" id="{1A75D45F-AC9A-1841-96BB-54AD4F3B3AA3}"/>
              </a:ext>
            </a:extLst>
          </p:cNvPr>
          <p:cNvGrpSpPr>
            <a:grpSpLocks/>
          </p:cNvGrpSpPr>
          <p:nvPr/>
        </p:nvGrpSpPr>
        <p:grpSpPr bwMode="auto">
          <a:xfrm>
            <a:off x="4185539" y="3526195"/>
            <a:ext cx="1096962" cy="244475"/>
            <a:chOff x="1231" y="1990"/>
            <a:chExt cx="691" cy="154"/>
          </a:xfrm>
        </p:grpSpPr>
        <p:sp>
          <p:nvSpPr>
            <p:cNvPr id="255" name="Rectangle 69">
              <a:extLst>
                <a:ext uri="{FF2B5EF4-FFF2-40B4-BE49-F238E27FC236}">
                  <a16:creationId xmlns:a16="http://schemas.microsoft.com/office/drawing/2014/main" id="{F9CA10E0-D12F-234C-A388-A4AA3D27C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991"/>
              <a:ext cx="691" cy="153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70">
              <a:extLst>
                <a:ext uri="{FF2B5EF4-FFF2-40B4-BE49-F238E27FC236}">
                  <a16:creationId xmlns:a16="http://schemas.microsoft.com/office/drawing/2014/main" id="{F89DE28D-1CB2-694F-BB37-0E108EEA46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7" y="1990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Line 71">
              <a:extLst>
                <a:ext uri="{FF2B5EF4-FFF2-40B4-BE49-F238E27FC236}">
                  <a16:creationId xmlns:a16="http://schemas.microsoft.com/office/drawing/2014/main" id="{E471EBCA-2760-5D46-BDF2-79AA0D584E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7" y="1992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58" name="Group 146">
            <a:extLst>
              <a:ext uri="{FF2B5EF4-FFF2-40B4-BE49-F238E27FC236}">
                <a16:creationId xmlns:a16="http://schemas.microsoft.com/office/drawing/2014/main" id="{6236AA8D-2F27-404F-95A3-EBA53FD8D9F3}"/>
              </a:ext>
            </a:extLst>
          </p:cNvPr>
          <p:cNvGrpSpPr>
            <a:grpSpLocks/>
          </p:cNvGrpSpPr>
          <p:nvPr/>
        </p:nvGrpSpPr>
        <p:grpSpPr bwMode="auto">
          <a:xfrm>
            <a:off x="4139501" y="2695932"/>
            <a:ext cx="2011363" cy="979488"/>
            <a:chOff x="4493" y="1480"/>
            <a:chExt cx="1267" cy="617"/>
          </a:xfrm>
        </p:grpSpPr>
        <p:sp>
          <p:nvSpPr>
            <p:cNvPr id="259" name="Line 143">
              <a:extLst>
                <a:ext uri="{FF2B5EF4-FFF2-40B4-BE49-F238E27FC236}">
                  <a16:creationId xmlns:a16="http://schemas.microsoft.com/office/drawing/2014/main" id="{5AC998EC-DB9D-8148-9F1F-2192C496A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76" y="1627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0" name="Line 144">
              <a:extLst>
                <a:ext uri="{FF2B5EF4-FFF2-40B4-BE49-F238E27FC236}">
                  <a16:creationId xmlns:a16="http://schemas.microsoft.com/office/drawing/2014/main" id="{5CE2DD15-1141-5C45-87A0-DFED66E19E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8" y="1739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Text Box 145">
              <a:extLst>
                <a:ext uri="{FF2B5EF4-FFF2-40B4-BE49-F238E27FC236}">
                  <a16:creationId xmlns:a16="http://schemas.microsoft.com/office/drawing/2014/main" id="{078DCCF7-88A5-9245-8B08-6E0254E6A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" y="1480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70465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0.00046 L -3.75E-6 0.13287 L 0.0405 0.16296 L 0.0849 0.16296 C 0.08451 0.11319 0.08464 0.04792 0.08438 -0.00139 " pathEditMode="relative" rAng="0" ptsTypes="AAAAA">
                                      <p:cBhvr>
                                        <p:cTn id="11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45" y="8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FF9BD5-8289-7CE2-645D-63324F844F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IT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352C16-EC12-2F55-934E-71D91315FC75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en-IT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5B65ECD-A9B3-2268-9DC6-0FE05B49C42D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IT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7E55EA-DA42-5D8B-63A4-64344B8864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17334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50</a:t>
            </a:fld>
            <a:endParaRPr lang="en-US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AutoShape 2">
            <a:extLst>
              <a:ext uri="{FF2B5EF4-FFF2-40B4-BE49-F238E27FC236}">
                <a16:creationId xmlns:a16="http://schemas.microsoft.com/office/drawing/2014/main" id="{9B1750D3-DB25-3942-83ED-EDC62E26C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951" y="3383377"/>
            <a:ext cx="314325" cy="792162"/>
          </a:xfrm>
          <a:prstGeom prst="downArrow">
            <a:avLst>
              <a:gd name="adj1" fmla="val 50000"/>
              <a:gd name="adj2" fmla="val 63005"/>
            </a:avLst>
          </a:prstGeom>
          <a:gradFill rotWithShape="1">
            <a:gsLst>
              <a:gs pos="0">
                <a:srgbClr val="FFFFFF"/>
              </a:gs>
              <a:gs pos="100000">
                <a:srgbClr val="FF0000"/>
              </a:gs>
            </a:gsLst>
            <a:lin ang="5400000" scaled="1"/>
          </a:gra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17" name="Group 68">
            <a:extLst>
              <a:ext uri="{FF2B5EF4-FFF2-40B4-BE49-F238E27FC236}">
                <a16:creationId xmlns:a16="http://schemas.microsoft.com/office/drawing/2014/main" id="{A2F9C891-FC37-7441-9AFE-1BF07B00CE9A}"/>
              </a:ext>
            </a:extLst>
          </p:cNvPr>
          <p:cNvGrpSpPr>
            <a:grpSpLocks/>
          </p:cNvGrpSpPr>
          <p:nvPr/>
        </p:nvGrpSpPr>
        <p:grpSpPr bwMode="auto">
          <a:xfrm>
            <a:off x="6569213" y="3456402"/>
            <a:ext cx="1096963" cy="244475"/>
            <a:chOff x="1231" y="1990"/>
            <a:chExt cx="691" cy="154"/>
          </a:xfrm>
        </p:grpSpPr>
        <p:sp>
          <p:nvSpPr>
            <p:cNvPr id="219" name="Rectangle 69">
              <a:extLst>
                <a:ext uri="{FF2B5EF4-FFF2-40B4-BE49-F238E27FC236}">
                  <a16:creationId xmlns:a16="http://schemas.microsoft.com/office/drawing/2014/main" id="{ABC7D2F8-BDEC-3A4D-901B-F82A6FF73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991"/>
              <a:ext cx="691" cy="153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Line 70">
              <a:extLst>
                <a:ext uri="{FF2B5EF4-FFF2-40B4-BE49-F238E27FC236}">
                  <a16:creationId xmlns:a16="http://schemas.microsoft.com/office/drawing/2014/main" id="{AEEBCCC1-7FAE-2146-9E61-1664215255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7" y="1990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1" name="Line 71">
              <a:extLst>
                <a:ext uri="{FF2B5EF4-FFF2-40B4-BE49-F238E27FC236}">
                  <a16:creationId xmlns:a16="http://schemas.microsoft.com/office/drawing/2014/main" id="{D75FD9FE-4060-BA43-A7C5-75A49C035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7" y="1992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8" name="Text Box 72">
            <a:extLst>
              <a:ext uri="{FF2B5EF4-FFF2-40B4-BE49-F238E27FC236}">
                <a16:creationId xmlns:a16="http://schemas.microsoft.com/office/drawing/2014/main" id="{5DDEAD0E-76B7-8043-B2C1-C9DF8A6B2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238" y="2940464"/>
            <a:ext cx="20113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IP src: 111.111.111.111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IP dest: 222.222.222.222</a:t>
            </a:r>
          </a:p>
        </p:txBody>
      </p:sp>
      <p:grpSp>
        <p:nvGrpSpPr>
          <p:cNvPr id="222" name="Group 73">
            <a:extLst>
              <a:ext uri="{FF2B5EF4-FFF2-40B4-BE49-F238E27FC236}">
                <a16:creationId xmlns:a16="http://schemas.microsoft.com/office/drawing/2014/main" id="{D580AA98-14C0-524D-A89D-3790585B59D3}"/>
              </a:ext>
            </a:extLst>
          </p:cNvPr>
          <p:cNvGrpSpPr>
            <a:grpSpLocks/>
          </p:cNvGrpSpPr>
          <p:nvPr/>
        </p:nvGrpSpPr>
        <p:grpSpPr bwMode="auto">
          <a:xfrm>
            <a:off x="6639063" y="3191289"/>
            <a:ext cx="146050" cy="385763"/>
            <a:chOff x="1272" y="1762"/>
            <a:chExt cx="92" cy="243"/>
          </a:xfrm>
        </p:grpSpPr>
        <p:sp>
          <p:nvSpPr>
            <p:cNvPr id="223" name="Line 74">
              <a:extLst>
                <a:ext uri="{FF2B5EF4-FFF2-40B4-BE49-F238E27FC236}">
                  <a16:creationId xmlns:a16="http://schemas.microsoft.com/office/drawing/2014/main" id="{4C748A70-B8F0-294E-9362-22CA5C6451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2" y="1762"/>
              <a:ext cx="0" cy="2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4" name="Line 75">
              <a:extLst>
                <a:ext uri="{FF2B5EF4-FFF2-40B4-BE49-F238E27FC236}">
                  <a16:creationId xmlns:a16="http://schemas.microsoft.com/office/drawing/2014/main" id="{9048F87D-3F66-C248-A9C5-CCD0E73224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4" y="1878"/>
              <a:ext cx="0" cy="1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5" name="Group 78">
            <a:extLst>
              <a:ext uri="{FF2B5EF4-FFF2-40B4-BE49-F238E27FC236}">
                <a16:creationId xmlns:a16="http://schemas.microsoft.com/office/drawing/2014/main" id="{1261332F-D264-364F-88EB-BFD606F41948}"/>
              </a:ext>
            </a:extLst>
          </p:cNvPr>
          <p:cNvGrpSpPr>
            <a:grpSpLocks/>
          </p:cNvGrpSpPr>
          <p:nvPr/>
        </p:nvGrpSpPr>
        <p:grpSpPr bwMode="auto">
          <a:xfrm>
            <a:off x="6089788" y="2532477"/>
            <a:ext cx="2428876" cy="1519237"/>
            <a:chOff x="931" y="1414"/>
            <a:chExt cx="1530" cy="957"/>
          </a:xfrm>
        </p:grpSpPr>
        <p:sp>
          <p:nvSpPr>
            <p:cNvPr id="226" name="Text Box 79">
              <a:extLst>
                <a:ext uri="{FF2B5EF4-FFF2-40B4-BE49-F238E27FC236}">
                  <a16:creationId xmlns:a16="http://schemas.microsoft.com/office/drawing/2014/main" id="{28E9361B-9039-124A-9DC6-D122A7A2DF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0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</a:t>
              </a: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1A-23-F9-CD-06-9B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MAC dest: </a:t>
              </a: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49-BD-D2-C7-56-2A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7" name="Group 80">
              <a:extLst>
                <a:ext uri="{FF2B5EF4-FFF2-40B4-BE49-F238E27FC236}">
                  <a16:creationId xmlns:a16="http://schemas.microsoft.com/office/drawing/2014/main" id="{5F78FAD6-835B-074E-B7D5-09F7C0E391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32" name="Rectangle 81">
                <a:extLst>
                  <a:ext uri="{FF2B5EF4-FFF2-40B4-BE49-F238E27FC236}">
                    <a16:creationId xmlns:a16="http://schemas.microsoft.com/office/drawing/2014/main" id="{C3C06B5D-372C-AA47-A9A2-8B1419255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82">
                <a:extLst>
                  <a:ext uri="{FF2B5EF4-FFF2-40B4-BE49-F238E27FC236}">
                    <a16:creationId xmlns:a16="http://schemas.microsoft.com/office/drawing/2014/main" id="{F41D6B8B-E033-6742-9F0C-113ECBA9E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Line 83">
                <a:extLst>
                  <a:ext uri="{FF2B5EF4-FFF2-40B4-BE49-F238E27FC236}">
                    <a16:creationId xmlns:a16="http://schemas.microsoft.com/office/drawing/2014/main" id="{8BEAB215-C9F8-034E-91D4-A6DDCCCF7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84">
                <a:extLst>
                  <a:ext uri="{FF2B5EF4-FFF2-40B4-BE49-F238E27FC236}">
                    <a16:creationId xmlns:a16="http://schemas.microsoft.com/office/drawing/2014/main" id="{D3243B3D-1034-1F41-B1B4-AA332FBDCF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85">
                <a:extLst>
                  <a:ext uri="{FF2B5EF4-FFF2-40B4-BE49-F238E27FC236}">
                    <a16:creationId xmlns:a16="http://schemas.microsoft.com/office/drawing/2014/main" id="{753D2944-83E6-4545-AF25-FEA73A5C2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86">
                <a:extLst>
                  <a:ext uri="{FF2B5EF4-FFF2-40B4-BE49-F238E27FC236}">
                    <a16:creationId xmlns:a16="http://schemas.microsoft.com/office/drawing/2014/main" id="{31BF5A48-20D7-BF42-A1EF-C3E4895801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8" name="Line 87">
              <a:extLst>
                <a:ext uri="{FF2B5EF4-FFF2-40B4-BE49-F238E27FC236}">
                  <a16:creationId xmlns:a16="http://schemas.microsoft.com/office/drawing/2014/main" id="{C5350C7E-16CE-C341-8351-C1500E39D5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8">
              <a:extLst>
                <a:ext uri="{FF2B5EF4-FFF2-40B4-BE49-F238E27FC236}">
                  <a16:creationId xmlns:a16="http://schemas.microsoft.com/office/drawing/2014/main" id="{7383055F-34B4-384A-8524-0E5C772EB4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Line 89">
              <a:extLst>
                <a:ext uri="{FF2B5EF4-FFF2-40B4-BE49-F238E27FC236}">
                  <a16:creationId xmlns:a16="http://schemas.microsoft.com/office/drawing/2014/main" id="{681D829B-43B8-1746-8FBA-1B62381E31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Line 90">
              <a:extLst>
                <a:ext uri="{FF2B5EF4-FFF2-40B4-BE49-F238E27FC236}">
                  <a16:creationId xmlns:a16="http://schemas.microsoft.com/office/drawing/2014/main" id="{52C55227-72D6-FC49-8335-2193E937F1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52" name="Rectangle 76">
            <a:extLst>
              <a:ext uri="{FF2B5EF4-FFF2-40B4-BE49-F238E27FC236}">
                <a16:creationId xmlns:a16="http://schemas.microsoft.com/office/drawing/2014/main" id="{A9A61F84-DCC9-0442-B3AD-28B3BF3DA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1" y="1283045"/>
            <a:ext cx="10571166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/>
              <a:t>R determines outgoing interface, passes datagram with IP source A, destination B to link layer </a:t>
            </a:r>
          </a:p>
        </p:txBody>
      </p:sp>
      <p:sp>
        <p:nvSpPr>
          <p:cNvPr id="253" name="Rectangle 77">
            <a:extLst>
              <a:ext uri="{FF2B5EF4-FFF2-40B4-BE49-F238E27FC236}">
                <a16:creationId xmlns:a16="http://schemas.microsoft.com/office/drawing/2014/main" id="{806738DB-9A7E-A345-80F1-AC4CD01DA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945029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>
                <a:cs typeface="+mn-cs"/>
              </a:rPr>
              <a:t>R creates link-layer frame </a:t>
            </a:r>
            <a:r>
              <a:rPr lang="en-US" sz="2400"/>
              <a:t>containing A-to-B IP datagram. Frame destination address: </a:t>
            </a:r>
            <a:r>
              <a:rPr lang="en-US" sz="2400" i="0">
                <a:cs typeface="+mn-cs"/>
              </a:rPr>
              <a:t>B's MAC address</a:t>
            </a:r>
            <a:endParaRPr lang="en-US" sz="3200" i="0">
              <a:cs typeface="+mn-cs"/>
            </a:endParaRPr>
          </a:p>
        </p:txBody>
      </p: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76339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 animBg="1"/>
      <p:bldP spid="215" grpId="1" animBg="1"/>
      <p:bldP spid="252" grpId="0"/>
      <p:bldP spid="25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51</a:t>
            </a:fld>
            <a:endParaRPr lang="en-US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4" name="Group 113">
            <a:extLst>
              <a:ext uri="{FF2B5EF4-FFF2-40B4-BE49-F238E27FC236}">
                <a16:creationId xmlns:a16="http://schemas.microsoft.com/office/drawing/2014/main" id="{4F40B619-9A70-2641-9962-A545BD190AEE}"/>
              </a:ext>
            </a:extLst>
          </p:cNvPr>
          <p:cNvGrpSpPr>
            <a:grpSpLocks/>
          </p:cNvGrpSpPr>
          <p:nvPr/>
        </p:nvGrpSpPr>
        <p:grpSpPr bwMode="auto">
          <a:xfrm>
            <a:off x="9360038" y="2716627"/>
            <a:ext cx="928688" cy="1954212"/>
            <a:chOff x="250" y="1380"/>
            <a:chExt cx="585" cy="1231"/>
          </a:xfrm>
        </p:grpSpPr>
        <p:sp>
          <p:nvSpPr>
            <p:cNvPr id="245" name="Freeform 106">
              <a:extLst>
                <a:ext uri="{FF2B5EF4-FFF2-40B4-BE49-F238E27FC236}">
                  <a16:creationId xmlns:a16="http://schemas.microsoft.com/office/drawing/2014/main" id="{970BC10B-039D-D849-BD17-870D52BC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414"/>
              <a:ext cx="582" cy="1197"/>
            </a:xfrm>
            <a:custGeom>
              <a:avLst/>
              <a:gdLst>
                <a:gd name="T0" fmla="*/ 582 w 582"/>
                <a:gd name="T1" fmla="*/ 781 h 1197"/>
                <a:gd name="T2" fmla="*/ 0 w 582"/>
                <a:gd name="T3" fmla="*/ 1197 h 1197"/>
                <a:gd name="T4" fmla="*/ 83 w 582"/>
                <a:gd name="T5" fmla="*/ 0 h 1197"/>
                <a:gd name="T6" fmla="*/ 582 w 582"/>
                <a:gd name="T7" fmla="*/ 781 h 1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2" h="1197">
                  <a:moveTo>
                    <a:pt x="582" y="781"/>
                  </a:moveTo>
                  <a:lnTo>
                    <a:pt x="0" y="1197"/>
                  </a:lnTo>
                  <a:lnTo>
                    <a:pt x="83" y="0"/>
                  </a:lnTo>
                  <a:lnTo>
                    <a:pt x="582" y="78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99000">
                  <a:schemeClr val="bg1">
                    <a:lumMod val="75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Rectangle 107">
              <a:extLst>
                <a:ext uri="{FF2B5EF4-FFF2-40B4-BE49-F238E27FC236}">
                  <a16:creationId xmlns:a16="http://schemas.microsoft.com/office/drawing/2014/main" id="{881A2D84-75CD-FF46-8268-58570E386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1399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Text Box 108">
              <a:extLst>
                <a:ext uri="{FF2B5EF4-FFF2-40B4-BE49-F238E27FC236}">
                  <a16:creationId xmlns:a16="http://schemas.microsoft.com/office/drawing/2014/main" id="{0174C2C5-DEEC-6448-84DD-CBC717D8C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" y="1380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48" name="Line 109">
              <a:extLst>
                <a:ext uri="{FF2B5EF4-FFF2-40B4-BE49-F238E27FC236}">
                  <a16:creationId xmlns:a16="http://schemas.microsoft.com/office/drawing/2014/main" id="{5A82C9AA-9D84-BC42-9880-443161490A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9" name="Line 110">
              <a:extLst>
                <a:ext uri="{FF2B5EF4-FFF2-40B4-BE49-F238E27FC236}">
                  <a16:creationId xmlns:a16="http://schemas.microsoft.com/office/drawing/2014/main" id="{7EEC7F05-4E24-D14E-8286-E30E0B01C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Line 111">
              <a:extLst>
                <a:ext uri="{FF2B5EF4-FFF2-40B4-BE49-F238E27FC236}">
                  <a16:creationId xmlns:a16="http://schemas.microsoft.com/office/drawing/2014/main" id="{8F3EE3E7-2794-E248-913F-D23487889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Line 112">
              <a:extLst>
                <a:ext uri="{FF2B5EF4-FFF2-40B4-BE49-F238E27FC236}">
                  <a16:creationId xmlns:a16="http://schemas.microsoft.com/office/drawing/2014/main" id="{12725139-7043-064B-BBB9-A6E7289DCD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" y="16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7" name="Group 99">
            <a:extLst>
              <a:ext uri="{FF2B5EF4-FFF2-40B4-BE49-F238E27FC236}">
                <a16:creationId xmlns:a16="http://schemas.microsoft.com/office/drawing/2014/main" id="{149E1102-1775-9C40-A82F-CA67E8AC3B7D}"/>
              </a:ext>
            </a:extLst>
          </p:cNvPr>
          <p:cNvGrpSpPr>
            <a:grpSpLocks/>
          </p:cNvGrpSpPr>
          <p:nvPr/>
        </p:nvGrpSpPr>
        <p:grpSpPr bwMode="auto">
          <a:xfrm>
            <a:off x="6089782" y="2530406"/>
            <a:ext cx="2436813" cy="1519237"/>
            <a:chOff x="3018" y="1445"/>
            <a:chExt cx="1535" cy="957"/>
          </a:xfrm>
        </p:grpSpPr>
        <p:grpSp>
          <p:nvGrpSpPr>
            <p:cNvPr id="189" name="Group 61">
              <a:extLst>
                <a:ext uri="{FF2B5EF4-FFF2-40B4-BE49-F238E27FC236}">
                  <a16:creationId xmlns:a16="http://schemas.microsoft.com/office/drawing/2014/main" id="{80947A02-3E38-7744-9D3B-796971D86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6" y="1706"/>
              <a:ext cx="1267" cy="475"/>
              <a:chOff x="1197" y="1669"/>
              <a:chExt cx="1267" cy="475"/>
            </a:xfrm>
          </p:grpSpPr>
          <p:grpSp>
            <p:nvGrpSpPr>
              <p:cNvPr id="206" name="Group 62">
                <a:extLst>
                  <a:ext uri="{FF2B5EF4-FFF2-40B4-BE49-F238E27FC236}">
                    <a16:creationId xmlns:a16="http://schemas.microsoft.com/office/drawing/2014/main" id="{2C306763-C23D-394C-B9CB-A453BB6212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37" y="1990"/>
                <a:ext cx="90" cy="154"/>
                <a:chOff x="1337" y="1990"/>
                <a:chExt cx="90" cy="154"/>
              </a:xfrm>
            </p:grpSpPr>
            <p:sp>
              <p:nvSpPr>
                <p:cNvPr id="209" name="Line 64">
                  <a:extLst>
                    <a:ext uri="{FF2B5EF4-FFF2-40B4-BE49-F238E27FC236}">
                      <a16:creationId xmlns:a16="http://schemas.microsoft.com/office/drawing/2014/main" id="{F381FEB3-A7BA-3548-97B5-DF66310001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37" y="1990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5">
                  <a:extLst>
                    <a:ext uri="{FF2B5EF4-FFF2-40B4-BE49-F238E27FC236}">
                      <a16:creationId xmlns:a16="http://schemas.microsoft.com/office/drawing/2014/main" id="{48BDFC0F-8101-BE4D-913A-7A1AB99201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27" y="1992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07" name="Text Box 66">
                <a:extLst>
                  <a:ext uri="{FF2B5EF4-FFF2-40B4-BE49-F238E27FC236}">
                    <a16:creationId xmlns:a16="http://schemas.microsoft.com/office/drawing/2014/main" id="{115C73F4-7033-6248-9366-1B21321720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97" y="1669"/>
                <a:ext cx="1267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 src: 111.111.111.111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 IP dest: 222.222.222.222</a:t>
                </a:r>
              </a:p>
            </p:txBody>
          </p:sp>
        </p:grpSp>
        <p:grpSp>
          <p:nvGrpSpPr>
            <p:cNvPr id="191" name="Group 72">
              <a:extLst>
                <a:ext uri="{FF2B5EF4-FFF2-40B4-BE49-F238E27FC236}">
                  <a16:creationId xmlns:a16="http://schemas.microsoft.com/office/drawing/2014/main" id="{F55ED3F7-1CC5-5C4A-820C-1DF5F3282B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8" y="1445"/>
              <a:ext cx="1530" cy="957"/>
              <a:chOff x="931" y="1414"/>
              <a:chExt cx="1530" cy="957"/>
            </a:xfrm>
          </p:grpSpPr>
          <p:sp>
            <p:nvSpPr>
              <p:cNvPr id="192" name="Text Box 73">
                <a:extLst>
                  <a:ext uri="{FF2B5EF4-FFF2-40B4-BE49-F238E27FC236}">
                    <a16:creationId xmlns:a16="http://schemas.microsoft.com/office/drawing/2014/main" id="{5DD14730-A902-F44B-9C3C-51E4CF51FB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1" y="1414"/>
                <a:ext cx="1530" cy="4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MAC src: </a:t>
                </a:r>
                <a:r>
                  <a: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1A-23-F9-CD-06-9B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MAC dest: </a:t>
                </a:r>
                <a:r>
                  <a: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49-BD-D2-C7-56-2A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3" name="Group 74">
                <a:extLst>
                  <a:ext uri="{FF2B5EF4-FFF2-40B4-BE49-F238E27FC236}">
                    <a16:creationId xmlns:a16="http://schemas.microsoft.com/office/drawing/2014/main" id="{E61CC039-B56A-9D4C-AF28-707D673CA8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81" y="2182"/>
                <a:ext cx="1049" cy="189"/>
                <a:chOff x="2829" y="2040"/>
                <a:chExt cx="1049" cy="189"/>
              </a:xfrm>
            </p:grpSpPr>
            <p:sp>
              <p:nvSpPr>
                <p:cNvPr id="198" name="Rectangle 75">
                  <a:extLst>
                    <a:ext uri="{FF2B5EF4-FFF2-40B4-BE49-F238E27FC236}">
                      <a16:creationId xmlns:a16="http://schemas.microsoft.com/office/drawing/2014/main" id="{9B79D222-9680-2547-8547-368ADC49A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9" y="2042"/>
                  <a:ext cx="1049" cy="185"/>
                </a:xfrm>
                <a:prstGeom prst="rect">
                  <a:avLst/>
                </a:prstGeom>
                <a:solidFill>
                  <a:srgbClr val="0000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Rectangle 76">
                  <a:extLst>
                    <a:ext uri="{FF2B5EF4-FFF2-40B4-BE49-F238E27FC236}">
                      <a16:creationId xmlns:a16="http://schemas.microsoft.com/office/drawing/2014/main" id="{E433AB76-2AFC-2C42-BD43-7C73DA5631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8" y="2060"/>
                  <a:ext cx="691" cy="153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0" name="Line 77">
                  <a:extLst>
                    <a:ext uri="{FF2B5EF4-FFF2-40B4-BE49-F238E27FC236}">
                      <a16:creationId xmlns:a16="http://schemas.microsoft.com/office/drawing/2014/main" id="{36CCAF09-1127-1542-BE8D-2FC0293199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80" y="2063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78">
                  <a:extLst>
                    <a:ext uri="{FF2B5EF4-FFF2-40B4-BE49-F238E27FC236}">
                      <a16:creationId xmlns:a16="http://schemas.microsoft.com/office/drawing/2014/main" id="{630B8E56-957F-7845-BDC3-FB921DFE63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76" y="2063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9">
                  <a:extLst>
                    <a:ext uri="{FF2B5EF4-FFF2-40B4-BE49-F238E27FC236}">
                      <a16:creationId xmlns:a16="http://schemas.microsoft.com/office/drawing/2014/main" id="{DE10D221-5D35-F64B-A0FC-014829FAD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2040"/>
                  <a:ext cx="0" cy="189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Line 80">
                  <a:extLst>
                    <a:ext uri="{FF2B5EF4-FFF2-40B4-BE49-F238E27FC236}">
                      <a16:creationId xmlns:a16="http://schemas.microsoft.com/office/drawing/2014/main" id="{8636BFF3-AEB5-1447-A7AA-E7BFA2359F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06" y="2040"/>
                  <a:ext cx="0" cy="189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4" name="Line 81">
                <a:extLst>
                  <a:ext uri="{FF2B5EF4-FFF2-40B4-BE49-F238E27FC236}">
                    <a16:creationId xmlns:a16="http://schemas.microsoft.com/office/drawing/2014/main" id="{CE7452E4-0FD6-D244-9E83-39D133879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18" y="1576"/>
                <a:ext cx="2" cy="7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Line 82">
                <a:extLst>
                  <a:ext uri="{FF2B5EF4-FFF2-40B4-BE49-F238E27FC236}">
                    <a16:creationId xmlns:a16="http://schemas.microsoft.com/office/drawing/2014/main" id="{9A9ABF67-FDC9-3640-90D1-F635D4F11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6" y="1680"/>
                <a:ext cx="0" cy="59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Line 83">
                <a:extLst>
                  <a:ext uri="{FF2B5EF4-FFF2-40B4-BE49-F238E27FC236}">
                    <a16:creationId xmlns:a16="http://schemas.microsoft.com/office/drawing/2014/main" id="{11A36B1B-5EF9-BE4E-B102-BDF2F8D1D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6" y="1812"/>
                <a:ext cx="2" cy="47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Line 84">
                <a:extLst>
                  <a:ext uri="{FF2B5EF4-FFF2-40B4-BE49-F238E27FC236}">
                    <a16:creationId xmlns:a16="http://schemas.microsoft.com/office/drawing/2014/main" id="{DBFE7F51-9B86-5F41-A7BB-3339CA9912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8" y="1924"/>
                <a:ext cx="2" cy="35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43" name="Rectangle 77">
            <a:extLst>
              <a:ext uri="{FF2B5EF4-FFF2-40B4-BE49-F238E27FC236}">
                <a16:creationId xmlns:a16="http://schemas.microsoft.com/office/drawing/2014/main" id="{53E8513E-E83D-C947-8989-F40E5454F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960" y="2698439"/>
            <a:ext cx="3707092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/>
              <a:t>transmits link-layer frame</a:t>
            </a:r>
            <a:endParaRPr lang="en-US" sz="3200" i="0">
              <a:cs typeface="+mn-cs"/>
            </a:endParaRPr>
          </a:p>
        </p:txBody>
      </p:sp>
      <p:sp>
        <p:nvSpPr>
          <p:cNvPr id="254" name="Rectangle 76">
            <a:extLst>
              <a:ext uri="{FF2B5EF4-FFF2-40B4-BE49-F238E27FC236}">
                <a16:creationId xmlns:a16="http://schemas.microsoft.com/office/drawing/2014/main" id="{74BA2DA1-F394-464B-8C5F-E81836E17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1" y="1283045"/>
            <a:ext cx="10571166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/>
              <a:t>R determines outgoing interface, passes datagram with IP source A, destination B to link layer </a:t>
            </a:r>
          </a:p>
        </p:txBody>
      </p:sp>
      <p:sp>
        <p:nvSpPr>
          <p:cNvPr id="256" name="Rectangle 77">
            <a:extLst>
              <a:ext uri="{FF2B5EF4-FFF2-40B4-BE49-F238E27FC236}">
                <a16:creationId xmlns:a16="http://schemas.microsoft.com/office/drawing/2014/main" id="{690603EC-6A8E-7B49-94C4-6F92D9F28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945029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>
                <a:cs typeface="+mn-cs"/>
              </a:rPr>
              <a:t>R creates link-layer frame </a:t>
            </a:r>
            <a:r>
              <a:rPr lang="en-US" sz="2400"/>
              <a:t>containing A-to-B IP datagram. Frame destination address: </a:t>
            </a:r>
            <a:r>
              <a:rPr lang="en-US" sz="2400" i="0">
                <a:cs typeface="+mn-cs"/>
              </a:rPr>
              <a:t>B's MAC address</a:t>
            </a:r>
            <a:endParaRPr lang="en-US" sz="3200" i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5594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0.00023 L 1.04167E-6 0.19838 L 0.13489 0.11782 C 0.13489 0.06597 0.13607 0.01042 0.13607 -0.04144 " pathEditMode="relative" rAng="0" ptsTypes="AAAA">
                                      <p:cBhvr>
                                        <p:cTn id="10" dur="2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97" y="78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52</a:t>
            </a:fld>
            <a:endParaRPr lang="en-US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4" name="Group 113">
            <a:extLst>
              <a:ext uri="{FF2B5EF4-FFF2-40B4-BE49-F238E27FC236}">
                <a16:creationId xmlns:a16="http://schemas.microsoft.com/office/drawing/2014/main" id="{4F40B619-9A70-2641-9962-A545BD190AEE}"/>
              </a:ext>
            </a:extLst>
          </p:cNvPr>
          <p:cNvGrpSpPr>
            <a:grpSpLocks/>
          </p:cNvGrpSpPr>
          <p:nvPr/>
        </p:nvGrpSpPr>
        <p:grpSpPr bwMode="auto">
          <a:xfrm>
            <a:off x="9360038" y="2716627"/>
            <a:ext cx="928688" cy="1954212"/>
            <a:chOff x="250" y="1380"/>
            <a:chExt cx="585" cy="1231"/>
          </a:xfrm>
        </p:grpSpPr>
        <p:sp>
          <p:nvSpPr>
            <p:cNvPr id="245" name="Freeform 106">
              <a:extLst>
                <a:ext uri="{FF2B5EF4-FFF2-40B4-BE49-F238E27FC236}">
                  <a16:creationId xmlns:a16="http://schemas.microsoft.com/office/drawing/2014/main" id="{970BC10B-039D-D849-BD17-870D52BC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414"/>
              <a:ext cx="582" cy="1197"/>
            </a:xfrm>
            <a:custGeom>
              <a:avLst/>
              <a:gdLst>
                <a:gd name="T0" fmla="*/ 582 w 582"/>
                <a:gd name="T1" fmla="*/ 781 h 1197"/>
                <a:gd name="T2" fmla="*/ 0 w 582"/>
                <a:gd name="T3" fmla="*/ 1197 h 1197"/>
                <a:gd name="T4" fmla="*/ 83 w 582"/>
                <a:gd name="T5" fmla="*/ 0 h 1197"/>
                <a:gd name="T6" fmla="*/ 582 w 582"/>
                <a:gd name="T7" fmla="*/ 781 h 1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2" h="1197">
                  <a:moveTo>
                    <a:pt x="582" y="781"/>
                  </a:moveTo>
                  <a:lnTo>
                    <a:pt x="0" y="1197"/>
                  </a:lnTo>
                  <a:lnTo>
                    <a:pt x="83" y="0"/>
                  </a:lnTo>
                  <a:lnTo>
                    <a:pt x="582" y="78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99000">
                  <a:schemeClr val="bg1">
                    <a:lumMod val="75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Rectangle 107">
              <a:extLst>
                <a:ext uri="{FF2B5EF4-FFF2-40B4-BE49-F238E27FC236}">
                  <a16:creationId xmlns:a16="http://schemas.microsoft.com/office/drawing/2014/main" id="{881A2D84-75CD-FF46-8268-58570E386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1399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Text Box 108">
              <a:extLst>
                <a:ext uri="{FF2B5EF4-FFF2-40B4-BE49-F238E27FC236}">
                  <a16:creationId xmlns:a16="http://schemas.microsoft.com/office/drawing/2014/main" id="{0174C2C5-DEEC-6448-84DD-CBC717D8C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" y="1380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48" name="Line 109">
              <a:extLst>
                <a:ext uri="{FF2B5EF4-FFF2-40B4-BE49-F238E27FC236}">
                  <a16:creationId xmlns:a16="http://schemas.microsoft.com/office/drawing/2014/main" id="{5A82C9AA-9D84-BC42-9880-443161490A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9" name="Line 110">
              <a:extLst>
                <a:ext uri="{FF2B5EF4-FFF2-40B4-BE49-F238E27FC236}">
                  <a16:creationId xmlns:a16="http://schemas.microsoft.com/office/drawing/2014/main" id="{7EEC7F05-4E24-D14E-8286-E30E0B01C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Line 111">
              <a:extLst>
                <a:ext uri="{FF2B5EF4-FFF2-40B4-BE49-F238E27FC236}">
                  <a16:creationId xmlns:a16="http://schemas.microsoft.com/office/drawing/2014/main" id="{8F3EE3E7-2794-E248-913F-D23487889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Line 112">
              <a:extLst>
                <a:ext uri="{FF2B5EF4-FFF2-40B4-BE49-F238E27FC236}">
                  <a16:creationId xmlns:a16="http://schemas.microsoft.com/office/drawing/2014/main" id="{12725139-7043-064B-BBB9-A6E7289DCD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" y="16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42" name="Rectangle 76">
            <a:extLst>
              <a:ext uri="{FF2B5EF4-FFF2-40B4-BE49-F238E27FC236}">
                <a16:creationId xmlns:a16="http://schemas.microsoft.com/office/drawing/2014/main" id="{5FBC6133-DD27-3241-A408-966313D3A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2" y="1283045"/>
            <a:ext cx="7772400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>
                <a:cs typeface="+mn-cs"/>
              </a:rPr>
              <a:t>B receives frame, extracts IP datagram destination B </a:t>
            </a:r>
          </a:p>
        </p:txBody>
      </p:sp>
      <p:sp>
        <p:nvSpPr>
          <p:cNvPr id="243" name="Rectangle 77">
            <a:extLst>
              <a:ext uri="{FF2B5EF4-FFF2-40B4-BE49-F238E27FC236}">
                <a16:creationId xmlns:a16="http://schemas.microsoft.com/office/drawing/2014/main" id="{53E8513E-E83D-C947-8989-F40E5454F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759501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>
                <a:cs typeface="+mn-cs"/>
              </a:rPr>
              <a:t>B passes datagram up protocol stack to IP</a:t>
            </a:r>
            <a:endParaRPr lang="en-US" sz="3200" i="0"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E5808B4-288B-1A47-80DE-79C749B11A60}"/>
              </a:ext>
            </a:extLst>
          </p:cNvPr>
          <p:cNvGrpSpPr/>
          <p:nvPr/>
        </p:nvGrpSpPr>
        <p:grpSpPr>
          <a:xfrm>
            <a:off x="8183438" y="2659822"/>
            <a:ext cx="2011363" cy="1082675"/>
            <a:chOff x="1048710" y="2964622"/>
            <a:chExt cx="2011363" cy="1082675"/>
          </a:xfrm>
        </p:grpSpPr>
        <p:grpSp>
          <p:nvGrpSpPr>
            <p:cNvPr id="97" name="Group 61">
              <a:extLst>
                <a:ext uri="{FF2B5EF4-FFF2-40B4-BE49-F238E27FC236}">
                  <a16:creationId xmlns:a16="http://schemas.microsoft.com/office/drawing/2014/main" id="{590253FA-B20A-BC47-9991-7C88D49285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8710" y="2964622"/>
              <a:ext cx="2011363" cy="754062"/>
              <a:chOff x="1197" y="1669"/>
              <a:chExt cx="1267" cy="475"/>
            </a:xfrm>
          </p:grpSpPr>
          <p:grpSp>
            <p:nvGrpSpPr>
              <p:cNvPr id="139" name="Group 62">
                <a:extLst>
                  <a:ext uri="{FF2B5EF4-FFF2-40B4-BE49-F238E27FC236}">
                    <a16:creationId xmlns:a16="http://schemas.microsoft.com/office/drawing/2014/main" id="{16EF4841-6756-4D46-9546-277539335C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37" y="1990"/>
                <a:ext cx="90" cy="154"/>
                <a:chOff x="1337" y="1990"/>
                <a:chExt cx="90" cy="154"/>
              </a:xfrm>
            </p:grpSpPr>
            <p:sp>
              <p:nvSpPr>
                <p:cNvPr id="148" name="Line 64">
                  <a:extLst>
                    <a:ext uri="{FF2B5EF4-FFF2-40B4-BE49-F238E27FC236}">
                      <a16:creationId xmlns:a16="http://schemas.microsoft.com/office/drawing/2014/main" id="{7371DDB5-904C-874E-8170-C30D59BE50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37" y="1990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3" name="Line 65">
                  <a:extLst>
                    <a:ext uri="{FF2B5EF4-FFF2-40B4-BE49-F238E27FC236}">
                      <a16:creationId xmlns:a16="http://schemas.microsoft.com/office/drawing/2014/main" id="{6FF50978-C793-0044-BB29-ED02AA8DB9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27" y="1992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41" name="Text Box 66">
                <a:extLst>
                  <a:ext uri="{FF2B5EF4-FFF2-40B4-BE49-F238E27FC236}">
                    <a16:creationId xmlns:a16="http://schemas.microsoft.com/office/drawing/2014/main" id="{CF1AC934-0101-A144-8086-FDAE559CA4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97" y="1669"/>
                <a:ext cx="1267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 src: 111.111.111.111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 IP dest: 222.222.222.222</a:t>
                </a:r>
              </a:p>
            </p:txBody>
          </p:sp>
        </p:grpSp>
        <p:sp>
          <p:nvSpPr>
            <p:cNvPr id="134" name="Rectangle 76">
              <a:extLst>
                <a:ext uri="{FF2B5EF4-FFF2-40B4-BE49-F238E27FC236}">
                  <a16:creationId xmlns:a16="http://schemas.microsoft.com/office/drawing/2014/main" id="{5CAD8B39-F5FB-0F41-BB58-2958DF33F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923" y="3801235"/>
              <a:ext cx="1096963" cy="242887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5" name="Line 77">
              <a:extLst>
                <a:ext uri="{FF2B5EF4-FFF2-40B4-BE49-F238E27FC236}">
                  <a16:creationId xmlns:a16="http://schemas.microsoft.com/office/drawing/2014/main" id="{D811A9F1-AA7D-C549-A785-729344EC63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9848" y="3805997"/>
              <a:ext cx="0" cy="24130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6" name="Line 78">
              <a:extLst>
                <a:ext uri="{FF2B5EF4-FFF2-40B4-BE49-F238E27FC236}">
                  <a16:creationId xmlns:a16="http://schemas.microsoft.com/office/drawing/2014/main" id="{2F881AFC-357E-514E-AD8A-1BD2337E2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2248" y="3805997"/>
              <a:ext cx="0" cy="24130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Line 83">
              <a:extLst>
                <a:ext uri="{FF2B5EF4-FFF2-40B4-BE49-F238E27FC236}">
                  <a16:creationId xmlns:a16="http://schemas.microsoft.com/office/drawing/2014/main" id="{965AF9CB-B38A-5341-85A1-FE1D132A86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70948" y="3182110"/>
              <a:ext cx="3175" cy="7461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Line 84">
              <a:extLst>
                <a:ext uri="{FF2B5EF4-FFF2-40B4-BE49-F238E27FC236}">
                  <a16:creationId xmlns:a16="http://schemas.microsoft.com/office/drawing/2014/main" id="{246C53EB-6FD6-D440-9F52-35BA7E016D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6998" y="3359910"/>
              <a:ext cx="3175" cy="5683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49669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3.33333E-6 L 0.00052 -0.04074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2037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layer, LANs: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30000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Ethernet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54</a:t>
            </a:fld>
            <a:endParaRPr lang="en-US"/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3FDF2C75-B699-464D-B545-BA7F3D062850}"/>
              </a:ext>
            </a:extLst>
          </p:cNvPr>
          <p:cNvSpPr txBox="1">
            <a:spLocks noChangeArrowheads="1"/>
          </p:cNvSpPr>
          <p:nvPr/>
        </p:nvSpPr>
        <p:spPr>
          <a:xfrm>
            <a:off x="976727" y="1289602"/>
            <a:ext cx="10049082" cy="2659546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altLang="ja-JP" sz="4100"/>
              <a:t>“</a:t>
            </a:r>
            <a:r>
              <a:rPr lang="en-US" sz="4100"/>
              <a:t>dominant</a:t>
            </a:r>
            <a:r>
              <a:rPr lang="en-US" altLang="ja-JP" sz="4100"/>
              <a:t>”</a:t>
            </a:r>
            <a:r>
              <a:rPr lang="en-US" sz="4100"/>
              <a:t> wired LAN technology: </a:t>
            </a:r>
          </a:p>
          <a:p>
            <a:pPr marL="746125" indent="-301625">
              <a:defRPr/>
            </a:pPr>
            <a:r>
              <a:rPr lang="en-US" sz="4000"/>
              <a:t>first widely used LAN technology</a:t>
            </a:r>
          </a:p>
          <a:p>
            <a:pPr marL="746125" indent="-301625">
              <a:defRPr/>
            </a:pPr>
            <a:r>
              <a:rPr lang="en-US" sz="4000"/>
              <a:t>simpler, cheap</a:t>
            </a:r>
          </a:p>
          <a:p>
            <a:pPr marL="746125" indent="-301625">
              <a:defRPr/>
            </a:pPr>
            <a:r>
              <a:rPr lang="en-US" sz="4000"/>
              <a:t>kept up with speed race: 10 Mbps – 400 Gbps </a:t>
            </a:r>
          </a:p>
          <a:p>
            <a:pPr marL="746125" indent="-301625">
              <a:defRPr/>
            </a:pPr>
            <a:r>
              <a:rPr lang="en-US" sz="4000"/>
              <a:t>single chip, multiple speeds (e.g., Broadcom  BCM5761)</a:t>
            </a:r>
          </a:p>
          <a:p>
            <a:pPr marL="444500" indent="0">
              <a:buNone/>
              <a:defRPr/>
            </a:pPr>
            <a:endParaRPr lang="en-US" sz="4000"/>
          </a:p>
          <a:p>
            <a:pPr>
              <a:defRPr/>
            </a:pPr>
            <a:endParaRPr lang="en-US">
              <a:latin typeface="Gill Sans MT" charset="0"/>
            </a:endParaRPr>
          </a:p>
        </p:txBody>
      </p:sp>
      <p:pic>
        <p:nvPicPr>
          <p:cNvPr id="89" name="Picture 4" descr="551 metcalfe-enet">
            <a:extLst>
              <a:ext uri="{FF2B5EF4-FFF2-40B4-BE49-F238E27FC236}">
                <a16:creationId xmlns:a16="http://schemas.microsoft.com/office/drawing/2014/main" id="{85CF6E01-268F-7448-9E24-70CB66D9F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8731" y="4185182"/>
            <a:ext cx="4089976" cy="2167236"/>
          </a:xfrm>
          <a:prstGeom prst="rect">
            <a:avLst/>
          </a:prstGeom>
          <a:noFill/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Text Box 5">
            <a:extLst>
              <a:ext uri="{FF2B5EF4-FFF2-40B4-BE49-F238E27FC236}">
                <a16:creationId xmlns:a16="http://schemas.microsoft.com/office/drawing/2014/main" id="{34CFEA8B-8C4C-784A-A29E-387E97A5E0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743" y="5593291"/>
            <a:ext cx="269386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>
                <a:latin typeface="+mn-lt"/>
                <a:cs typeface="Arial"/>
              </a:rPr>
              <a:t>Metcalfe’s Ethernet sketch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205A384-818F-F74B-8BD5-43FAA8C916A6}"/>
              </a:ext>
            </a:extLst>
          </p:cNvPr>
          <p:cNvSpPr txBox="1"/>
          <p:nvPr/>
        </p:nvSpPr>
        <p:spPr>
          <a:xfrm>
            <a:off x="850006" y="6387921"/>
            <a:ext cx="8535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https://</a:t>
            </a:r>
            <a:r>
              <a:rPr lang="en-US" sz="1600" err="1"/>
              <a:t>www.uspto.gov</a:t>
            </a:r>
            <a:r>
              <a:rPr lang="en-US" sz="1600"/>
              <a:t>/learning-and-resources/journeys-innovation/audio-stories/defying-doubters</a:t>
            </a:r>
          </a:p>
        </p:txBody>
      </p:sp>
    </p:spTree>
    <p:extLst>
      <p:ext uri="{BB962C8B-B14F-4D97-AF65-F5344CB8AC3E}">
        <p14:creationId xmlns:p14="http://schemas.microsoft.com/office/powerpoint/2010/main" val="37193749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Ethernet: physical topology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55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D57EB8F-B265-4E4B-A599-604FFD9C25B9}"/>
              </a:ext>
            </a:extLst>
          </p:cNvPr>
          <p:cNvSpPr txBox="1">
            <a:spLocks noChangeArrowheads="1"/>
          </p:cNvSpPr>
          <p:nvPr/>
        </p:nvSpPr>
        <p:spPr>
          <a:xfrm>
            <a:off x="1077627" y="1343156"/>
            <a:ext cx="10839554" cy="9254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75000"/>
              </a:lnSpc>
              <a:defRPr/>
            </a:pPr>
            <a:r>
              <a:rPr lang="en-US">
                <a:solidFill>
                  <a:srgbClr val="C00000"/>
                </a:solidFill>
              </a:rPr>
              <a:t>bus: </a:t>
            </a:r>
            <a:r>
              <a:rPr lang="en-US"/>
              <a:t>popular through mid 90s</a:t>
            </a:r>
          </a:p>
          <a:p>
            <a:pPr lvl="1">
              <a:lnSpc>
                <a:spcPct val="75000"/>
              </a:lnSpc>
              <a:defRPr/>
            </a:pPr>
            <a:r>
              <a:rPr lang="en-US"/>
              <a:t>all nodes in same collision domain (can collide with each other)</a:t>
            </a:r>
          </a:p>
        </p:txBody>
      </p:sp>
      <p:sp>
        <p:nvSpPr>
          <p:cNvPr id="14" name="Line 32">
            <a:extLst>
              <a:ext uri="{FF2B5EF4-FFF2-40B4-BE49-F238E27FC236}">
                <a16:creationId xmlns:a16="http://schemas.microsoft.com/office/drawing/2014/main" id="{92FEC33E-ECF3-6F4D-95CC-10AE77202A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9150" y="4343745"/>
            <a:ext cx="616233" cy="12017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21" name="Text Box 41">
            <a:extLst>
              <a:ext uri="{FF2B5EF4-FFF2-40B4-BE49-F238E27FC236}">
                <a16:creationId xmlns:a16="http://schemas.microsoft.com/office/drawing/2014/main" id="{08CE8B30-9FAC-8447-8CE2-85AE30A47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445" y="4519515"/>
            <a:ext cx="235833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i="0">
                <a:solidFill>
                  <a:srgbClr val="CC0000"/>
                </a:solidFill>
                <a:latin typeface="+mn-lt"/>
                <a:cs typeface="Arial" charset="0"/>
              </a:rPr>
              <a:t>bus: </a:t>
            </a:r>
            <a:r>
              <a:rPr lang="en-US" sz="2400" i="0">
                <a:latin typeface="+mn-lt"/>
                <a:cs typeface="Arial" charset="0"/>
              </a:rPr>
              <a:t>coaxial cable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5B210C05-DB42-F24B-ABCC-CEB58A73BF57}"/>
              </a:ext>
            </a:extLst>
          </p:cNvPr>
          <p:cNvGrpSpPr/>
          <p:nvPr/>
        </p:nvGrpSpPr>
        <p:grpSpPr>
          <a:xfrm>
            <a:off x="4166894" y="4287302"/>
            <a:ext cx="468488" cy="103894"/>
            <a:chOff x="3160889" y="5723468"/>
            <a:chExt cx="468488" cy="103894"/>
          </a:xfrm>
        </p:grpSpPr>
        <p:sp>
          <p:nvSpPr>
            <p:cNvPr id="74" name="Rectangle 37">
              <a:extLst>
                <a:ext uri="{FF2B5EF4-FFF2-40B4-BE49-F238E27FC236}">
                  <a16:creationId xmlns:a16="http://schemas.microsoft.com/office/drawing/2014/main" id="{F6F8AA85-EB23-1A46-91D4-047C72E20F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63F5B90-D695-934E-82E3-02FAF9AA2884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DDD3177-E100-C044-B782-026C278D6607}"/>
              </a:ext>
            </a:extLst>
          </p:cNvPr>
          <p:cNvGrpSpPr/>
          <p:nvPr/>
        </p:nvGrpSpPr>
        <p:grpSpPr>
          <a:xfrm>
            <a:off x="3867737" y="4868680"/>
            <a:ext cx="468488" cy="103894"/>
            <a:chOff x="3160889" y="5723468"/>
            <a:chExt cx="468488" cy="103894"/>
          </a:xfrm>
        </p:grpSpPr>
        <p:sp>
          <p:nvSpPr>
            <p:cNvPr id="81" name="Rectangle 37">
              <a:extLst>
                <a:ext uri="{FF2B5EF4-FFF2-40B4-BE49-F238E27FC236}">
                  <a16:creationId xmlns:a16="http://schemas.microsoft.com/office/drawing/2014/main" id="{E36D1D4F-7980-524F-B016-0822BC5DEB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7F141971-200C-3441-B553-3B77B87C14EB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2B6AFEE0-615F-374F-AD75-BFAD1482DB98}"/>
              </a:ext>
            </a:extLst>
          </p:cNvPr>
          <p:cNvGrpSpPr/>
          <p:nvPr/>
        </p:nvGrpSpPr>
        <p:grpSpPr>
          <a:xfrm>
            <a:off x="3557291" y="5489569"/>
            <a:ext cx="468488" cy="103894"/>
            <a:chOff x="3160889" y="5723468"/>
            <a:chExt cx="468488" cy="103894"/>
          </a:xfrm>
        </p:grpSpPr>
        <p:sp>
          <p:nvSpPr>
            <p:cNvPr id="84" name="Rectangle 37">
              <a:extLst>
                <a:ext uri="{FF2B5EF4-FFF2-40B4-BE49-F238E27FC236}">
                  <a16:creationId xmlns:a16="http://schemas.microsoft.com/office/drawing/2014/main" id="{D99117D2-D55B-9747-9F39-1437498956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38FD400B-67B6-A545-991E-6642C95FC431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54">
            <a:extLst>
              <a:ext uri="{FF2B5EF4-FFF2-40B4-BE49-F238E27FC236}">
                <a16:creationId xmlns:a16="http://schemas.microsoft.com/office/drawing/2014/main" id="{54403650-FB62-8C4D-A097-E8E09E3E8715}"/>
              </a:ext>
            </a:extLst>
          </p:cNvPr>
          <p:cNvGrpSpPr>
            <a:grpSpLocks/>
          </p:cNvGrpSpPr>
          <p:nvPr/>
        </p:nvGrpSpPr>
        <p:grpSpPr bwMode="auto">
          <a:xfrm>
            <a:off x="3030847" y="5135905"/>
            <a:ext cx="640071" cy="517525"/>
            <a:chOff x="-44" y="1473"/>
            <a:chExt cx="981" cy="1105"/>
          </a:xfrm>
        </p:grpSpPr>
        <p:pic>
          <p:nvPicPr>
            <p:cNvPr id="41" name="Picture 55" descr="desktop_computer_stylized_medium">
              <a:extLst>
                <a:ext uri="{FF2B5EF4-FFF2-40B4-BE49-F238E27FC236}">
                  <a16:creationId xmlns:a16="http://schemas.microsoft.com/office/drawing/2014/main" id="{9ADDF864-8E42-2A4E-9C50-68B48B5AD6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56">
              <a:extLst>
                <a:ext uri="{FF2B5EF4-FFF2-40B4-BE49-F238E27FC236}">
                  <a16:creationId xmlns:a16="http://schemas.microsoft.com/office/drawing/2014/main" id="{78B65AFB-F609-8F4C-8AA2-302FFEA046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5" name="Group 49">
            <a:extLst>
              <a:ext uri="{FF2B5EF4-FFF2-40B4-BE49-F238E27FC236}">
                <a16:creationId xmlns:a16="http://schemas.microsoft.com/office/drawing/2014/main" id="{2721DACF-2A49-8D4F-BFF6-49E94BBFA071}"/>
              </a:ext>
            </a:extLst>
          </p:cNvPr>
          <p:cNvGrpSpPr>
            <a:grpSpLocks/>
          </p:cNvGrpSpPr>
          <p:nvPr/>
        </p:nvGrpSpPr>
        <p:grpSpPr bwMode="auto">
          <a:xfrm>
            <a:off x="3337407" y="4515020"/>
            <a:ext cx="640071" cy="517525"/>
            <a:chOff x="-44" y="1473"/>
            <a:chExt cx="981" cy="1105"/>
          </a:xfrm>
        </p:grpSpPr>
        <p:pic>
          <p:nvPicPr>
            <p:cNvPr id="36" name="Picture 50" descr="desktop_computer_stylized_medium">
              <a:extLst>
                <a:ext uri="{FF2B5EF4-FFF2-40B4-BE49-F238E27FC236}">
                  <a16:creationId xmlns:a16="http://schemas.microsoft.com/office/drawing/2014/main" id="{1A4DAAEF-9C4D-5C4A-940E-9F43684E7A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" name="Freeform 51">
              <a:extLst>
                <a:ext uri="{FF2B5EF4-FFF2-40B4-BE49-F238E27FC236}">
                  <a16:creationId xmlns:a16="http://schemas.microsoft.com/office/drawing/2014/main" id="{63DCB467-73DC-4B47-B778-649B307F3B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0" name="Group 49">
            <a:extLst>
              <a:ext uri="{FF2B5EF4-FFF2-40B4-BE49-F238E27FC236}">
                <a16:creationId xmlns:a16="http://schemas.microsoft.com/office/drawing/2014/main" id="{CF60EF70-8F89-064B-9AE0-BC24C80913E9}"/>
              </a:ext>
            </a:extLst>
          </p:cNvPr>
          <p:cNvGrpSpPr>
            <a:grpSpLocks/>
          </p:cNvGrpSpPr>
          <p:nvPr/>
        </p:nvGrpSpPr>
        <p:grpSpPr bwMode="auto">
          <a:xfrm>
            <a:off x="3621571" y="3937346"/>
            <a:ext cx="640071" cy="517525"/>
            <a:chOff x="-44" y="1473"/>
            <a:chExt cx="981" cy="1105"/>
          </a:xfrm>
        </p:grpSpPr>
        <p:pic>
          <p:nvPicPr>
            <p:cNvPr id="31" name="Picture 50" descr="desktop_computer_stylized_medium">
              <a:extLst>
                <a:ext uri="{FF2B5EF4-FFF2-40B4-BE49-F238E27FC236}">
                  <a16:creationId xmlns:a16="http://schemas.microsoft.com/office/drawing/2014/main" id="{E66B7792-17BF-A342-BF79-CBE2D88839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" name="Freeform 51">
              <a:extLst>
                <a:ext uri="{FF2B5EF4-FFF2-40B4-BE49-F238E27FC236}">
                  <a16:creationId xmlns:a16="http://schemas.microsoft.com/office/drawing/2014/main" id="{1A46A85F-1E8E-634F-AC1B-41916D215F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921AC3DE-0BE4-4A42-85AA-51EA7972DB44}"/>
              </a:ext>
            </a:extLst>
          </p:cNvPr>
          <p:cNvGrpSpPr/>
          <p:nvPr/>
        </p:nvGrpSpPr>
        <p:grpSpPr>
          <a:xfrm rot="10800000">
            <a:off x="4121737" y="5286369"/>
            <a:ext cx="468488" cy="103894"/>
            <a:chOff x="3160889" y="5723468"/>
            <a:chExt cx="468488" cy="103894"/>
          </a:xfrm>
        </p:grpSpPr>
        <p:sp>
          <p:nvSpPr>
            <p:cNvPr id="87" name="Rectangle 37">
              <a:extLst>
                <a:ext uri="{FF2B5EF4-FFF2-40B4-BE49-F238E27FC236}">
                  <a16:creationId xmlns:a16="http://schemas.microsoft.com/office/drawing/2014/main" id="{0D9B8815-F0EC-864F-9E9C-E995A974DF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A9FC25B0-63E6-F14D-8B85-F91190DDB6EB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4E4FBBD8-6BBF-5244-B257-1085A2E447DA}"/>
              </a:ext>
            </a:extLst>
          </p:cNvPr>
          <p:cNvGrpSpPr/>
          <p:nvPr/>
        </p:nvGrpSpPr>
        <p:grpSpPr>
          <a:xfrm rot="10800000">
            <a:off x="4466048" y="4620324"/>
            <a:ext cx="468488" cy="103894"/>
            <a:chOff x="3160889" y="5723468"/>
            <a:chExt cx="468488" cy="103894"/>
          </a:xfrm>
        </p:grpSpPr>
        <p:sp>
          <p:nvSpPr>
            <p:cNvPr id="93" name="Rectangle 37">
              <a:extLst>
                <a:ext uri="{FF2B5EF4-FFF2-40B4-BE49-F238E27FC236}">
                  <a16:creationId xmlns:a16="http://schemas.microsoft.com/office/drawing/2014/main" id="{BFCE4A31-E824-AE42-8F60-EEB060D3AD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4AC139B6-3337-DD4B-9A8D-1F1D221AE58F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44">
            <a:extLst>
              <a:ext uri="{FF2B5EF4-FFF2-40B4-BE49-F238E27FC236}">
                <a16:creationId xmlns:a16="http://schemas.microsoft.com/office/drawing/2014/main" id="{181607EC-7C1E-E542-A627-435D8778D8FF}"/>
              </a:ext>
            </a:extLst>
          </p:cNvPr>
          <p:cNvGrpSpPr>
            <a:grpSpLocks/>
          </p:cNvGrpSpPr>
          <p:nvPr/>
        </p:nvGrpSpPr>
        <p:grpSpPr bwMode="auto">
          <a:xfrm>
            <a:off x="4620460" y="4390841"/>
            <a:ext cx="711200" cy="601662"/>
            <a:chOff x="-44" y="1473"/>
            <a:chExt cx="981" cy="1105"/>
          </a:xfrm>
        </p:grpSpPr>
        <p:pic>
          <p:nvPicPr>
            <p:cNvPr id="26" name="Picture 45" descr="desktop_computer_stylized_medium">
              <a:extLst>
                <a:ext uri="{FF2B5EF4-FFF2-40B4-BE49-F238E27FC236}">
                  <a16:creationId xmlns:a16="http://schemas.microsoft.com/office/drawing/2014/main" id="{5B055886-874B-AF4E-BC6C-17FB5AFB91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BE198024-6B5D-3B44-B9DB-F77A4CB023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4" name="Group 44">
            <a:extLst>
              <a:ext uri="{FF2B5EF4-FFF2-40B4-BE49-F238E27FC236}">
                <a16:creationId xmlns:a16="http://schemas.microsoft.com/office/drawing/2014/main" id="{99E873A6-305A-1E42-A800-5109AF9B2E9D}"/>
              </a:ext>
            </a:extLst>
          </p:cNvPr>
          <p:cNvGrpSpPr>
            <a:grpSpLocks/>
          </p:cNvGrpSpPr>
          <p:nvPr/>
        </p:nvGrpSpPr>
        <p:grpSpPr bwMode="auto">
          <a:xfrm>
            <a:off x="4283912" y="5056708"/>
            <a:ext cx="711200" cy="600075"/>
            <a:chOff x="-44" y="1473"/>
            <a:chExt cx="981" cy="1105"/>
          </a:xfrm>
        </p:grpSpPr>
        <p:pic>
          <p:nvPicPr>
            <p:cNvPr id="46" name="Picture 45" descr="desktop_computer_stylized_medium">
              <a:extLst>
                <a:ext uri="{FF2B5EF4-FFF2-40B4-BE49-F238E27FC236}">
                  <a16:creationId xmlns:a16="http://schemas.microsoft.com/office/drawing/2014/main" id="{1B48D1F1-C69D-9F43-9FBB-F48106D44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D9030A2A-02DE-364B-B783-76B0F1C4E72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E0DAD804-6DAD-6A4F-B2ED-991F7DA0A672}"/>
              </a:ext>
            </a:extLst>
          </p:cNvPr>
          <p:cNvGrpSpPr/>
          <p:nvPr/>
        </p:nvGrpSpPr>
        <p:grpSpPr>
          <a:xfrm>
            <a:off x="6296294" y="3889527"/>
            <a:ext cx="4903947" cy="2516574"/>
            <a:chOff x="6296294" y="3889527"/>
            <a:chExt cx="4903947" cy="2516574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AEB7E878-BC2B-CF41-A1DD-435B6688D4C1}"/>
                </a:ext>
              </a:extLst>
            </p:cNvPr>
            <p:cNvCxnSpPr>
              <a:cxnSpLocks/>
              <a:stCxn id="60" idx="2"/>
            </p:cNvCxnSpPr>
            <p:nvPr/>
          </p:nvCxnSpPr>
          <p:spPr>
            <a:xfrm>
              <a:off x="7906769" y="4630890"/>
              <a:ext cx="2249" cy="126024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6B3A757D-B4FE-A64C-9B64-828FD8DCA614}"/>
                </a:ext>
              </a:extLst>
            </p:cNvPr>
            <p:cNvCxnSpPr>
              <a:cxnSpLocks/>
            </p:cNvCxnSpPr>
            <p:nvPr/>
          </p:nvCxnSpPr>
          <p:spPr>
            <a:xfrm>
              <a:off x="6945441" y="5100170"/>
              <a:ext cx="214487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 Box 42">
              <a:extLst>
                <a:ext uri="{FF2B5EF4-FFF2-40B4-BE49-F238E27FC236}">
                  <a16:creationId xmlns:a16="http://schemas.microsoft.com/office/drawing/2014/main" id="{68381987-6DA4-FE44-982A-2311DD6BD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0333" y="4512570"/>
              <a:ext cx="129990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>
                  <a:solidFill>
                    <a:srgbClr val="CC0000"/>
                  </a:solidFill>
                  <a:latin typeface="+mn-lt"/>
                  <a:cs typeface="Arial" charset="0"/>
                </a:rPr>
                <a:t>switched</a:t>
              </a:r>
            </a:p>
          </p:txBody>
        </p:sp>
        <p:sp>
          <p:nvSpPr>
            <p:cNvPr id="96" name="Rectangle 37">
              <a:extLst>
                <a:ext uri="{FF2B5EF4-FFF2-40B4-BE49-F238E27FC236}">
                  <a16:creationId xmlns:a16="http://schemas.microsoft.com/office/drawing/2014/main" id="{AA09179E-572D-A246-86F4-E13021D097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970879" y="497609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98" name="Group 49">
              <a:extLst>
                <a:ext uri="{FF2B5EF4-FFF2-40B4-BE49-F238E27FC236}">
                  <a16:creationId xmlns:a16="http://schemas.microsoft.com/office/drawing/2014/main" id="{73F08637-BA76-1046-9C84-02C57B0716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294" y="4615439"/>
              <a:ext cx="768201" cy="646029"/>
              <a:chOff x="-44" y="1473"/>
              <a:chExt cx="981" cy="1105"/>
            </a:xfrm>
          </p:grpSpPr>
          <p:pic>
            <p:nvPicPr>
              <p:cNvPr id="99" name="Picture 50" descr="desktop_computer_stylized_medium">
                <a:extLst>
                  <a:ext uri="{FF2B5EF4-FFF2-40B4-BE49-F238E27FC236}">
                    <a16:creationId xmlns:a16="http://schemas.microsoft.com/office/drawing/2014/main" id="{C5A65E49-64BF-0248-B147-3C0ABA2707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0" name="Freeform 51">
                <a:extLst>
                  <a:ext uri="{FF2B5EF4-FFF2-40B4-BE49-F238E27FC236}">
                    <a16:creationId xmlns:a16="http://schemas.microsoft.com/office/drawing/2014/main" id="{ABC6A075-F927-3A44-BE19-0AA6A019129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1" name="Rectangle 37">
              <a:extLst>
                <a:ext uri="{FF2B5EF4-FFF2-40B4-BE49-F238E27FC236}">
                  <a16:creationId xmlns:a16="http://schemas.microsoft.com/office/drawing/2014/main" id="{F7256B75-1D63-2E44-891A-1C8ED409B5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836293" y="496987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02" name="Group 49">
              <a:extLst>
                <a:ext uri="{FF2B5EF4-FFF2-40B4-BE49-F238E27FC236}">
                  <a16:creationId xmlns:a16="http://schemas.microsoft.com/office/drawing/2014/main" id="{D3C84CC7-318A-F44C-BC7C-1F376445C2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74892" y="4777169"/>
              <a:ext cx="768201" cy="646029"/>
              <a:chOff x="-44" y="1473"/>
              <a:chExt cx="981" cy="1105"/>
            </a:xfrm>
          </p:grpSpPr>
          <p:pic>
            <p:nvPicPr>
              <p:cNvPr id="103" name="Picture 50" descr="desktop_computer_stylized_medium">
                <a:extLst>
                  <a:ext uri="{FF2B5EF4-FFF2-40B4-BE49-F238E27FC236}">
                    <a16:creationId xmlns:a16="http://schemas.microsoft.com/office/drawing/2014/main" id="{7660BF25-6D18-5A4A-8BE4-3CFBD08C47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" name="Freeform 51">
                <a:extLst>
                  <a:ext uri="{FF2B5EF4-FFF2-40B4-BE49-F238E27FC236}">
                    <a16:creationId xmlns:a16="http://schemas.microsoft.com/office/drawing/2014/main" id="{8D17FB90-A54F-9B45-8704-608FEF0B14A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77613146-BEF0-644B-A836-2EB04E8002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861470" y="566974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6" name="Group 49">
              <a:extLst>
                <a:ext uri="{FF2B5EF4-FFF2-40B4-BE49-F238E27FC236}">
                  <a16:creationId xmlns:a16="http://schemas.microsoft.com/office/drawing/2014/main" id="{0D5AC3A1-9C42-3647-BD7C-2BF588730A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7278" y="5760072"/>
              <a:ext cx="768201" cy="646029"/>
              <a:chOff x="-44" y="1473"/>
              <a:chExt cx="981" cy="1105"/>
            </a:xfrm>
          </p:grpSpPr>
          <p:pic>
            <p:nvPicPr>
              <p:cNvPr id="107" name="Picture 50" descr="desktop_computer_stylized_medium">
                <a:extLst>
                  <a:ext uri="{FF2B5EF4-FFF2-40B4-BE49-F238E27FC236}">
                    <a16:creationId xmlns:a16="http://schemas.microsoft.com/office/drawing/2014/main" id="{26635111-EEAD-044B-A078-CDE50D4A53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51">
                <a:extLst>
                  <a:ext uri="{FF2B5EF4-FFF2-40B4-BE49-F238E27FC236}">
                    <a16:creationId xmlns:a16="http://schemas.microsoft.com/office/drawing/2014/main" id="{6C722D5C-0DA5-4943-BCD3-A0181121BF5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09F4DA0F-D305-D34F-BA6E-50CB86EC28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859915" y="438844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59" name="Group 44">
              <a:extLst>
                <a:ext uri="{FF2B5EF4-FFF2-40B4-BE49-F238E27FC236}">
                  <a16:creationId xmlns:a16="http://schemas.microsoft.com/office/drawing/2014/main" id="{FBD1E47D-990B-2E43-A7A3-9B664F60E5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0526" y="3889527"/>
              <a:ext cx="852487" cy="741363"/>
              <a:chOff x="-44" y="1473"/>
              <a:chExt cx="981" cy="1105"/>
            </a:xfrm>
          </p:grpSpPr>
          <p:pic>
            <p:nvPicPr>
              <p:cNvPr id="60" name="Picture 45" descr="desktop_computer_stylized_medium">
                <a:extLst>
                  <a:ext uri="{FF2B5EF4-FFF2-40B4-BE49-F238E27FC236}">
                    <a16:creationId xmlns:a16="http://schemas.microsoft.com/office/drawing/2014/main" id="{592B481C-B53F-BF47-AD1B-2E6BDCFAFD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" name="Freeform 46">
                <a:extLst>
                  <a:ext uri="{FF2B5EF4-FFF2-40B4-BE49-F238E27FC236}">
                    <a16:creationId xmlns:a16="http://schemas.microsoft.com/office/drawing/2014/main" id="{2D0F8AEC-7A1F-964C-8A02-58C4F390384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D52E7F60-11FB-F544-8C5D-1F0C4F2A3A93}"/>
                </a:ext>
              </a:extLst>
            </p:cNvPr>
            <p:cNvGrpSpPr/>
            <p:nvPr/>
          </p:nvGrpSpPr>
          <p:grpSpPr>
            <a:xfrm>
              <a:off x="7642010" y="4950839"/>
              <a:ext cx="561892" cy="329289"/>
              <a:chOff x="3668110" y="2448910"/>
              <a:chExt cx="3794234" cy="2165130"/>
            </a:xfrm>
          </p:grpSpPr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23CA7BB1-785A-2F4E-99C7-9A87B4C15899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D6E11BDC-7A81-3D49-B82F-217FBC3D8BA6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40B98351-A0BF-8F45-BA38-838A66C2790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424FAC47-A5B2-724B-B58E-B1DE520B997D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D765BB73-0713-214F-B633-B66F09A5A73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A2048D2B-32B6-404A-8309-2D614DB0F645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85ADFEC2-5799-064A-A2B3-E69C5AD6EC08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21" name="Rectangle 6">
            <a:extLst>
              <a:ext uri="{FF2B5EF4-FFF2-40B4-BE49-F238E27FC236}">
                <a16:creationId xmlns:a16="http://schemas.microsoft.com/office/drawing/2014/main" id="{5E5D623C-BFF9-A44C-8728-E57D1D8E9F2D}"/>
              </a:ext>
            </a:extLst>
          </p:cNvPr>
          <p:cNvSpPr txBox="1">
            <a:spLocks noChangeArrowheads="1"/>
          </p:cNvSpPr>
          <p:nvPr/>
        </p:nvSpPr>
        <p:spPr>
          <a:xfrm>
            <a:off x="1067981" y="2097440"/>
            <a:ext cx="10839554" cy="16411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75000"/>
              </a:lnSpc>
              <a:defRPr/>
            </a:pPr>
            <a:r>
              <a:rPr lang="en-US">
                <a:solidFill>
                  <a:srgbClr val="C00000"/>
                </a:solidFill>
              </a:rPr>
              <a:t>switched: </a:t>
            </a:r>
            <a:r>
              <a:rPr lang="en-US"/>
              <a:t>prevails today</a:t>
            </a:r>
          </a:p>
          <a:p>
            <a:pPr lvl="1">
              <a:lnSpc>
                <a:spcPct val="75000"/>
              </a:lnSpc>
              <a:defRPr/>
            </a:pPr>
            <a:r>
              <a:rPr lang="en-US"/>
              <a:t>active link-layer 2 </a:t>
            </a:r>
            <a:r>
              <a:rPr lang="en-US" i="1">
                <a:solidFill>
                  <a:srgbClr val="0000A8"/>
                </a:solidFill>
              </a:rPr>
              <a:t>switch</a:t>
            </a:r>
            <a:r>
              <a:rPr lang="en-US">
                <a:solidFill>
                  <a:srgbClr val="CC0000"/>
                </a:solidFill>
              </a:rPr>
              <a:t> </a:t>
            </a:r>
            <a:r>
              <a:rPr lang="en-US"/>
              <a:t>in center</a:t>
            </a:r>
          </a:p>
          <a:p>
            <a:pPr lvl="1">
              <a:lnSpc>
                <a:spcPct val="100000"/>
              </a:lnSpc>
              <a:defRPr/>
            </a:pPr>
            <a:r>
              <a:rPr lang="en-US"/>
              <a:t>each </a:t>
            </a:r>
            <a:r>
              <a:rPr lang="en-US" altLang="ja-JP"/>
              <a:t>“</a:t>
            </a:r>
            <a:r>
              <a:rPr lang="en-US"/>
              <a:t>spoke</a:t>
            </a:r>
            <a:r>
              <a:rPr lang="en-US" altLang="ja-JP"/>
              <a:t>”</a:t>
            </a:r>
            <a:r>
              <a:rPr lang="en-US"/>
              <a:t> runs a (separate) Ethernet protocol (nodes do not collide with each other)</a:t>
            </a:r>
          </a:p>
        </p:txBody>
      </p:sp>
    </p:spTree>
    <p:extLst>
      <p:ext uri="{BB962C8B-B14F-4D97-AF65-F5344CB8AC3E}">
        <p14:creationId xmlns:p14="http://schemas.microsoft.com/office/powerpoint/2010/main" val="5374473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Ethernet frame structure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56</a:t>
            </a:fld>
            <a:endParaRPr lang="en-US"/>
          </a:p>
        </p:txBody>
      </p:sp>
      <p:sp>
        <p:nvSpPr>
          <p:cNvPr id="64" name="Rectangle 3">
            <a:extLst>
              <a:ext uri="{FF2B5EF4-FFF2-40B4-BE49-F238E27FC236}">
                <a16:creationId xmlns:a16="http://schemas.microsoft.com/office/drawing/2014/main" id="{4B00453C-4C5E-1142-B1BF-526E638BF9DC}"/>
              </a:ext>
            </a:extLst>
          </p:cNvPr>
          <p:cNvSpPr txBox="1">
            <a:spLocks noChangeArrowheads="1"/>
          </p:cNvSpPr>
          <p:nvPr/>
        </p:nvSpPr>
        <p:spPr>
          <a:xfrm>
            <a:off x="1057198" y="1399863"/>
            <a:ext cx="11134802" cy="2234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/>
              <a:t>sending interface encapsulates IP datagram (or other network layer protocol packet) in </a:t>
            </a:r>
            <a:r>
              <a:rPr lang="en-US">
                <a:solidFill>
                  <a:srgbClr val="CC0000"/>
                </a:solidFill>
              </a:rPr>
              <a:t>Ethernet frame</a:t>
            </a:r>
          </a:p>
          <a:p>
            <a:pPr>
              <a:defRPr/>
            </a:pPr>
            <a:endParaRPr lang="en-US" sz="2400" b="1"/>
          </a:p>
          <a:p>
            <a:pPr>
              <a:defRPr/>
            </a:pPr>
            <a:endParaRPr lang="en-US" sz="2400" b="1"/>
          </a:p>
          <a:p>
            <a:pPr>
              <a:buFont typeface="Wingdings" charset="0"/>
              <a:buNone/>
              <a:defRPr/>
            </a:pPr>
            <a:endParaRPr lang="en-US" sz="2400">
              <a:solidFill>
                <a:srgbClr val="FF0000"/>
              </a:solidFill>
            </a:endParaRPr>
          </a:p>
        </p:txBody>
      </p:sp>
      <p:grpSp>
        <p:nvGrpSpPr>
          <p:cNvPr id="65" name="Group 51">
            <a:extLst>
              <a:ext uri="{FF2B5EF4-FFF2-40B4-BE49-F238E27FC236}">
                <a16:creationId xmlns:a16="http://schemas.microsoft.com/office/drawing/2014/main" id="{994C70D6-C6AB-E54E-8D0F-FF67C69F8D38}"/>
              </a:ext>
            </a:extLst>
          </p:cNvPr>
          <p:cNvGrpSpPr>
            <a:grpSpLocks/>
          </p:cNvGrpSpPr>
          <p:nvPr/>
        </p:nvGrpSpPr>
        <p:grpSpPr bwMode="auto">
          <a:xfrm>
            <a:off x="2745256" y="2328343"/>
            <a:ext cx="7867779" cy="1104405"/>
            <a:chOff x="940711" y="4902593"/>
            <a:chExt cx="6291001" cy="992895"/>
          </a:xfrm>
        </p:grpSpPr>
        <p:sp>
          <p:nvSpPr>
            <p:cNvPr id="66" name="Line 10">
              <a:extLst>
                <a:ext uri="{FF2B5EF4-FFF2-40B4-BE49-F238E27FC236}">
                  <a16:creationId xmlns:a16="http://schemas.microsoft.com/office/drawing/2014/main" id="{1608A646-C375-F246-B6A1-8B07BEE7EE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67" name="Rectangle 1">
              <a:extLst>
                <a:ext uri="{FF2B5EF4-FFF2-40B4-BE49-F238E27FC236}">
                  <a16:creationId xmlns:a16="http://schemas.microsoft.com/office/drawing/2014/main" id="{122AD258-BA7C-5743-BDF1-579DC5FE4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/>
            </a:p>
          </p:txBody>
        </p:sp>
        <p:cxnSp>
          <p:nvCxnSpPr>
            <p:cNvPr id="68" name="Straight Connector 3">
              <a:extLst>
                <a:ext uri="{FF2B5EF4-FFF2-40B4-BE49-F238E27FC236}">
                  <a16:creationId xmlns:a16="http://schemas.microsoft.com/office/drawing/2014/main" id="{389D496F-CC2B-3A43-95D1-ABF0C03ECF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9" name="Straight Connector 32">
              <a:extLst>
                <a:ext uri="{FF2B5EF4-FFF2-40B4-BE49-F238E27FC236}">
                  <a16:creationId xmlns:a16="http://schemas.microsoft.com/office/drawing/2014/main" id="{F87D7576-1243-F94E-ADCF-31C7356526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0" name="Straight Connector 33">
              <a:extLst>
                <a:ext uri="{FF2B5EF4-FFF2-40B4-BE49-F238E27FC236}">
                  <a16:creationId xmlns:a16="http://schemas.microsoft.com/office/drawing/2014/main" id="{14FE0A1A-93B7-6346-BDD3-6DC30F917A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1" name="Straight Connector 34">
              <a:extLst>
                <a:ext uri="{FF2B5EF4-FFF2-40B4-BE49-F238E27FC236}">
                  <a16:creationId xmlns:a16="http://schemas.microsoft.com/office/drawing/2014/main" id="{66187199-26A8-6B43-9A30-9F6334B2BD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2" name="Straight Connector 35">
              <a:extLst>
                <a:ext uri="{FF2B5EF4-FFF2-40B4-BE49-F238E27FC236}">
                  <a16:creationId xmlns:a16="http://schemas.microsoft.com/office/drawing/2014/main" id="{0A42998D-88F0-C542-80A5-78C2C1932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73" name="TextBox 5">
              <a:extLst>
                <a:ext uri="{FF2B5EF4-FFF2-40B4-BE49-F238E27FC236}">
                  <a16:creationId xmlns:a16="http://schemas.microsoft.com/office/drawing/2014/main" id="{D8C6AB0E-F540-8A4E-8BBA-EB58089CD6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6" name="TextBox 37">
              <a:extLst>
                <a:ext uri="{FF2B5EF4-FFF2-40B4-BE49-F238E27FC236}">
                  <a16:creationId xmlns:a16="http://schemas.microsoft.com/office/drawing/2014/main" id="{03FFAEAD-5C41-4246-B3E9-7B76999E9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7" name="TextBox 38">
              <a:extLst>
                <a:ext uri="{FF2B5EF4-FFF2-40B4-BE49-F238E27FC236}">
                  <a16:creationId xmlns:a16="http://schemas.microsoft.com/office/drawing/2014/main" id="{4CBFC6F3-AE10-314B-B936-C5F4A8AE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78" name="TextBox 39">
              <a:extLst>
                <a:ext uri="{FF2B5EF4-FFF2-40B4-BE49-F238E27FC236}">
                  <a16:creationId xmlns:a16="http://schemas.microsoft.com/office/drawing/2014/main" id="{48BAC0FD-0D2D-7649-9DEF-4A90342AC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79" name="TextBox 40">
              <a:extLst>
                <a:ext uri="{FF2B5EF4-FFF2-40B4-BE49-F238E27FC236}">
                  <a16:creationId xmlns:a16="http://schemas.microsoft.com/office/drawing/2014/main" id="{BDA70AA3-D12B-1944-AB73-0E0BABDA7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88" name="Text Box 9">
              <a:extLst>
                <a:ext uri="{FF2B5EF4-FFF2-40B4-BE49-F238E27FC236}">
                  <a16:creationId xmlns:a16="http://schemas.microsoft.com/office/drawing/2014/main" id="{B8872802-E974-8E40-A27B-DFD5D80F2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89" name="Rectangle 3">
            <a:extLst>
              <a:ext uri="{FF2B5EF4-FFF2-40B4-BE49-F238E27FC236}">
                <a16:creationId xmlns:a16="http://schemas.microsoft.com/office/drawing/2014/main" id="{2C36AD46-76A5-B740-906F-47C5DF160D37}"/>
              </a:ext>
            </a:extLst>
          </p:cNvPr>
          <p:cNvSpPr txBox="1">
            <a:spLocks noChangeArrowheads="1"/>
          </p:cNvSpPr>
          <p:nvPr/>
        </p:nvSpPr>
        <p:spPr>
          <a:xfrm>
            <a:off x="1057198" y="3867200"/>
            <a:ext cx="11134802" cy="4343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CC0000"/>
                </a:solidFill>
              </a:rPr>
              <a:t>preamble: </a:t>
            </a:r>
          </a:p>
          <a:p>
            <a:pPr marL="465138" indent="-233363">
              <a:defRPr/>
            </a:pPr>
            <a:r>
              <a:rPr lang="en-US"/>
              <a:t> used to synchronize receiver, sender clock rates</a:t>
            </a:r>
          </a:p>
          <a:p>
            <a:pPr marL="465138" indent="-233363">
              <a:defRPr/>
            </a:pPr>
            <a:r>
              <a:rPr lang="en-US"/>
              <a:t>7 bytes of 10101010 followed by one byte of 10101011</a:t>
            </a:r>
          </a:p>
        </p:txBody>
      </p:sp>
    </p:spTree>
    <p:extLst>
      <p:ext uri="{BB962C8B-B14F-4D97-AF65-F5344CB8AC3E}">
        <p14:creationId xmlns:p14="http://schemas.microsoft.com/office/powerpoint/2010/main" val="7665587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Ethernet frame structure </a:t>
            </a:r>
            <a:r>
              <a:rPr lang="en-US" sz="3600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(more)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57</a:t>
            </a:fld>
            <a:endParaRPr lang="en-US"/>
          </a:p>
        </p:txBody>
      </p:sp>
      <p:grpSp>
        <p:nvGrpSpPr>
          <p:cNvPr id="65" name="Group 51">
            <a:extLst>
              <a:ext uri="{FF2B5EF4-FFF2-40B4-BE49-F238E27FC236}">
                <a16:creationId xmlns:a16="http://schemas.microsoft.com/office/drawing/2014/main" id="{994C70D6-C6AB-E54E-8D0F-FF67C69F8D38}"/>
              </a:ext>
            </a:extLst>
          </p:cNvPr>
          <p:cNvGrpSpPr>
            <a:grpSpLocks/>
          </p:cNvGrpSpPr>
          <p:nvPr/>
        </p:nvGrpSpPr>
        <p:grpSpPr bwMode="auto">
          <a:xfrm>
            <a:off x="2190620" y="1294021"/>
            <a:ext cx="7867779" cy="1104405"/>
            <a:chOff x="940711" y="4902593"/>
            <a:chExt cx="6291001" cy="992895"/>
          </a:xfrm>
        </p:grpSpPr>
        <p:sp>
          <p:nvSpPr>
            <p:cNvPr id="66" name="Line 10">
              <a:extLst>
                <a:ext uri="{FF2B5EF4-FFF2-40B4-BE49-F238E27FC236}">
                  <a16:creationId xmlns:a16="http://schemas.microsoft.com/office/drawing/2014/main" id="{1608A646-C375-F246-B6A1-8B07BEE7EE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67" name="Rectangle 1">
              <a:extLst>
                <a:ext uri="{FF2B5EF4-FFF2-40B4-BE49-F238E27FC236}">
                  <a16:creationId xmlns:a16="http://schemas.microsoft.com/office/drawing/2014/main" id="{122AD258-BA7C-5743-BDF1-579DC5FE4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/>
            </a:p>
          </p:txBody>
        </p:sp>
        <p:cxnSp>
          <p:nvCxnSpPr>
            <p:cNvPr id="68" name="Straight Connector 3">
              <a:extLst>
                <a:ext uri="{FF2B5EF4-FFF2-40B4-BE49-F238E27FC236}">
                  <a16:creationId xmlns:a16="http://schemas.microsoft.com/office/drawing/2014/main" id="{389D496F-CC2B-3A43-95D1-ABF0C03ECF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9" name="Straight Connector 32">
              <a:extLst>
                <a:ext uri="{FF2B5EF4-FFF2-40B4-BE49-F238E27FC236}">
                  <a16:creationId xmlns:a16="http://schemas.microsoft.com/office/drawing/2014/main" id="{F87D7576-1243-F94E-ADCF-31C7356526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0" name="Straight Connector 33">
              <a:extLst>
                <a:ext uri="{FF2B5EF4-FFF2-40B4-BE49-F238E27FC236}">
                  <a16:creationId xmlns:a16="http://schemas.microsoft.com/office/drawing/2014/main" id="{14FE0A1A-93B7-6346-BDD3-6DC30F917A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1" name="Straight Connector 34">
              <a:extLst>
                <a:ext uri="{FF2B5EF4-FFF2-40B4-BE49-F238E27FC236}">
                  <a16:creationId xmlns:a16="http://schemas.microsoft.com/office/drawing/2014/main" id="{66187199-26A8-6B43-9A30-9F6334B2BD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2" name="Straight Connector 35">
              <a:extLst>
                <a:ext uri="{FF2B5EF4-FFF2-40B4-BE49-F238E27FC236}">
                  <a16:creationId xmlns:a16="http://schemas.microsoft.com/office/drawing/2014/main" id="{0A42998D-88F0-C542-80A5-78C2C1932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73" name="TextBox 5">
              <a:extLst>
                <a:ext uri="{FF2B5EF4-FFF2-40B4-BE49-F238E27FC236}">
                  <a16:creationId xmlns:a16="http://schemas.microsoft.com/office/drawing/2014/main" id="{D8C6AB0E-F540-8A4E-8BBA-EB58089CD6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6" name="TextBox 37">
              <a:extLst>
                <a:ext uri="{FF2B5EF4-FFF2-40B4-BE49-F238E27FC236}">
                  <a16:creationId xmlns:a16="http://schemas.microsoft.com/office/drawing/2014/main" id="{03FFAEAD-5C41-4246-B3E9-7B76999E9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7" name="TextBox 38">
              <a:extLst>
                <a:ext uri="{FF2B5EF4-FFF2-40B4-BE49-F238E27FC236}">
                  <a16:creationId xmlns:a16="http://schemas.microsoft.com/office/drawing/2014/main" id="{4CBFC6F3-AE10-314B-B936-C5F4A8AE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78" name="TextBox 39">
              <a:extLst>
                <a:ext uri="{FF2B5EF4-FFF2-40B4-BE49-F238E27FC236}">
                  <a16:creationId xmlns:a16="http://schemas.microsoft.com/office/drawing/2014/main" id="{48BAC0FD-0D2D-7649-9DEF-4A90342AC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79" name="TextBox 40">
              <a:extLst>
                <a:ext uri="{FF2B5EF4-FFF2-40B4-BE49-F238E27FC236}">
                  <a16:creationId xmlns:a16="http://schemas.microsoft.com/office/drawing/2014/main" id="{BDA70AA3-D12B-1944-AB73-0E0BABDA7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88" name="Text Box 9">
              <a:extLst>
                <a:ext uri="{FF2B5EF4-FFF2-40B4-BE49-F238E27FC236}">
                  <a16:creationId xmlns:a16="http://schemas.microsoft.com/office/drawing/2014/main" id="{B8872802-E974-8E40-A27B-DFD5D80F2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19" name="Rectangle 3">
            <a:extLst>
              <a:ext uri="{FF2B5EF4-FFF2-40B4-BE49-F238E27FC236}">
                <a16:creationId xmlns:a16="http://schemas.microsoft.com/office/drawing/2014/main" id="{52EC9379-8CF4-B845-BC28-25B206CCAE0F}"/>
              </a:ext>
            </a:extLst>
          </p:cNvPr>
          <p:cNvSpPr txBox="1">
            <a:spLocks noChangeArrowheads="1"/>
          </p:cNvSpPr>
          <p:nvPr/>
        </p:nvSpPr>
        <p:spPr>
          <a:xfrm>
            <a:off x="918616" y="2738516"/>
            <a:ext cx="11273384" cy="41194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>
                <a:solidFill>
                  <a:srgbClr val="C00000"/>
                </a:solidFill>
              </a:rPr>
              <a:t>addresses: </a:t>
            </a:r>
            <a:r>
              <a:rPr lang="en-US"/>
              <a:t>6 byte source, destination MAC addresses</a:t>
            </a:r>
          </a:p>
          <a:p>
            <a:pPr lvl="1">
              <a:defRPr/>
            </a:pPr>
            <a:r>
              <a:rPr lang="en-US"/>
              <a:t>if adapter receives frame with matching destination address, or with broadcast address (e.g., ARP packet), it passes data in frame to network layer protocol</a:t>
            </a:r>
          </a:p>
          <a:p>
            <a:pPr lvl="1">
              <a:defRPr/>
            </a:pPr>
            <a:r>
              <a:rPr lang="en-US"/>
              <a:t>otherwise, adapter discards frame</a:t>
            </a:r>
          </a:p>
          <a:p>
            <a:pPr>
              <a:defRPr/>
            </a:pPr>
            <a:r>
              <a:rPr lang="en-US">
                <a:solidFill>
                  <a:srgbClr val="C00000"/>
                </a:solidFill>
              </a:rPr>
              <a:t>type: </a:t>
            </a:r>
            <a:r>
              <a:rPr lang="en-US"/>
              <a:t>indicates higher layer protocol </a:t>
            </a:r>
          </a:p>
          <a:p>
            <a:pPr lvl="1">
              <a:defRPr/>
            </a:pPr>
            <a:r>
              <a:rPr lang="en-US"/>
              <a:t>mostly IP but others possible, e.g., Novell IPX, AppleTalk</a:t>
            </a:r>
          </a:p>
          <a:p>
            <a:pPr lvl="1">
              <a:defRPr/>
            </a:pPr>
            <a:r>
              <a:rPr lang="en-US"/>
              <a:t>used to demultiplex up at receiver</a:t>
            </a:r>
          </a:p>
          <a:p>
            <a:pPr>
              <a:defRPr/>
            </a:pPr>
            <a:r>
              <a:rPr lang="en-US">
                <a:solidFill>
                  <a:srgbClr val="C00000"/>
                </a:solidFill>
              </a:rPr>
              <a:t>CRC: </a:t>
            </a:r>
            <a:r>
              <a:rPr lang="en-US"/>
              <a:t>cyclic redundancy check at receiver</a:t>
            </a:r>
          </a:p>
          <a:p>
            <a:pPr lvl="1">
              <a:defRPr/>
            </a:pPr>
            <a:r>
              <a:rPr lang="en-US"/>
              <a:t>error detected: frame is dropped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462512A-796F-E249-9BDA-F50A54A9EF07}"/>
              </a:ext>
            </a:extLst>
          </p:cNvPr>
          <p:cNvSpPr/>
          <p:nvPr/>
        </p:nvSpPr>
        <p:spPr>
          <a:xfrm>
            <a:off x="3414532" y="1446835"/>
            <a:ext cx="1898248" cy="1111170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6BD4B9E-B165-2F47-AFD8-92E71CB8BA3C}"/>
              </a:ext>
            </a:extLst>
          </p:cNvPr>
          <p:cNvSpPr/>
          <p:nvPr/>
        </p:nvSpPr>
        <p:spPr>
          <a:xfrm>
            <a:off x="8081059" y="1471913"/>
            <a:ext cx="1965766" cy="1111170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E655D5E-5A29-E74E-9AE7-FBDD43A055D0}"/>
              </a:ext>
            </a:extLst>
          </p:cNvPr>
          <p:cNvSpPr/>
          <p:nvPr/>
        </p:nvSpPr>
        <p:spPr>
          <a:xfrm rot="16200000">
            <a:off x="4780345" y="1551006"/>
            <a:ext cx="1365815" cy="856525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67212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21" grpId="0" animBg="1"/>
      <p:bldP spid="22" grpId="0" animBg="1"/>
      <p:bldP spid="22" grpId="1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Ethernet: unreliable, connectionless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58</a:t>
            </a:fld>
            <a:endParaRPr lang="en-US"/>
          </a:p>
        </p:txBody>
      </p:sp>
      <p:sp>
        <p:nvSpPr>
          <p:cNvPr id="20" name="Rectangle 3">
            <a:extLst>
              <a:ext uri="{FF2B5EF4-FFF2-40B4-BE49-F238E27FC236}">
                <a16:creationId xmlns:a16="http://schemas.microsoft.com/office/drawing/2014/main" id="{C94B40E5-F359-2645-A4A0-0CEE4C209C99}"/>
              </a:ext>
            </a:extLst>
          </p:cNvPr>
          <p:cNvSpPr txBox="1">
            <a:spLocks noChangeArrowheads="1"/>
          </p:cNvSpPr>
          <p:nvPr/>
        </p:nvSpPr>
        <p:spPr>
          <a:xfrm>
            <a:off x="989351" y="1600200"/>
            <a:ext cx="1023828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>
                <a:solidFill>
                  <a:srgbClr val="C00000"/>
                </a:solidFill>
              </a:rPr>
              <a:t>connectionless: </a:t>
            </a:r>
            <a:r>
              <a:rPr lang="en-US" sz="3200"/>
              <a:t>no handshaking between sending and receiving NICs </a:t>
            </a:r>
          </a:p>
          <a:p>
            <a:pPr>
              <a:defRPr/>
            </a:pPr>
            <a:r>
              <a:rPr lang="en-US" sz="3200">
                <a:solidFill>
                  <a:srgbClr val="C00000"/>
                </a:solidFill>
              </a:rPr>
              <a:t>unreliable: </a:t>
            </a:r>
            <a:r>
              <a:rPr lang="en-US" sz="3200"/>
              <a:t>receiving NIC doesn’t send ACKs or NAKs to sending NIC</a:t>
            </a:r>
          </a:p>
          <a:p>
            <a:pPr lvl="1">
              <a:defRPr/>
            </a:pPr>
            <a:r>
              <a:rPr lang="en-US" sz="2800"/>
              <a:t>data in dropped frames recovered only if initial sender uses higher layer </a:t>
            </a:r>
            <a:r>
              <a:rPr lang="en-US" sz="2800" err="1"/>
              <a:t>rdt</a:t>
            </a:r>
            <a:r>
              <a:rPr lang="en-US" sz="2800"/>
              <a:t> (e.g., TCP), otherwise dropped data lost</a:t>
            </a:r>
          </a:p>
          <a:p>
            <a:pPr>
              <a:defRPr/>
            </a:pPr>
            <a:r>
              <a:rPr lang="en-US" sz="3200"/>
              <a:t>Ethernet’s MAC protocol: unslotted </a:t>
            </a:r>
            <a:r>
              <a:rPr lang="en-US" sz="3200">
                <a:solidFill>
                  <a:srgbClr val="C00000"/>
                </a:solidFill>
              </a:rPr>
              <a:t>CSMA/CD with binary </a:t>
            </a:r>
            <a:r>
              <a:rPr lang="en-US" sz="3200" err="1">
                <a:solidFill>
                  <a:srgbClr val="C00000"/>
                </a:solidFill>
              </a:rPr>
              <a:t>backoff</a:t>
            </a:r>
            <a:endParaRPr lang="en-US" sz="320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4854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802.3 Ethernet standards: link &amp; physical layers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59</a:t>
            </a:fld>
            <a:endParaRPr lang="en-US"/>
          </a:p>
        </p:txBody>
      </p:sp>
      <p:sp>
        <p:nvSpPr>
          <p:cNvPr id="35" name="Rectangle 3">
            <a:extLst>
              <a:ext uri="{FF2B5EF4-FFF2-40B4-BE49-F238E27FC236}">
                <a16:creationId xmlns:a16="http://schemas.microsoft.com/office/drawing/2014/main" id="{5337EC81-E572-214C-BF69-89DCE6ECE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153" y="3044936"/>
            <a:ext cx="11197652" cy="462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/>
              <a:t>different physical layer media: fiber, cable</a:t>
            </a:r>
          </a:p>
          <a:p>
            <a:pPr>
              <a:lnSpc>
                <a:spcPct val="90000"/>
              </a:lnSpc>
              <a:defRPr/>
            </a:pPr>
            <a:endParaRPr lang="en-US" sz="3200" kern="0">
              <a:latin typeface="Gill Sans MT" charset="0"/>
              <a:cs typeface="+mn-cs"/>
            </a:endParaRPr>
          </a:p>
        </p:txBody>
      </p:sp>
      <p:sp>
        <p:nvSpPr>
          <p:cNvPr id="36" name="Freeform 39">
            <a:extLst>
              <a:ext uri="{FF2B5EF4-FFF2-40B4-BE49-F238E27FC236}">
                <a16:creationId xmlns:a16="http://schemas.microsoft.com/office/drawing/2014/main" id="{D1D9C936-B7E0-6F43-8421-5B95EAA06933}"/>
              </a:ext>
            </a:extLst>
          </p:cNvPr>
          <p:cNvSpPr>
            <a:spLocks/>
          </p:cNvSpPr>
          <p:nvPr/>
        </p:nvSpPr>
        <p:spPr bwMode="auto">
          <a:xfrm>
            <a:off x="3847736" y="4045132"/>
            <a:ext cx="1393825" cy="1527175"/>
          </a:xfrm>
          <a:custGeom>
            <a:avLst/>
            <a:gdLst>
              <a:gd name="T0" fmla="*/ 2147483647 w 878"/>
              <a:gd name="T1" fmla="*/ 0 h 962"/>
              <a:gd name="T2" fmla="*/ 0 w 878"/>
              <a:gd name="T3" fmla="*/ 2147483647 h 962"/>
              <a:gd name="T4" fmla="*/ 2147483647 w 878"/>
              <a:gd name="T5" fmla="*/ 2147483647 h 962"/>
              <a:gd name="T6" fmla="*/ 2147483647 w 878"/>
              <a:gd name="T7" fmla="*/ 2147483647 h 962"/>
              <a:gd name="T8" fmla="*/ 2147483647 w 878"/>
              <a:gd name="T9" fmla="*/ 0 h 9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8" h="962">
                <a:moveTo>
                  <a:pt x="851" y="0"/>
                </a:moveTo>
                <a:lnTo>
                  <a:pt x="0" y="622"/>
                </a:lnTo>
                <a:lnTo>
                  <a:pt x="7" y="962"/>
                </a:lnTo>
                <a:lnTo>
                  <a:pt x="878" y="960"/>
                </a:lnTo>
                <a:lnTo>
                  <a:pt x="851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FFFFFF"/>
              </a:gs>
            </a:gsLst>
            <a:lin ang="0" scaled="1"/>
          </a:gradFill>
          <a:ln w="9525" cap="flat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37" name="Group 40">
            <a:extLst>
              <a:ext uri="{FF2B5EF4-FFF2-40B4-BE49-F238E27FC236}">
                <a16:creationId xmlns:a16="http://schemas.microsoft.com/office/drawing/2014/main" id="{6A53ADA6-D108-1C40-A3EE-28BC1ABD17D8}"/>
              </a:ext>
            </a:extLst>
          </p:cNvPr>
          <p:cNvGrpSpPr>
            <a:grpSpLocks/>
          </p:cNvGrpSpPr>
          <p:nvPr/>
        </p:nvGrpSpPr>
        <p:grpSpPr bwMode="auto">
          <a:xfrm>
            <a:off x="2552336" y="4178480"/>
            <a:ext cx="1300163" cy="1477962"/>
            <a:chOff x="921" y="797"/>
            <a:chExt cx="819" cy="931"/>
          </a:xfrm>
        </p:grpSpPr>
        <p:sp>
          <p:nvSpPr>
            <p:cNvPr id="38" name="Rectangle 41">
              <a:extLst>
                <a:ext uri="{FF2B5EF4-FFF2-40B4-BE49-F238E27FC236}">
                  <a16:creationId xmlns:a16="http://schemas.microsoft.com/office/drawing/2014/main" id="{A19C4707-153A-1D4A-9F0C-A7D66CFEA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810"/>
              <a:ext cx="816" cy="86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" name="Text Box 42">
              <a:extLst>
                <a:ext uri="{FF2B5EF4-FFF2-40B4-BE49-F238E27FC236}">
                  <a16:creationId xmlns:a16="http://schemas.microsoft.com/office/drawing/2014/main" id="{6F9A40BD-67A8-AC46-923B-F43FFA41F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7" y="797"/>
              <a:ext cx="773" cy="9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40" name="Line 43">
              <a:extLst>
                <a:ext uri="{FF2B5EF4-FFF2-40B4-BE49-F238E27FC236}">
                  <a16:creationId xmlns:a16="http://schemas.microsoft.com/office/drawing/2014/main" id="{B273748A-AE80-2049-8434-08C970AD45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" y="993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" name="Line 44">
              <a:extLst>
                <a:ext uri="{FF2B5EF4-FFF2-40B4-BE49-F238E27FC236}">
                  <a16:creationId xmlns:a16="http://schemas.microsoft.com/office/drawing/2014/main" id="{06692CA4-1050-F547-8BD3-506A2BF3B7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" y="1167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" name="Line 45">
              <a:extLst>
                <a:ext uri="{FF2B5EF4-FFF2-40B4-BE49-F238E27FC236}">
                  <a16:creationId xmlns:a16="http://schemas.microsoft.com/office/drawing/2014/main" id="{2067FEF7-7EF7-E040-9D6E-F0A67817AF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1" y="1344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" name="Line 46">
              <a:extLst>
                <a:ext uri="{FF2B5EF4-FFF2-40B4-BE49-F238E27FC236}">
                  <a16:creationId xmlns:a16="http://schemas.microsoft.com/office/drawing/2014/main" id="{38265043-8296-5C4F-B90B-0BBD21426D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" y="1501"/>
              <a:ext cx="808" cy="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" name="Line 47">
              <a:extLst>
                <a:ext uri="{FF2B5EF4-FFF2-40B4-BE49-F238E27FC236}">
                  <a16:creationId xmlns:a16="http://schemas.microsoft.com/office/drawing/2014/main" id="{978E49E5-6968-CC48-AC67-D74316AD7B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" y="1552"/>
              <a:ext cx="0" cy="1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Line 48">
              <a:extLst>
                <a:ext uri="{FF2B5EF4-FFF2-40B4-BE49-F238E27FC236}">
                  <a16:creationId xmlns:a16="http://schemas.microsoft.com/office/drawing/2014/main" id="{956710CE-B4F5-EA4E-BF2A-C20BE32C5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9" y="1541"/>
              <a:ext cx="0" cy="1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6" name="Rectangle 49">
            <a:extLst>
              <a:ext uri="{FF2B5EF4-FFF2-40B4-BE49-F238E27FC236}">
                <a16:creationId xmlns:a16="http://schemas.microsoft.com/office/drawing/2014/main" id="{33B384B2-E84D-E145-9B31-7CDEB33CA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049" y="4008619"/>
            <a:ext cx="4195762" cy="15684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47" name="Line 50">
            <a:extLst>
              <a:ext uri="{FF2B5EF4-FFF2-40B4-BE49-F238E27FC236}">
                <a16:creationId xmlns:a16="http://schemas.microsoft.com/office/drawing/2014/main" id="{71F4EA3F-71A9-E649-B270-EF76B8B132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19336" y="4673782"/>
            <a:ext cx="4178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48" name="Text Box 51">
            <a:extLst>
              <a:ext uri="{FF2B5EF4-FFF2-40B4-BE49-F238E27FC236}">
                <a16:creationId xmlns:a16="http://schemas.microsoft.com/office/drawing/2014/main" id="{7DC03FEF-6F61-B84E-B3EE-F4889195D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6078" y="4049894"/>
            <a:ext cx="1838453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+mn-lt"/>
              </a:rPr>
              <a:t>MAC protocol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+mn-lt"/>
              </a:rPr>
              <a:t>and frame format</a:t>
            </a:r>
          </a:p>
        </p:txBody>
      </p:sp>
      <p:sp>
        <p:nvSpPr>
          <p:cNvPr id="49" name="Text Box 52">
            <a:extLst>
              <a:ext uri="{FF2B5EF4-FFF2-40B4-BE49-F238E27FC236}">
                <a16:creationId xmlns:a16="http://schemas.microsoft.com/office/drawing/2014/main" id="{FCD7A57B-08E5-9042-A816-5F41877FF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3324" y="4764269"/>
            <a:ext cx="1191352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100BASE-TX</a:t>
            </a:r>
          </a:p>
        </p:txBody>
      </p:sp>
      <p:sp>
        <p:nvSpPr>
          <p:cNvPr id="50" name="Text Box 53">
            <a:extLst>
              <a:ext uri="{FF2B5EF4-FFF2-40B4-BE49-F238E27FC236}">
                <a16:creationId xmlns:a16="http://schemas.microsoft.com/office/drawing/2014/main" id="{A227F0AF-4662-F24A-9653-0AADE99ED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4436" y="5124632"/>
            <a:ext cx="1189749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100BASE-T4</a:t>
            </a:r>
          </a:p>
        </p:txBody>
      </p:sp>
      <p:sp>
        <p:nvSpPr>
          <p:cNvPr id="51" name="Text Box 54">
            <a:extLst>
              <a:ext uri="{FF2B5EF4-FFF2-40B4-BE49-F238E27FC236}">
                <a16:creationId xmlns:a16="http://schemas.microsoft.com/office/drawing/2014/main" id="{57422924-DBD0-594C-8374-4E4F54D33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6199" y="4759507"/>
            <a:ext cx="1186543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100BASE-FX</a:t>
            </a:r>
          </a:p>
        </p:txBody>
      </p:sp>
      <p:sp>
        <p:nvSpPr>
          <p:cNvPr id="52" name="Freeform 55">
            <a:extLst>
              <a:ext uri="{FF2B5EF4-FFF2-40B4-BE49-F238E27FC236}">
                <a16:creationId xmlns:a16="http://schemas.microsoft.com/office/drawing/2014/main" id="{53523A51-905B-3D41-9BAA-9981C632BCA4}"/>
              </a:ext>
            </a:extLst>
          </p:cNvPr>
          <p:cNvSpPr>
            <a:spLocks/>
          </p:cNvSpPr>
          <p:nvPr/>
        </p:nvSpPr>
        <p:spPr bwMode="auto">
          <a:xfrm>
            <a:off x="3862024" y="4654732"/>
            <a:ext cx="1393825" cy="611187"/>
          </a:xfrm>
          <a:custGeom>
            <a:avLst/>
            <a:gdLst>
              <a:gd name="T0" fmla="*/ 0 w 878"/>
              <a:gd name="T1" fmla="*/ 2147483647 h 385"/>
              <a:gd name="T2" fmla="*/ 2147483647 w 878"/>
              <a:gd name="T3" fmla="*/ 0 h 38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878" h="385">
                <a:moveTo>
                  <a:pt x="0" y="385"/>
                </a:moveTo>
                <a:lnTo>
                  <a:pt x="878" y="0"/>
                </a:lnTo>
              </a:path>
            </a:pathLst>
          </a:custGeom>
          <a:noFill/>
          <a:ln w="9525" cap="flat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53" name="Text Box 56">
            <a:extLst>
              <a:ext uri="{FF2B5EF4-FFF2-40B4-BE49-F238E27FC236}">
                <a16:creationId xmlns:a16="http://schemas.microsoft.com/office/drawing/2014/main" id="{1DE6B70E-6097-F84E-9788-C59914DB1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6349" y="4757919"/>
            <a:ext cx="1189749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100BASE-T2</a:t>
            </a:r>
          </a:p>
        </p:txBody>
      </p:sp>
      <p:sp>
        <p:nvSpPr>
          <p:cNvPr id="54" name="Text Box 57">
            <a:extLst>
              <a:ext uri="{FF2B5EF4-FFF2-40B4-BE49-F238E27FC236}">
                <a16:creationId xmlns:a16="http://schemas.microsoft.com/office/drawing/2014/main" id="{B1DB8DC7-324F-CF44-874C-A25415747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8886" y="5118282"/>
            <a:ext cx="1186543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100BASE-SX</a:t>
            </a:r>
          </a:p>
        </p:txBody>
      </p:sp>
      <p:sp>
        <p:nvSpPr>
          <p:cNvPr id="55" name="Text Box 58">
            <a:extLst>
              <a:ext uri="{FF2B5EF4-FFF2-40B4-BE49-F238E27FC236}">
                <a16:creationId xmlns:a16="http://schemas.microsoft.com/office/drawing/2014/main" id="{E95A44E5-EB2A-9946-80C0-81A38CBC2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2549" y="5113519"/>
            <a:ext cx="1204176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100BASE-BX</a:t>
            </a:r>
          </a:p>
        </p:txBody>
      </p:sp>
      <p:grpSp>
        <p:nvGrpSpPr>
          <p:cNvPr id="56" name="Group 67">
            <a:extLst>
              <a:ext uri="{FF2B5EF4-FFF2-40B4-BE49-F238E27FC236}">
                <a16:creationId xmlns:a16="http://schemas.microsoft.com/office/drawing/2014/main" id="{BD6F53D7-9BED-1E4A-8353-2414F7E4B271}"/>
              </a:ext>
            </a:extLst>
          </p:cNvPr>
          <p:cNvGrpSpPr>
            <a:grpSpLocks/>
          </p:cNvGrpSpPr>
          <p:nvPr/>
        </p:nvGrpSpPr>
        <p:grpSpPr bwMode="auto">
          <a:xfrm>
            <a:off x="6656025" y="4713470"/>
            <a:ext cx="2798763" cy="1595438"/>
            <a:chOff x="3579" y="2988"/>
            <a:chExt cx="1763" cy="1005"/>
          </a:xfrm>
        </p:grpSpPr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C50E32B5-3D8B-8548-B34B-8E5B3A3E5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988"/>
              <a:ext cx="1709" cy="489"/>
            </a:xfrm>
            <a:custGeom>
              <a:avLst/>
              <a:gdLst>
                <a:gd name="T0" fmla="*/ 842 w 1709"/>
                <a:gd name="T1" fmla="*/ 0 h 489"/>
                <a:gd name="T2" fmla="*/ 843 w 1709"/>
                <a:gd name="T3" fmla="*/ 239 h 489"/>
                <a:gd name="T4" fmla="*/ 5 w 1709"/>
                <a:gd name="T5" fmla="*/ 239 h 489"/>
                <a:gd name="T6" fmla="*/ 0 w 1709"/>
                <a:gd name="T7" fmla="*/ 489 h 489"/>
                <a:gd name="T8" fmla="*/ 1709 w 1709"/>
                <a:gd name="T9" fmla="*/ 489 h 489"/>
                <a:gd name="T10" fmla="*/ 1704 w 1709"/>
                <a:gd name="T11" fmla="*/ 0 h 489"/>
                <a:gd name="T12" fmla="*/ 842 w 1709"/>
                <a:gd name="T13" fmla="*/ 0 h 4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9" h="489">
                  <a:moveTo>
                    <a:pt x="842" y="0"/>
                  </a:moveTo>
                  <a:lnTo>
                    <a:pt x="843" y="239"/>
                  </a:lnTo>
                  <a:lnTo>
                    <a:pt x="5" y="239"/>
                  </a:lnTo>
                  <a:lnTo>
                    <a:pt x="0" y="489"/>
                  </a:lnTo>
                  <a:lnTo>
                    <a:pt x="1709" y="489"/>
                  </a:lnTo>
                  <a:cubicBezTo>
                    <a:pt x="1707" y="330"/>
                    <a:pt x="1706" y="159"/>
                    <a:pt x="1704" y="0"/>
                  </a:cubicBezTo>
                  <a:lnTo>
                    <a:pt x="842" y="0"/>
                  </a:lnTo>
                  <a:close/>
                </a:path>
              </a:pathLst>
            </a:custGeom>
            <a:noFill/>
            <a:ln w="1905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8" name="Line 60">
              <a:extLst>
                <a:ext uri="{FF2B5EF4-FFF2-40B4-BE49-F238E27FC236}">
                  <a16:creationId xmlns:a16="http://schemas.microsoft.com/office/drawing/2014/main" id="{E7F465C2-97A3-0345-9A24-E2CE0791DB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0" y="3494"/>
              <a:ext cx="227" cy="291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9" name="Text Box 61">
              <a:extLst>
                <a:ext uri="{FF2B5EF4-FFF2-40B4-BE49-F238E27FC236}">
                  <a16:creationId xmlns:a16="http://schemas.microsoft.com/office/drawing/2014/main" id="{202ECB0D-50EC-5C4A-BADA-C0CCB4364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" y="3741"/>
              <a:ext cx="1339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000" i="0">
                  <a:solidFill>
                    <a:srgbClr val="CC0000"/>
                  </a:solidFill>
                  <a:latin typeface="+mn-lt"/>
                  <a:cs typeface="Arial" charset="0"/>
                </a:rPr>
                <a:t>fiber physical layer</a:t>
              </a:r>
            </a:p>
          </p:txBody>
        </p:sp>
      </p:grpSp>
      <p:grpSp>
        <p:nvGrpSpPr>
          <p:cNvPr id="60" name="Group 66">
            <a:extLst>
              <a:ext uri="{FF2B5EF4-FFF2-40B4-BE49-F238E27FC236}">
                <a16:creationId xmlns:a16="http://schemas.microsoft.com/office/drawing/2014/main" id="{029E73D2-C030-8048-9731-A8014A0F5B04}"/>
              </a:ext>
            </a:extLst>
          </p:cNvPr>
          <p:cNvGrpSpPr>
            <a:grpSpLocks/>
          </p:cNvGrpSpPr>
          <p:nvPr/>
        </p:nvGrpSpPr>
        <p:grpSpPr bwMode="auto">
          <a:xfrm>
            <a:off x="2907936" y="4703945"/>
            <a:ext cx="5059363" cy="1628776"/>
            <a:chOff x="1218" y="2982"/>
            <a:chExt cx="3187" cy="1026"/>
          </a:xfrm>
        </p:grpSpPr>
        <p:sp>
          <p:nvSpPr>
            <p:cNvPr id="61" name="Freeform 62">
              <a:extLst>
                <a:ext uri="{FF2B5EF4-FFF2-40B4-BE49-F238E27FC236}">
                  <a16:creationId xmlns:a16="http://schemas.microsoft.com/office/drawing/2014/main" id="{474C8A2E-BC6B-7A45-B113-AFB541E56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982"/>
              <a:ext cx="1664" cy="495"/>
            </a:xfrm>
            <a:custGeom>
              <a:avLst/>
              <a:gdLst>
                <a:gd name="T0" fmla="*/ 1664 w 1664"/>
                <a:gd name="T1" fmla="*/ 0 h 495"/>
                <a:gd name="T2" fmla="*/ 1652 w 1664"/>
                <a:gd name="T3" fmla="*/ 233 h 495"/>
                <a:gd name="T4" fmla="*/ 820 w 1664"/>
                <a:gd name="T5" fmla="*/ 233 h 495"/>
                <a:gd name="T6" fmla="*/ 814 w 1664"/>
                <a:gd name="T7" fmla="*/ 495 h 495"/>
                <a:gd name="T8" fmla="*/ 0 w 1664"/>
                <a:gd name="T9" fmla="*/ 495 h 495"/>
                <a:gd name="T10" fmla="*/ 0 w 1664"/>
                <a:gd name="T11" fmla="*/ 0 h 495"/>
                <a:gd name="T12" fmla="*/ 1664 w 1664"/>
                <a:gd name="T13" fmla="*/ 0 h 4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4" h="495">
                  <a:moveTo>
                    <a:pt x="1664" y="0"/>
                  </a:moveTo>
                  <a:lnTo>
                    <a:pt x="1652" y="233"/>
                  </a:lnTo>
                  <a:lnTo>
                    <a:pt x="820" y="233"/>
                  </a:lnTo>
                  <a:lnTo>
                    <a:pt x="814" y="495"/>
                  </a:lnTo>
                  <a:lnTo>
                    <a:pt x="0" y="495"/>
                  </a:lnTo>
                  <a:lnTo>
                    <a:pt x="0" y="0"/>
                  </a:lnTo>
                  <a:lnTo>
                    <a:pt x="1664" y="0"/>
                  </a:lnTo>
                  <a:close/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2" name="Line 63">
              <a:extLst>
                <a:ext uri="{FF2B5EF4-FFF2-40B4-BE49-F238E27FC236}">
                  <a16:creationId xmlns:a16="http://schemas.microsoft.com/office/drawing/2014/main" id="{B16CB47D-76E2-3F42-AC2D-72C1962B8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9" y="3503"/>
              <a:ext cx="227" cy="291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3" name="Text Box 65">
              <a:extLst>
                <a:ext uri="{FF2B5EF4-FFF2-40B4-BE49-F238E27FC236}">
                  <a16:creationId xmlns:a16="http://schemas.microsoft.com/office/drawing/2014/main" id="{9BA08050-1D02-1F4A-93AC-F727FE13E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8" y="3756"/>
              <a:ext cx="2453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copper (twister pair) physical layer</a:t>
              </a:r>
            </a:p>
          </p:txBody>
        </p:sp>
      </p:grpSp>
      <p:sp>
        <p:nvSpPr>
          <p:cNvPr id="65" name="Rectangle 3">
            <a:extLst>
              <a:ext uri="{FF2B5EF4-FFF2-40B4-BE49-F238E27FC236}">
                <a16:creationId xmlns:a16="http://schemas.microsoft.com/office/drawing/2014/main" id="{B6913DDC-83CD-0F43-A24D-5DAA204FD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898" y="1611604"/>
            <a:ext cx="11197652" cy="159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3200" i="1" kern="0">
                <a:solidFill>
                  <a:srgbClr val="0000A8"/>
                </a:solidFill>
                <a:cs typeface="+mn-cs"/>
              </a:rPr>
              <a:t>many</a:t>
            </a:r>
            <a:r>
              <a:rPr lang="en-US" sz="3200" kern="0">
                <a:solidFill>
                  <a:srgbClr val="0000A8"/>
                </a:solidFill>
                <a:cs typeface="+mn-cs"/>
              </a:rPr>
              <a:t> </a:t>
            </a:r>
            <a:r>
              <a:rPr lang="en-US" sz="3200" kern="0">
                <a:cs typeface="+mn-cs"/>
              </a:rPr>
              <a:t>different Ethernet standards</a:t>
            </a:r>
          </a:p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/>
              <a:t>common MAC protocol and frame format</a:t>
            </a:r>
          </a:p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/>
              <a:t>different speeds: 2 Mbps, 10 Mbps, 100 Mbps, 1Gbps, 10 Gbps, 40 Gbps</a:t>
            </a:r>
          </a:p>
          <a:p>
            <a:pPr marL="0" indent="0">
              <a:lnSpc>
                <a:spcPct val="90000"/>
              </a:lnSpc>
              <a:buNone/>
              <a:defRPr/>
            </a:pPr>
            <a:endParaRPr lang="en-US" sz="3200" kern="0">
              <a:latin typeface="Gill Sans MT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40812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layer: context</a:t>
            </a:r>
            <a:endParaRPr lang="en-US" sz="4400"/>
          </a:p>
        </p:txBody>
      </p:sp>
      <p:sp>
        <p:nvSpPr>
          <p:cNvPr id="554" name="Rectangle 3">
            <a:extLst>
              <a:ext uri="{FF2B5EF4-FFF2-40B4-BE49-F238E27FC236}">
                <a16:creationId xmlns:a16="http://schemas.microsoft.com/office/drawing/2014/main" id="{25FAF4B3-8F28-4941-BA8B-94D99D525D15}"/>
              </a:ext>
            </a:extLst>
          </p:cNvPr>
          <p:cNvSpPr txBox="1">
            <a:spLocks noChangeArrowheads="1"/>
          </p:cNvSpPr>
          <p:nvPr/>
        </p:nvSpPr>
        <p:spPr>
          <a:xfrm>
            <a:off x="959573" y="1533959"/>
            <a:ext cx="4873192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/>
              <a:t>datagram transferred by different link protocols over different links:</a:t>
            </a:r>
          </a:p>
          <a:p>
            <a:pPr lvl="1">
              <a:defRPr/>
            </a:pPr>
            <a:r>
              <a:rPr lang="en-US"/>
              <a:t>e.g., </a:t>
            </a:r>
            <a:r>
              <a:rPr lang="en-US" err="1"/>
              <a:t>WiFi</a:t>
            </a:r>
            <a:r>
              <a:rPr lang="en-US"/>
              <a:t> on first link, Ethernet on next link</a:t>
            </a:r>
          </a:p>
          <a:p>
            <a:pPr>
              <a:defRPr/>
            </a:pPr>
            <a:r>
              <a:rPr lang="en-US"/>
              <a:t>each  link protocol provides different services</a:t>
            </a:r>
          </a:p>
          <a:p>
            <a:pPr lvl="1">
              <a:defRPr/>
            </a:pPr>
            <a:r>
              <a:rPr lang="en-US"/>
              <a:t>e.g., may or may not provide reliable data transfer over link</a:t>
            </a:r>
          </a:p>
        </p:txBody>
      </p:sp>
      <p:sp>
        <p:nvSpPr>
          <p:cNvPr id="555" name="Rectangle 4">
            <a:extLst>
              <a:ext uri="{FF2B5EF4-FFF2-40B4-BE49-F238E27FC236}">
                <a16:creationId xmlns:a16="http://schemas.microsoft.com/office/drawing/2014/main" id="{83117513-5A75-3E45-AEE9-E64565E223AB}"/>
              </a:ext>
            </a:extLst>
          </p:cNvPr>
          <p:cNvSpPr txBox="1">
            <a:spLocks noChangeArrowheads="1"/>
          </p:cNvSpPr>
          <p:nvPr/>
        </p:nvSpPr>
        <p:spPr>
          <a:xfrm>
            <a:off x="6904038" y="1493405"/>
            <a:ext cx="4664507" cy="46482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>
                <a:solidFill>
                  <a:srgbClr val="C00000"/>
                </a:solidFill>
              </a:rPr>
              <a:t>transportation analogy:</a:t>
            </a:r>
          </a:p>
          <a:p>
            <a:pPr>
              <a:defRPr/>
            </a:pPr>
            <a:r>
              <a:rPr lang="en-US" sz="2400"/>
              <a:t>trip from Princeton to Lausanne</a:t>
            </a:r>
          </a:p>
          <a:p>
            <a:pPr lvl="1">
              <a:defRPr/>
            </a:pPr>
            <a:r>
              <a:rPr lang="en-US" sz="2000"/>
              <a:t>limo: Princeton to JFK</a:t>
            </a:r>
          </a:p>
          <a:p>
            <a:pPr lvl="1">
              <a:defRPr/>
            </a:pPr>
            <a:r>
              <a:rPr lang="en-US" sz="2000"/>
              <a:t>plane: JFK to Geneva</a:t>
            </a:r>
          </a:p>
          <a:p>
            <a:pPr lvl="1">
              <a:defRPr/>
            </a:pPr>
            <a:r>
              <a:rPr lang="en-US" sz="2000"/>
              <a:t>train: Geneva to Lausanne</a:t>
            </a:r>
          </a:p>
          <a:p>
            <a:pPr>
              <a:defRPr/>
            </a:pPr>
            <a:r>
              <a:rPr lang="en-US" sz="2400"/>
              <a:t>tourist = </a:t>
            </a:r>
            <a:r>
              <a:rPr lang="en-US" sz="2400">
                <a:solidFill>
                  <a:srgbClr val="C00000"/>
                </a:solidFill>
              </a:rPr>
              <a:t>datagram</a:t>
            </a:r>
          </a:p>
          <a:p>
            <a:pPr>
              <a:defRPr/>
            </a:pPr>
            <a:r>
              <a:rPr lang="en-US" sz="2400"/>
              <a:t>transport segment = </a:t>
            </a:r>
            <a:r>
              <a:rPr lang="en-US" sz="2400">
                <a:solidFill>
                  <a:srgbClr val="C00000"/>
                </a:solidFill>
              </a:rPr>
              <a:t>communication link</a:t>
            </a:r>
          </a:p>
          <a:p>
            <a:pPr>
              <a:defRPr/>
            </a:pPr>
            <a:r>
              <a:rPr lang="en-US" sz="2400"/>
              <a:t>transportation mode = </a:t>
            </a:r>
            <a:r>
              <a:rPr lang="en-US" sz="2400">
                <a:solidFill>
                  <a:srgbClr val="C00000"/>
                </a:solidFill>
              </a:rPr>
              <a:t>link-layer</a:t>
            </a:r>
            <a:r>
              <a:rPr lang="en-US" sz="2400">
                <a:solidFill>
                  <a:srgbClr val="CC0000"/>
                </a:solidFill>
              </a:rPr>
              <a:t> </a:t>
            </a:r>
            <a:r>
              <a:rPr lang="en-US" sz="2400">
                <a:solidFill>
                  <a:srgbClr val="C00000"/>
                </a:solidFill>
              </a:rPr>
              <a:t>protocol</a:t>
            </a:r>
          </a:p>
          <a:p>
            <a:pPr>
              <a:defRPr/>
            </a:pPr>
            <a:r>
              <a:rPr lang="en-US" sz="2400"/>
              <a:t>travel agent = </a:t>
            </a:r>
            <a:r>
              <a:rPr lang="en-US" sz="2400">
                <a:solidFill>
                  <a:srgbClr val="C00000"/>
                </a:solidFill>
              </a:rPr>
              <a:t>routing algorithm</a:t>
            </a:r>
          </a:p>
          <a:p>
            <a:pPr lvl="1">
              <a:defRPr/>
            </a:pPr>
            <a:endParaRPr lang="en-US" sz="2000">
              <a:solidFill>
                <a:srgbClr val="CC0000"/>
              </a:solidFill>
              <a:latin typeface="Gill Sans MT" charset="0"/>
            </a:endParaRPr>
          </a:p>
        </p:txBody>
      </p:sp>
      <p:sp>
        <p:nvSpPr>
          <p:cNvPr id="557" name="Slide Number Placeholder 4">
            <a:extLst>
              <a:ext uri="{FF2B5EF4-FFF2-40B4-BE49-F238E27FC236}">
                <a16:creationId xmlns:a16="http://schemas.microsoft.com/office/drawing/2014/main" id="{9D0184B3-8346-1F48-87BF-B85F067FB0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88981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layer, LANs: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96008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Ethernet switch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61</a:t>
            </a:fld>
            <a:endParaRPr lang="en-US"/>
          </a:p>
        </p:txBody>
      </p:sp>
      <p:sp>
        <p:nvSpPr>
          <p:cNvPr id="33" name="Rectangle 3">
            <a:extLst>
              <a:ext uri="{FF2B5EF4-FFF2-40B4-BE49-F238E27FC236}">
                <a16:creationId xmlns:a16="http://schemas.microsoft.com/office/drawing/2014/main" id="{58132559-8058-8A4C-B10B-2116E2272F90}"/>
              </a:ext>
            </a:extLst>
          </p:cNvPr>
          <p:cNvSpPr txBox="1">
            <a:spLocks noChangeArrowheads="1"/>
          </p:cNvSpPr>
          <p:nvPr/>
        </p:nvSpPr>
        <p:spPr>
          <a:xfrm>
            <a:off x="846268" y="1386357"/>
            <a:ext cx="10756119" cy="49095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/>
              <a:t>Switch is a </a:t>
            </a:r>
            <a:r>
              <a:rPr lang="en-US" sz="3200">
                <a:solidFill>
                  <a:srgbClr val="C00000"/>
                </a:solidFill>
              </a:rPr>
              <a:t>link-layer</a:t>
            </a:r>
            <a:r>
              <a:rPr lang="en-US" sz="3200"/>
              <a:t> device: takes an </a:t>
            </a:r>
            <a:r>
              <a:rPr lang="en-US" sz="3200" i="1">
                <a:solidFill>
                  <a:srgbClr val="0000A8"/>
                </a:solidFill>
              </a:rPr>
              <a:t>active</a:t>
            </a:r>
            <a:r>
              <a:rPr lang="en-US" sz="3200"/>
              <a:t> role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/>
              <a:t>store, forward Ethernet frames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/>
              <a:t>examine incoming frame’s MAC address, </a:t>
            </a:r>
            <a:r>
              <a:rPr lang="en-US" sz="2800" i="1">
                <a:solidFill>
                  <a:srgbClr val="0000A8"/>
                </a:solidFill>
              </a:rPr>
              <a:t>selectively</a:t>
            </a:r>
            <a:r>
              <a:rPr lang="en-US" sz="2800"/>
              <a:t> forward  frame to one-or-more outgoing links when frame is to be forwarded on segment, uses CSMA/CD to access segment</a:t>
            </a:r>
          </a:p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>
                <a:solidFill>
                  <a:srgbClr val="0000A8"/>
                </a:solidFill>
              </a:rPr>
              <a:t>transparent: </a:t>
            </a:r>
            <a:r>
              <a:rPr lang="en-US" sz="2800"/>
              <a:t>hosts </a:t>
            </a:r>
            <a:r>
              <a:rPr lang="en-US" sz="2800" i="1"/>
              <a:t>unaware</a:t>
            </a:r>
            <a:r>
              <a:rPr lang="en-US" sz="2800"/>
              <a:t> of presence of switches</a:t>
            </a:r>
          </a:p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>
                <a:solidFill>
                  <a:srgbClr val="0000A8"/>
                </a:solidFill>
              </a:rPr>
              <a:t>plug-and-play, self-learning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/>
              <a:t>switches do not need to be configured</a:t>
            </a:r>
          </a:p>
          <a:p>
            <a:pPr>
              <a:defRPr/>
            </a:pPr>
            <a:endParaRPr lang="en-US" sz="240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74060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Switch: multiple simultaneous transmissions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62</a:t>
            </a:fld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20913"/>
            <a:ext cx="3884571" cy="3909974"/>
            <a:chOff x="7670306" y="1697644"/>
            <a:chExt cx="3884571" cy="390997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 Box 34">
              <a:extLst>
                <a:ext uri="{FF2B5EF4-FFF2-40B4-BE49-F238E27FC236}">
                  <a16:creationId xmlns:a16="http://schemas.microsoft.com/office/drawing/2014/main" id="{DCB0325C-FF8E-0B4E-A6A6-A9116B9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012" y="4899732"/>
              <a:ext cx="2699865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switch with six interfaces (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1,2,3,4,5,6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)  </a:t>
              </a:r>
            </a:p>
          </p:txBody>
        </p: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C0047884-D119-174A-AE6D-FD50C58F7AB4}"/>
              </a:ext>
            </a:extLst>
          </p:cNvPr>
          <p:cNvSpPr txBox="1">
            <a:spLocks noChangeArrowheads="1"/>
          </p:cNvSpPr>
          <p:nvPr/>
        </p:nvSpPr>
        <p:spPr>
          <a:xfrm>
            <a:off x="929391" y="1533864"/>
            <a:ext cx="5846164" cy="343738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/>
              <a:t>hosts have dedicated, direct connection to switch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/>
              <a:t>switches buffer packets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/>
              <a:t>Ethernet protocol used on </a:t>
            </a:r>
            <a:r>
              <a:rPr lang="en-US" i="1"/>
              <a:t>each</a:t>
            </a:r>
            <a:r>
              <a:rPr lang="en-US"/>
              <a:t> incoming link, so: </a:t>
            </a:r>
          </a:p>
          <a:p>
            <a:pPr lvl="1" indent="-293688">
              <a:defRPr/>
            </a:pPr>
            <a:r>
              <a:rPr lang="en-US" sz="2800"/>
              <a:t>no collisions; full duplex</a:t>
            </a:r>
          </a:p>
          <a:p>
            <a:pPr lvl="1">
              <a:defRPr/>
            </a:pPr>
            <a:r>
              <a:rPr lang="en-US" sz="2800"/>
              <a:t>each link is its own collision domain</a:t>
            </a:r>
          </a:p>
        </p:txBody>
      </p:sp>
      <p:sp>
        <p:nvSpPr>
          <p:cNvPr id="132" name="Rectangle 3">
            <a:extLst>
              <a:ext uri="{FF2B5EF4-FFF2-40B4-BE49-F238E27FC236}">
                <a16:creationId xmlns:a16="http://schemas.microsoft.com/office/drawing/2014/main" id="{8FD6AE89-27E8-A046-84EB-C8AE1F12B488}"/>
              </a:ext>
            </a:extLst>
          </p:cNvPr>
          <p:cNvSpPr txBox="1">
            <a:spLocks noChangeArrowheads="1"/>
          </p:cNvSpPr>
          <p:nvPr/>
        </p:nvSpPr>
        <p:spPr>
          <a:xfrm>
            <a:off x="927244" y="4731250"/>
            <a:ext cx="6723621" cy="148924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>
                <a:solidFill>
                  <a:srgbClr val="C00000"/>
                </a:solidFill>
              </a:rPr>
              <a:t>switching: </a:t>
            </a:r>
            <a:r>
              <a:rPr lang="en-US"/>
              <a:t>A-to-A’ and B-to-B</a:t>
            </a:r>
            <a:r>
              <a:rPr lang="en-US" altLang="ja-JP"/>
              <a:t>’</a:t>
            </a:r>
            <a:r>
              <a:rPr lang="en-US"/>
              <a:t> can transmit simultaneously, without collisions</a:t>
            </a:r>
          </a:p>
        </p:txBody>
      </p:sp>
      <p:sp>
        <p:nvSpPr>
          <p:cNvPr id="130" name="Left-Right Arrow 129">
            <a:extLst>
              <a:ext uri="{FF2B5EF4-FFF2-40B4-BE49-F238E27FC236}">
                <a16:creationId xmlns:a16="http://schemas.microsoft.com/office/drawing/2014/main" id="{390325D3-5B28-6141-9145-A34DF8C34806}"/>
              </a:ext>
            </a:extLst>
          </p:cNvPr>
          <p:cNvSpPr/>
          <p:nvPr/>
        </p:nvSpPr>
        <p:spPr>
          <a:xfrm rot="5400000">
            <a:off x="8417537" y="3356139"/>
            <a:ext cx="1352278" cy="177922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Left-Right Arrow 133">
            <a:extLst>
              <a:ext uri="{FF2B5EF4-FFF2-40B4-BE49-F238E27FC236}">
                <a16:creationId xmlns:a16="http://schemas.microsoft.com/office/drawing/2014/main" id="{8716E4D4-5340-A04D-84B1-535BF0345A0D}"/>
              </a:ext>
            </a:extLst>
          </p:cNvPr>
          <p:cNvSpPr/>
          <p:nvPr/>
        </p:nvSpPr>
        <p:spPr>
          <a:xfrm rot="9282253">
            <a:off x="8060403" y="3378664"/>
            <a:ext cx="1986794" cy="199277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9265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0" grpId="0" animBg="1"/>
      <p:bldP spid="134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Switch: multiple simultaneous transmissions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63</a:t>
            </a:fld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20913"/>
            <a:ext cx="3884571" cy="3909974"/>
            <a:chOff x="7670306" y="1697644"/>
            <a:chExt cx="3884571" cy="390997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 Box 34">
              <a:extLst>
                <a:ext uri="{FF2B5EF4-FFF2-40B4-BE49-F238E27FC236}">
                  <a16:creationId xmlns:a16="http://schemas.microsoft.com/office/drawing/2014/main" id="{DCB0325C-FF8E-0B4E-A6A6-A9116B9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012" y="4899732"/>
              <a:ext cx="2699865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switch with six interfaces (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1,2,3,4,5,6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)  </a:t>
              </a:r>
            </a:p>
          </p:txBody>
        </p: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C0047884-D119-174A-AE6D-FD50C58F7AB4}"/>
              </a:ext>
            </a:extLst>
          </p:cNvPr>
          <p:cNvSpPr txBox="1">
            <a:spLocks noChangeArrowheads="1"/>
          </p:cNvSpPr>
          <p:nvPr/>
        </p:nvSpPr>
        <p:spPr>
          <a:xfrm>
            <a:off x="929391" y="1533864"/>
            <a:ext cx="5846164" cy="343738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/>
              <a:t>hosts have dedicated, direct connection to switch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/>
              <a:t>switches buffer packets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/>
              <a:t>Ethernet protocol used on </a:t>
            </a:r>
            <a:r>
              <a:rPr lang="en-US" i="1"/>
              <a:t>each</a:t>
            </a:r>
            <a:r>
              <a:rPr lang="en-US"/>
              <a:t> incoming link, so: </a:t>
            </a:r>
          </a:p>
          <a:p>
            <a:pPr lvl="1" indent="-293688">
              <a:defRPr/>
            </a:pPr>
            <a:r>
              <a:rPr lang="en-US" sz="2800"/>
              <a:t>no collisions; full duplex</a:t>
            </a:r>
          </a:p>
          <a:p>
            <a:pPr lvl="1">
              <a:defRPr/>
            </a:pPr>
            <a:r>
              <a:rPr lang="en-US" sz="2800"/>
              <a:t>each link is its own collision domain</a:t>
            </a:r>
          </a:p>
        </p:txBody>
      </p:sp>
      <p:sp>
        <p:nvSpPr>
          <p:cNvPr id="132" name="Rectangle 3">
            <a:extLst>
              <a:ext uri="{FF2B5EF4-FFF2-40B4-BE49-F238E27FC236}">
                <a16:creationId xmlns:a16="http://schemas.microsoft.com/office/drawing/2014/main" id="{8FD6AE89-27E8-A046-84EB-C8AE1F12B488}"/>
              </a:ext>
            </a:extLst>
          </p:cNvPr>
          <p:cNvSpPr txBox="1">
            <a:spLocks noChangeArrowheads="1"/>
          </p:cNvSpPr>
          <p:nvPr/>
        </p:nvSpPr>
        <p:spPr>
          <a:xfrm>
            <a:off x="927244" y="4731249"/>
            <a:ext cx="6723621" cy="17505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>
                <a:solidFill>
                  <a:srgbClr val="C00000"/>
                </a:solidFill>
              </a:rPr>
              <a:t>switching: </a:t>
            </a:r>
            <a:r>
              <a:rPr lang="en-US"/>
              <a:t>A-to-A’ and B-to-B</a:t>
            </a:r>
            <a:r>
              <a:rPr lang="en-US" altLang="ja-JP"/>
              <a:t>’</a:t>
            </a:r>
            <a:r>
              <a:rPr lang="en-US"/>
              <a:t> can transmit simultaneously, without collisions</a:t>
            </a:r>
          </a:p>
          <a:p>
            <a:pPr lvl="1" indent="-293688">
              <a:defRPr/>
            </a:pPr>
            <a:r>
              <a:rPr lang="en-US"/>
              <a:t>but A-to-A’ and C to A’ can </a:t>
            </a:r>
            <a:r>
              <a:rPr lang="en-US" i="1"/>
              <a:t>not </a:t>
            </a:r>
            <a:r>
              <a:rPr lang="en-US"/>
              <a:t>happen simultaneously </a:t>
            </a:r>
          </a:p>
        </p:txBody>
      </p:sp>
      <p:sp>
        <p:nvSpPr>
          <p:cNvPr id="130" name="Left-Right Arrow 129">
            <a:extLst>
              <a:ext uri="{FF2B5EF4-FFF2-40B4-BE49-F238E27FC236}">
                <a16:creationId xmlns:a16="http://schemas.microsoft.com/office/drawing/2014/main" id="{390325D3-5B28-6141-9145-A34DF8C34806}"/>
              </a:ext>
            </a:extLst>
          </p:cNvPr>
          <p:cNvSpPr/>
          <p:nvPr/>
        </p:nvSpPr>
        <p:spPr>
          <a:xfrm rot="5400000">
            <a:off x="8324937" y="3356139"/>
            <a:ext cx="1352278" cy="177922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own Arrow 2">
            <a:extLst>
              <a:ext uri="{FF2B5EF4-FFF2-40B4-BE49-F238E27FC236}">
                <a16:creationId xmlns:a16="http://schemas.microsoft.com/office/drawing/2014/main" id="{9A3E0939-38DE-0C45-ACDE-CA1F0EECF0D8}"/>
              </a:ext>
            </a:extLst>
          </p:cNvPr>
          <p:cNvSpPr/>
          <p:nvPr/>
        </p:nvSpPr>
        <p:spPr>
          <a:xfrm>
            <a:off x="9120852" y="3472405"/>
            <a:ext cx="185194" cy="752354"/>
          </a:xfrm>
          <a:prstGeom prst="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13D7BA5-ACC3-8B47-832A-E18396A3E89E}"/>
              </a:ext>
            </a:extLst>
          </p:cNvPr>
          <p:cNvCxnSpPr>
            <a:cxnSpLocks/>
          </p:cNvCxnSpPr>
          <p:nvPr/>
        </p:nvCxnSpPr>
        <p:spPr>
          <a:xfrm>
            <a:off x="9178725" y="3487837"/>
            <a:ext cx="717630" cy="36653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 descr="A picture containing drawing&#10;&#10;Description automatically generated">
            <a:extLst>
              <a:ext uri="{FF2B5EF4-FFF2-40B4-BE49-F238E27FC236}">
                <a16:creationId xmlns:a16="http://schemas.microsoft.com/office/drawing/2014/main" id="{7F559CCE-5086-9E49-8C51-74974885AF5D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81000"/>
          </a:blip>
          <a:stretch>
            <a:fillRect/>
          </a:stretch>
        </p:blipFill>
        <p:spPr>
          <a:xfrm>
            <a:off x="8310621" y="2697717"/>
            <a:ext cx="1577693" cy="1699054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2358078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Switch forwarding table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64</a:t>
            </a:fld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16920"/>
            <a:ext cx="3578613" cy="3064134"/>
            <a:chOff x="7670306" y="1697644"/>
            <a:chExt cx="3578613" cy="306413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53" name="Rectangle 3">
            <a:extLst>
              <a:ext uri="{FF2B5EF4-FFF2-40B4-BE49-F238E27FC236}">
                <a16:creationId xmlns:a16="http://schemas.microsoft.com/office/drawing/2014/main" id="{3272ACEF-9C84-214A-B643-3A7A1976A772}"/>
              </a:ext>
            </a:extLst>
          </p:cNvPr>
          <p:cNvSpPr txBox="1">
            <a:spLocks noChangeArrowheads="1"/>
          </p:cNvSpPr>
          <p:nvPr/>
        </p:nvSpPr>
        <p:spPr>
          <a:xfrm>
            <a:off x="789457" y="1563480"/>
            <a:ext cx="6960458" cy="13745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388938">
              <a:lnSpc>
                <a:spcPts val="3000"/>
              </a:lnSpc>
              <a:buFont typeface="Wingdings" charset="0"/>
              <a:buNone/>
              <a:defRPr/>
            </a:pPr>
            <a:r>
              <a:rPr lang="en-US" i="1" u="sng">
                <a:solidFill>
                  <a:srgbClr val="CC0000"/>
                </a:solidFill>
              </a:rPr>
              <a:t>Q:</a:t>
            </a:r>
            <a:r>
              <a:rPr lang="en-US">
                <a:solidFill>
                  <a:srgbClr val="CC0000"/>
                </a:solidFill>
              </a:rPr>
              <a:t> </a:t>
            </a:r>
            <a:r>
              <a:rPr lang="en-US"/>
              <a:t>how does switch know A’ reachable via interface 4, B’ reachable via interface 5?</a:t>
            </a:r>
          </a:p>
        </p:txBody>
      </p:sp>
      <p:sp>
        <p:nvSpPr>
          <p:cNvPr id="54" name="Rectangle 3">
            <a:extLst>
              <a:ext uri="{FF2B5EF4-FFF2-40B4-BE49-F238E27FC236}">
                <a16:creationId xmlns:a16="http://schemas.microsoft.com/office/drawing/2014/main" id="{A82580A7-8BF6-A34C-A06F-64205B1C4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2393" y="2506650"/>
            <a:ext cx="5892981" cy="2132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3000"/>
              </a:lnSpc>
              <a:buSzPct val="100000"/>
              <a:buNone/>
              <a:defRPr/>
            </a:pPr>
            <a:r>
              <a:rPr lang="en-US" i="1" u="sng">
                <a:solidFill>
                  <a:srgbClr val="CC0000"/>
                </a:solidFill>
              </a:rPr>
              <a:t>A:</a:t>
            </a:r>
            <a:r>
              <a:rPr lang="en-US" i="1">
                <a:solidFill>
                  <a:srgbClr val="CC0000"/>
                </a:solidFill>
              </a:rPr>
              <a:t>  </a:t>
            </a:r>
            <a:r>
              <a:rPr lang="en-US"/>
              <a:t>each switch has a </a:t>
            </a:r>
            <a:r>
              <a:rPr lang="en-US">
                <a:solidFill>
                  <a:srgbClr val="CC0000"/>
                </a:solidFill>
              </a:rPr>
              <a:t>switch table,</a:t>
            </a:r>
            <a:r>
              <a:rPr lang="en-US">
                <a:solidFill>
                  <a:srgbClr val="FF0000"/>
                </a:solidFill>
              </a:rPr>
              <a:t> </a:t>
            </a:r>
            <a:r>
              <a:rPr lang="en-US"/>
              <a:t>each entry:</a:t>
            </a:r>
          </a:p>
          <a:p>
            <a:pPr marL="522288" lvl="1" indent="-284163">
              <a:lnSpc>
                <a:spcPct val="100000"/>
              </a:lnSpc>
              <a:defRPr/>
            </a:pPr>
            <a:r>
              <a:rPr lang="en-US"/>
              <a:t>(MAC address of host, interface to reach host, time stamp)</a:t>
            </a:r>
          </a:p>
          <a:p>
            <a:pPr marL="522288" lvl="1" indent="-284163">
              <a:lnSpc>
                <a:spcPct val="100000"/>
              </a:lnSpc>
              <a:defRPr/>
            </a:pPr>
            <a:r>
              <a:rPr lang="en-US"/>
              <a:t>looks like a routing table!</a:t>
            </a:r>
          </a:p>
        </p:txBody>
      </p:sp>
      <p:sp>
        <p:nvSpPr>
          <p:cNvPr id="55" name="Rectangle 3">
            <a:extLst>
              <a:ext uri="{FF2B5EF4-FFF2-40B4-BE49-F238E27FC236}">
                <a16:creationId xmlns:a16="http://schemas.microsoft.com/office/drawing/2014/main" id="{B5C1B845-8A4E-8643-95FE-E6C348037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530" y="4863228"/>
            <a:ext cx="6100996" cy="16874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461963" indent="-403225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3200" i="1" u="sng">
                <a:solidFill>
                  <a:srgbClr val="CC0000"/>
                </a:solidFill>
              </a:rPr>
              <a:t>Q:</a:t>
            </a:r>
            <a:r>
              <a:rPr lang="en-US" sz="3200" i="1">
                <a:solidFill>
                  <a:srgbClr val="CC0000"/>
                </a:solidFill>
              </a:rPr>
              <a:t> </a:t>
            </a:r>
            <a:r>
              <a:rPr lang="en-US"/>
              <a:t>how are entries created, maintained in switch table? </a:t>
            </a:r>
            <a:endParaRPr lang="en-US" sz="3200"/>
          </a:p>
          <a:p>
            <a:pPr marL="806450" lvl="1" indent="-284163">
              <a:lnSpc>
                <a:spcPct val="100000"/>
              </a:lnSpc>
              <a:defRPr/>
            </a:pPr>
            <a:r>
              <a:rPr lang="en-US"/>
              <a:t>something like a routing protocol?</a:t>
            </a:r>
          </a:p>
        </p:txBody>
      </p:sp>
    </p:spTree>
    <p:extLst>
      <p:ext uri="{BB962C8B-B14F-4D97-AF65-F5344CB8AC3E}">
        <p14:creationId xmlns:p14="http://schemas.microsoft.com/office/powerpoint/2010/main" val="22078351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5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Switch: self-learning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65</a:t>
            </a:fld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16920"/>
            <a:ext cx="3578613" cy="3064134"/>
            <a:chOff x="7670306" y="1697644"/>
            <a:chExt cx="3578613" cy="306413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56" name="Rectangle 3">
            <a:extLst>
              <a:ext uri="{FF2B5EF4-FFF2-40B4-BE49-F238E27FC236}">
                <a16:creationId xmlns:a16="http://schemas.microsoft.com/office/drawing/2014/main" id="{85F01849-AEE6-3441-878F-12EDB7FD0A7C}"/>
              </a:ext>
            </a:extLst>
          </p:cNvPr>
          <p:cNvSpPr txBox="1">
            <a:spLocks noChangeArrowheads="1"/>
          </p:cNvSpPr>
          <p:nvPr/>
        </p:nvSpPr>
        <p:spPr>
          <a:xfrm>
            <a:off x="976536" y="1261672"/>
            <a:ext cx="5123322" cy="49560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lnSpc>
                <a:spcPct val="100000"/>
              </a:lnSpc>
              <a:defRPr/>
            </a:pPr>
            <a:r>
              <a:rPr lang="en-US" sz="3200"/>
              <a:t>switch</a:t>
            </a:r>
            <a:r>
              <a:rPr lang="en-US" sz="3200">
                <a:solidFill>
                  <a:srgbClr val="FF0000"/>
                </a:solidFill>
              </a:rPr>
              <a:t> </a:t>
            </a:r>
            <a:r>
              <a:rPr lang="en-US" sz="3200" i="1">
                <a:solidFill>
                  <a:srgbClr val="CC0000"/>
                </a:solidFill>
              </a:rPr>
              <a:t>learns</a:t>
            </a:r>
            <a:r>
              <a:rPr lang="en-US" sz="3200">
                <a:solidFill>
                  <a:srgbClr val="CC0000"/>
                </a:solidFill>
              </a:rPr>
              <a:t> </a:t>
            </a:r>
            <a:r>
              <a:rPr lang="en-US" sz="3200"/>
              <a:t>which hosts can be reached through which interfaces</a:t>
            </a:r>
          </a:p>
        </p:txBody>
      </p:sp>
      <p:grpSp>
        <p:nvGrpSpPr>
          <p:cNvPr id="87" name="Group 36">
            <a:extLst>
              <a:ext uri="{FF2B5EF4-FFF2-40B4-BE49-F238E27FC236}">
                <a16:creationId xmlns:a16="http://schemas.microsoft.com/office/drawing/2014/main" id="{DAA48F12-6533-5E49-BC8C-E6111336043F}"/>
              </a:ext>
            </a:extLst>
          </p:cNvPr>
          <p:cNvGrpSpPr>
            <a:grpSpLocks/>
          </p:cNvGrpSpPr>
          <p:nvPr/>
        </p:nvGrpSpPr>
        <p:grpSpPr bwMode="auto">
          <a:xfrm>
            <a:off x="9401904" y="1700213"/>
            <a:ext cx="1428750" cy="369887"/>
            <a:chOff x="1750" y="3514"/>
            <a:chExt cx="900" cy="233"/>
          </a:xfrm>
        </p:grpSpPr>
        <p:sp>
          <p:nvSpPr>
            <p:cNvPr id="90" name="Rectangle 32">
              <a:extLst>
                <a:ext uri="{FF2B5EF4-FFF2-40B4-BE49-F238E27FC236}">
                  <a16:creationId xmlns:a16="http://schemas.microsoft.com/office/drawing/2014/main" id="{D78A7103-7C7E-4148-ADEE-247272ED7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4" name="Text Box 33">
              <a:extLst>
                <a:ext uri="{FF2B5EF4-FFF2-40B4-BE49-F238E27FC236}">
                  <a16:creationId xmlns:a16="http://schemas.microsoft.com/office/drawing/2014/main" id="{DFB7B335-ED11-BB47-948B-912AABEB9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01" name="Line 34">
              <a:extLst>
                <a:ext uri="{FF2B5EF4-FFF2-40B4-BE49-F238E27FC236}">
                  <a16:creationId xmlns:a16="http://schemas.microsoft.com/office/drawing/2014/main" id="{5AD7E61E-1B4F-9F40-849C-B58555EB7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4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4" name="Line 35">
              <a:extLst>
                <a:ext uri="{FF2B5EF4-FFF2-40B4-BE49-F238E27FC236}">
                  <a16:creationId xmlns:a16="http://schemas.microsoft.com/office/drawing/2014/main" id="{9BB2E148-C440-834C-AD0F-790E8F10D6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2" name="Group 41">
            <a:extLst>
              <a:ext uri="{FF2B5EF4-FFF2-40B4-BE49-F238E27FC236}">
                <a16:creationId xmlns:a16="http://schemas.microsoft.com/office/drawing/2014/main" id="{3C28E805-471B-E04D-97A8-9A5E40DFB23E}"/>
              </a:ext>
            </a:extLst>
          </p:cNvPr>
          <p:cNvGrpSpPr>
            <a:grpSpLocks/>
          </p:cNvGrpSpPr>
          <p:nvPr/>
        </p:nvGrpSpPr>
        <p:grpSpPr bwMode="auto">
          <a:xfrm>
            <a:off x="9617804" y="1001713"/>
            <a:ext cx="1450975" cy="714375"/>
            <a:chOff x="4406" y="331"/>
            <a:chExt cx="914" cy="450"/>
          </a:xfrm>
        </p:grpSpPr>
        <p:sp>
          <p:nvSpPr>
            <p:cNvPr id="113" name="Line 37">
              <a:extLst>
                <a:ext uri="{FF2B5EF4-FFF2-40B4-BE49-F238E27FC236}">
                  <a16:creationId xmlns:a16="http://schemas.microsoft.com/office/drawing/2014/main" id="{6AB9F431-37D8-8C42-BF8F-9B4CFEC5C6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6" y="439"/>
              <a:ext cx="252" cy="3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4" name="Line 38">
              <a:extLst>
                <a:ext uri="{FF2B5EF4-FFF2-40B4-BE49-F238E27FC236}">
                  <a16:creationId xmlns:a16="http://schemas.microsoft.com/office/drawing/2014/main" id="{01DF6A7E-0C82-EF4D-B658-AFDC6B1307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4" y="594"/>
              <a:ext cx="137" cy="1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5" name="Text Box 39">
              <a:extLst>
                <a:ext uri="{FF2B5EF4-FFF2-40B4-BE49-F238E27FC236}">
                  <a16:creationId xmlns:a16="http://schemas.microsoft.com/office/drawing/2014/main" id="{89A8208A-B64D-A649-BF1C-4C74413EA2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" y="331"/>
              <a:ext cx="67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Source: A</a:t>
              </a:r>
            </a:p>
          </p:txBody>
        </p:sp>
        <p:sp>
          <p:nvSpPr>
            <p:cNvPr id="117" name="Text Box 40">
              <a:extLst>
                <a:ext uri="{FF2B5EF4-FFF2-40B4-BE49-F238E27FC236}">
                  <a16:creationId xmlns:a16="http://schemas.microsoft.com/office/drawing/2014/main" id="{DAE4B472-EC59-3840-A021-8B5DF3B06B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0" y="492"/>
              <a:ext cx="59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Dest: A</a:t>
              </a:r>
              <a:r>
                <a:rPr kumimoji="0" lang="ja-JP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36" name="Group 47">
            <a:extLst>
              <a:ext uri="{FF2B5EF4-FFF2-40B4-BE49-F238E27FC236}">
                <a16:creationId xmlns:a16="http://schemas.microsoft.com/office/drawing/2014/main" id="{1B12577C-0191-8E4E-A291-946524830733}"/>
              </a:ext>
            </a:extLst>
          </p:cNvPr>
          <p:cNvGrpSpPr>
            <a:grpSpLocks/>
          </p:cNvGrpSpPr>
          <p:nvPr/>
        </p:nvGrpSpPr>
        <p:grpSpPr bwMode="auto">
          <a:xfrm>
            <a:off x="6859613" y="5161978"/>
            <a:ext cx="3017838" cy="1444625"/>
            <a:chOff x="3441" y="3154"/>
            <a:chExt cx="1901" cy="910"/>
          </a:xfrm>
        </p:grpSpPr>
        <p:sp>
          <p:nvSpPr>
            <p:cNvPr id="137" name="Rectangle 43">
              <a:extLst>
                <a:ext uri="{FF2B5EF4-FFF2-40B4-BE49-F238E27FC236}">
                  <a16:creationId xmlns:a16="http://schemas.microsoft.com/office/drawing/2014/main" id="{CFC4983A-87EB-6F46-ABFC-40F8E7DC6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154"/>
              <a:ext cx="1893" cy="90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38" name="Text Box 42">
              <a:extLst>
                <a:ext uri="{FF2B5EF4-FFF2-40B4-BE49-F238E27FC236}">
                  <a16:creationId xmlns:a16="http://schemas.microsoft.com/office/drawing/2014/main" id="{73B1613F-E0C4-884E-BF3F-ED286CD79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" y="3175"/>
              <a:ext cx="186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i="0">
                  <a:solidFill>
                    <a:srgbClr val="000000"/>
                  </a:solidFill>
                  <a:latin typeface="Arial" charset="0"/>
                  <a:cs typeface="Arial" charset="0"/>
                </a:rPr>
                <a:t>MAC addr   interface    TTL</a:t>
              </a:r>
            </a:p>
          </p:txBody>
        </p:sp>
        <p:sp>
          <p:nvSpPr>
            <p:cNvPr id="139" name="Line 44">
              <a:extLst>
                <a:ext uri="{FF2B5EF4-FFF2-40B4-BE49-F238E27FC236}">
                  <a16:creationId xmlns:a16="http://schemas.microsoft.com/office/drawing/2014/main" id="{27310E1A-F7A8-C34F-B4AB-DA69889E7E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" y="3154"/>
              <a:ext cx="0" cy="90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140" name="Line 45">
              <a:extLst>
                <a:ext uri="{FF2B5EF4-FFF2-40B4-BE49-F238E27FC236}">
                  <a16:creationId xmlns:a16="http://schemas.microsoft.com/office/drawing/2014/main" id="{8D5C0673-87EF-E145-991E-580068245A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3" y="3157"/>
              <a:ext cx="0" cy="90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141" name="Line 46">
              <a:extLst>
                <a:ext uri="{FF2B5EF4-FFF2-40B4-BE49-F238E27FC236}">
                  <a16:creationId xmlns:a16="http://schemas.microsoft.com/office/drawing/2014/main" id="{25D52884-545E-1443-BF74-A53234D42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3397"/>
              <a:ext cx="18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</p:grpSp>
      <p:sp>
        <p:nvSpPr>
          <p:cNvPr id="142" name="Text Box 48">
            <a:extLst>
              <a:ext uri="{FF2B5EF4-FFF2-40B4-BE49-F238E27FC236}">
                <a16:creationId xmlns:a16="http://schemas.microsoft.com/office/drawing/2014/main" id="{2C00B571-E4E4-084A-9CDA-551389440F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71998" y="5026261"/>
            <a:ext cx="1724025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>
                <a:solidFill>
                  <a:srgbClr val="000000"/>
                </a:solidFill>
                <a:latin typeface="Arial" charset="0"/>
                <a:cs typeface="Arial" charset="0"/>
              </a:rPr>
              <a:t>Switch table </a:t>
            </a:r>
          </a:p>
          <a:p>
            <a:pPr algn="ctr">
              <a:defRPr/>
            </a:pPr>
            <a:r>
              <a:rPr lang="en-US">
                <a:solidFill>
                  <a:srgbClr val="000000"/>
                </a:solidFill>
                <a:latin typeface="Arial" charset="0"/>
                <a:cs typeface="Arial" charset="0"/>
              </a:rPr>
              <a:t>(initially empty)</a:t>
            </a:r>
          </a:p>
        </p:txBody>
      </p:sp>
      <p:grpSp>
        <p:nvGrpSpPr>
          <p:cNvPr id="143" name="Group 53">
            <a:extLst>
              <a:ext uri="{FF2B5EF4-FFF2-40B4-BE49-F238E27FC236}">
                <a16:creationId xmlns:a16="http://schemas.microsoft.com/office/drawing/2014/main" id="{D17C6D36-E54D-044E-A019-1162299E8C67}"/>
              </a:ext>
            </a:extLst>
          </p:cNvPr>
          <p:cNvGrpSpPr>
            <a:grpSpLocks/>
          </p:cNvGrpSpPr>
          <p:nvPr/>
        </p:nvGrpSpPr>
        <p:grpSpPr bwMode="auto">
          <a:xfrm>
            <a:off x="7294588" y="5595366"/>
            <a:ext cx="2471738" cy="376237"/>
            <a:chOff x="2376" y="3383"/>
            <a:chExt cx="1557" cy="237"/>
          </a:xfrm>
        </p:grpSpPr>
        <p:sp>
          <p:nvSpPr>
            <p:cNvPr id="144" name="Text Box 49">
              <a:extLst>
                <a:ext uri="{FF2B5EF4-FFF2-40B4-BE49-F238E27FC236}">
                  <a16:creationId xmlns:a16="http://schemas.microsoft.com/office/drawing/2014/main" id="{10AD2303-735E-E141-A4FF-C74D8EE49F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2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45" name="Text Box 50">
              <a:extLst>
                <a:ext uri="{FF2B5EF4-FFF2-40B4-BE49-F238E27FC236}">
                  <a16:creationId xmlns:a16="http://schemas.microsoft.com/office/drawing/2014/main" id="{6F0C2F89-1DDF-4F4A-8300-2FCD7BA38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19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146" name="Text Box 51">
              <a:extLst>
                <a:ext uri="{FF2B5EF4-FFF2-40B4-BE49-F238E27FC236}">
                  <a16:creationId xmlns:a16="http://schemas.microsoft.com/office/drawing/2014/main" id="{53CB1A69-A5BC-F24D-B6A2-DB1296661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sp>
        <p:nvSpPr>
          <p:cNvPr id="147" name="Rectangle 3">
            <a:extLst>
              <a:ext uri="{FF2B5EF4-FFF2-40B4-BE49-F238E27FC236}">
                <a16:creationId xmlns:a16="http://schemas.microsoft.com/office/drawing/2014/main" id="{FBFA79B0-81AC-9341-8AC3-2D621A889701}"/>
              </a:ext>
            </a:extLst>
          </p:cNvPr>
          <p:cNvSpPr txBox="1">
            <a:spLocks noChangeArrowheads="1"/>
          </p:cNvSpPr>
          <p:nvPr/>
        </p:nvSpPr>
        <p:spPr>
          <a:xfrm>
            <a:off x="770121" y="2803034"/>
            <a:ext cx="5123322" cy="14101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1038" lvl="1" indent="-223838">
              <a:lnSpc>
                <a:spcPct val="100000"/>
              </a:lnSpc>
              <a:defRPr/>
            </a:pPr>
            <a:r>
              <a:rPr lang="en-US" sz="2800"/>
              <a:t>when frame received, switch “learns”  location of sender: incoming LAN segment</a:t>
            </a:r>
          </a:p>
        </p:txBody>
      </p:sp>
      <p:sp>
        <p:nvSpPr>
          <p:cNvPr id="148" name="Rectangle 3">
            <a:extLst>
              <a:ext uri="{FF2B5EF4-FFF2-40B4-BE49-F238E27FC236}">
                <a16:creationId xmlns:a16="http://schemas.microsoft.com/office/drawing/2014/main" id="{F0D7D631-1213-B24D-A84E-319118ACBB6D}"/>
              </a:ext>
            </a:extLst>
          </p:cNvPr>
          <p:cNvSpPr txBox="1">
            <a:spLocks noChangeArrowheads="1"/>
          </p:cNvSpPr>
          <p:nvPr/>
        </p:nvSpPr>
        <p:spPr>
          <a:xfrm>
            <a:off x="783624" y="4101328"/>
            <a:ext cx="5123322" cy="10378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1038" lvl="1" indent="-223838">
              <a:lnSpc>
                <a:spcPct val="100000"/>
              </a:lnSpc>
              <a:defRPr/>
            </a:pPr>
            <a:r>
              <a:rPr lang="en-US" sz="2800"/>
              <a:t>records sender/location pair in switch table</a:t>
            </a:r>
          </a:p>
        </p:txBody>
      </p:sp>
    </p:spTree>
    <p:extLst>
      <p:ext uri="{BB962C8B-B14F-4D97-AF65-F5344CB8AC3E}">
        <p14:creationId xmlns:p14="http://schemas.microsoft.com/office/powerpoint/2010/main" val="19061651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1.48148E-6 L -0.1069 0.11481 L -0.1069 0.24329 " pathEditMode="relative" rAng="0" ptsTypes="AAA">
                                      <p:cBhvr>
                                        <p:cTn id="24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52" y="1215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  <p:bldP spid="147" grpId="0"/>
      <p:bldP spid="148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Switch: frame filtering/forwarding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66</a:t>
            </a:fld>
            <a:endParaRPr lang="en-US"/>
          </a:p>
        </p:txBody>
      </p:sp>
      <p:sp>
        <p:nvSpPr>
          <p:cNvPr id="74" name="Rectangle 3">
            <a:extLst>
              <a:ext uri="{FF2B5EF4-FFF2-40B4-BE49-F238E27FC236}">
                <a16:creationId xmlns:a16="http://schemas.microsoft.com/office/drawing/2014/main" id="{9D301D7F-691E-9442-B7E1-16D484F2E6B3}"/>
              </a:ext>
            </a:extLst>
          </p:cNvPr>
          <p:cNvSpPr txBox="1">
            <a:spLocks noChangeArrowheads="1"/>
          </p:cNvSpPr>
          <p:nvPr/>
        </p:nvSpPr>
        <p:spPr>
          <a:xfrm>
            <a:off x="630237" y="1370013"/>
            <a:ext cx="10867219" cy="509587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000"/>
              </a:spcAft>
              <a:buFont typeface="Wingdings" charset="0"/>
              <a:buNone/>
              <a:defRPr/>
            </a:pPr>
            <a:r>
              <a:rPr lang="en-US" sz="3200"/>
              <a:t>when  frame received at switch:</a:t>
            </a:r>
            <a:endParaRPr lang="en-US"/>
          </a:p>
          <a:p>
            <a:pPr lvl="1">
              <a:buFont typeface="Wingdings" charset="0"/>
              <a:buNone/>
              <a:defRPr/>
            </a:pPr>
            <a:r>
              <a:rPr lang="en-US"/>
              <a:t>1. </a:t>
            </a:r>
            <a:r>
              <a:rPr lang="en-US" sz="2800"/>
              <a:t>record incoming link, MAC address of sending host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/>
              <a:t>2. index switch table using MAC destination address</a:t>
            </a:r>
            <a:endParaRPr lang="en-US" sz="2800" b="1">
              <a:solidFill>
                <a:schemeClr val="accent2"/>
              </a:solidFill>
            </a:endParaRPr>
          </a:p>
          <a:p>
            <a:pPr lvl="1">
              <a:buFont typeface="Wingdings" charset="0"/>
              <a:buNone/>
              <a:defRPr/>
            </a:pPr>
            <a:r>
              <a:rPr lang="en-US" sz="2800">
                <a:solidFill>
                  <a:srgbClr val="000099"/>
                </a:solidFill>
              </a:rPr>
              <a:t>3. if</a:t>
            </a:r>
            <a:r>
              <a:rPr lang="en-US" sz="2800" b="1">
                <a:solidFill>
                  <a:schemeClr val="accent2"/>
                </a:solidFill>
              </a:rPr>
              <a:t> </a:t>
            </a:r>
            <a:r>
              <a:rPr lang="en-US" sz="2800"/>
              <a:t>entry found for destination</a:t>
            </a:r>
            <a:br>
              <a:rPr lang="en-US" sz="2800"/>
            </a:br>
            <a:r>
              <a:rPr lang="en-US" sz="2800"/>
              <a:t>  </a:t>
            </a:r>
            <a:r>
              <a:rPr lang="en-US" sz="2800">
                <a:solidFill>
                  <a:srgbClr val="000099"/>
                </a:solidFill>
              </a:rPr>
              <a:t>then {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b="1">
                <a:solidFill>
                  <a:srgbClr val="000099"/>
                </a:solidFill>
              </a:rPr>
              <a:t>     </a:t>
            </a:r>
            <a:r>
              <a:rPr lang="en-US" sz="2800">
                <a:solidFill>
                  <a:srgbClr val="000099"/>
                </a:solidFill>
              </a:rPr>
              <a:t>if</a:t>
            </a:r>
            <a:r>
              <a:rPr lang="en-US" sz="2800" b="1">
                <a:solidFill>
                  <a:schemeClr val="accent2"/>
                </a:solidFill>
              </a:rPr>
              <a:t> </a:t>
            </a:r>
            <a:r>
              <a:rPr lang="en-US" sz="2800"/>
              <a:t>destination on segment from which frame arrived</a:t>
            </a:r>
            <a:br>
              <a:rPr lang="en-US" sz="2800"/>
            </a:br>
            <a:r>
              <a:rPr lang="en-US" sz="2800"/>
              <a:t>       </a:t>
            </a:r>
            <a:r>
              <a:rPr lang="en-US" sz="2800">
                <a:solidFill>
                  <a:srgbClr val="000099"/>
                </a:solidFill>
              </a:rPr>
              <a:t>then</a:t>
            </a:r>
            <a:r>
              <a:rPr lang="en-US" sz="2800"/>
              <a:t> drop frame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/>
              <a:t>           </a:t>
            </a:r>
            <a:r>
              <a:rPr lang="en-US" sz="2800">
                <a:solidFill>
                  <a:srgbClr val="000099"/>
                </a:solidFill>
              </a:rPr>
              <a:t>else</a:t>
            </a:r>
            <a:r>
              <a:rPr lang="en-US" sz="2800"/>
              <a:t> forward frame on interface indicated by entry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/>
              <a:t>     </a:t>
            </a:r>
            <a:r>
              <a:rPr lang="en-US" sz="2800" b="1">
                <a:solidFill>
                  <a:schemeClr val="accent2"/>
                </a:solidFill>
              </a:rPr>
              <a:t>  </a:t>
            </a:r>
            <a:r>
              <a:rPr lang="en-US" sz="2800">
                <a:solidFill>
                  <a:srgbClr val="000099"/>
                </a:solidFill>
              </a:rPr>
              <a:t>}</a:t>
            </a:r>
            <a:r>
              <a:rPr lang="en-US" sz="2800" b="1">
                <a:solidFill>
                  <a:schemeClr val="accent2"/>
                </a:solidFill>
              </a:rPr>
              <a:t>   </a:t>
            </a:r>
            <a:endParaRPr lang="en-US" sz="2800"/>
          </a:p>
          <a:p>
            <a:pPr lvl="1">
              <a:buFont typeface="Wingdings" charset="0"/>
              <a:buNone/>
              <a:defRPr/>
            </a:pPr>
            <a:r>
              <a:rPr lang="en-US" sz="2800"/>
              <a:t>      </a:t>
            </a:r>
            <a:r>
              <a:rPr lang="en-US" sz="2800">
                <a:solidFill>
                  <a:srgbClr val="000099"/>
                </a:solidFill>
              </a:rPr>
              <a:t>else</a:t>
            </a:r>
            <a:r>
              <a:rPr lang="en-US" sz="2800"/>
              <a:t> flood  /* forward on all interfaces except arriving interface */</a:t>
            </a:r>
          </a:p>
          <a:p>
            <a:pPr lvl="3">
              <a:buFontTx/>
              <a:buNone/>
              <a:defRPr/>
            </a:pPr>
            <a:r>
              <a:rPr lang="en-US" sz="2400">
                <a:latin typeface="+mj-lt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3073954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roup 229">
            <a:extLst>
              <a:ext uri="{FF2B5EF4-FFF2-40B4-BE49-F238E27FC236}">
                <a16:creationId xmlns:a16="http://schemas.microsoft.com/office/drawing/2014/main" id="{5D9C7336-B284-B248-977F-12A6ED5617B2}"/>
              </a:ext>
            </a:extLst>
          </p:cNvPr>
          <p:cNvGrpSpPr/>
          <p:nvPr/>
        </p:nvGrpSpPr>
        <p:grpSpPr>
          <a:xfrm>
            <a:off x="6860837" y="1886940"/>
            <a:ext cx="3578613" cy="3064134"/>
            <a:chOff x="7670306" y="1697644"/>
            <a:chExt cx="3578613" cy="3064134"/>
          </a:xfrm>
        </p:grpSpPr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19CA1041-69D6-AC4E-B034-24CA20B57C9C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Text Box 23">
              <a:extLst>
                <a:ext uri="{FF2B5EF4-FFF2-40B4-BE49-F238E27FC236}">
                  <a16:creationId xmlns:a16="http://schemas.microsoft.com/office/drawing/2014/main" id="{442EB782-14E1-9E40-83D8-F1C1B938D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34" name="Text Box 24">
              <a:extLst>
                <a:ext uri="{FF2B5EF4-FFF2-40B4-BE49-F238E27FC236}">
                  <a16:creationId xmlns:a16="http://schemas.microsoft.com/office/drawing/2014/main" id="{0318F838-23C5-BE44-9E0A-BDEEDCAB6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235" name="Text Box 25">
              <a:extLst>
                <a:ext uri="{FF2B5EF4-FFF2-40B4-BE49-F238E27FC236}">
                  <a16:creationId xmlns:a16="http://schemas.microsoft.com/office/drawing/2014/main" id="{63DDD5B0-A791-0E47-A5AA-5DF8B5F1A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36" name="Text Box 26">
              <a:extLst>
                <a:ext uri="{FF2B5EF4-FFF2-40B4-BE49-F238E27FC236}">
                  <a16:creationId xmlns:a16="http://schemas.microsoft.com/office/drawing/2014/main" id="{C027FE79-CD04-FD4A-881F-30A897250B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237" name="Text Box 27">
              <a:extLst>
                <a:ext uri="{FF2B5EF4-FFF2-40B4-BE49-F238E27FC236}">
                  <a16:creationId xmlns:a16="http://schemas.microsoft.com/office/drawing/2014/main" id="{A053DC0F-643C-F04F-B0B7-D3D3390D0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38" name="Text Box 28">
              <a:extLst>
                <a:ext uri="{FF2B5EF4-FFF2-40B4-BE49-F238E27FC236}">
                  <a16:creationId xmlns:a16="http://schemas.microsoft.com/office/drawing/2014/main" id="{B0BD91C8-3388-7343-9A43-D6ECC51BD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239" name="Group 49">
              <a:extLst>
                <a:ext uri="{FF2B5EF4-FFF2-40B4-BE49-F238E27FC236}">
                  <a16:creationId xmlns:a16="http://schemas.microsoft.com/office/drawing/2014/main" id="{F3D12A85-8DCB-6F4C-87B3-910D40AD49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276" name="Picture 50" descr="desktop_computer_stylized_medium">
                <a:extLst>
                  <a:ext uri="{FF2B5EF4-FFF2-40B4-BE49-F238E27FC236}">
                    <a16:creationId xmlns:a16="http://schemas.microsoft.com/office/drawing/2014/main" id="{0FA5F242-D9CC-7B43-8B0F-CAA8253CEA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7" name="Freeform 51">
                <a:extLst>
                  <a:ext uri="{FF2B5EF4-FFF2-40B4-BE49-F238E27FC236}">
                    <a16:creationId xmlns:a16="http://schemas.microsoft.com/office/drawing/2014/main" id="{4E3DB5FC-CF20-3248-9431-D1DB3E948D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40" name="Group 49">
              <a:extLst>
                <a:ext uri="{FF2B5EF4-FFF2-40B4-BE49-F238E27FC236}">
                  <a16:creationId xmlns:a16="http://schemas.microsoft.com/office/drawing/2014/main" id="{258BBD35-B717-1C41-8439-B58A64DE32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274" name="Picture 50" descr="desktop_computer_stylized_medium">
                <a:extLst>
                  <a:ext uri="{FF2B5EF4-FFF2-40B4-BE49-F238E27FC236}">
                    <a16:creationId xmlns:a16="http://schemas.microsoft.com/office/drawing/2014/main" id="{6340044B-A1E6-C542-8E79-5919087AB8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5" name="Freeform 51">
                <a:extLst>
                  <a:ext uri="{FF2B5EF4-FFF2-40B4-BE49-F238E27FC236}">
                    <a16:creationId xmlns:a16="http://schemas.microsoft.com/office/drawing/2014/main" id="{733DB364-ACCE-4B43-AE61-F2D72C3FE79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41" name="Text Box 35">
              <a:extLst>
                <a:ext uri="{FF2B5EF4-FFF2-40B4-BE49-F238E27FC236}">
                  <a16:creationId xmlns:a16="http://schemas.microsoft.com/office/drawing/2014/main" id="{B2B2BEF6-3229-AC41-BF08-049A7A48F0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242" name="Text Box 36">
              <a:extLst>
                <a:ext uri="{FF2B5EF4-FFF2-40B4-BE49-F238E27FC236}">
                  <a16:creationId xmlns:a16="http://schemas.microsoft.com/office/drawing/2014/main" id="{29AB05FA-043D-1141-98C2-F8D6AD2F6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243" name="Text Box 37">
              <a:extLst>
                <a:ext uri="{FF2B5EF4-FFF2-40B4-BE49-F238E27FC236}">
                  <a16:creationId xmlns:a16="http://schemas.microsoft.com/office/drawing/2014/main" id="{845B5800-C9CB-9C48-BBE7-C52D3843E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244" name="Text Box 38">
              <a:extLst>
                <a:ext uri="{FF2B5EF4-FFF2-40B4-BE49-F238E27FC236}">
                  <a16:creationId xmlns:a16="http://schemas.microsoft.com/office/drawing/2014/main" id="{6641849E-350C-FA4A-8B4F-5659349E1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245" name="Text Box 39">
              <a:extLst>
                <a:ext uri="{FF2B5EF4-FFF2-40B4-BE49-F238E27FC236}">
                  <a16:creationId xmlns:a16="http://schemas.microsoft.com/office/drawing/2014/main" id="{EA081912-6C33-A94C-B256-B5A4BA7F1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246" name="Text Box 40">
              <a:extLst>
                <a:ext uri="{FF2B5EF4-FFF2-40B4-BE49-F238E27FC236}">
                  <a16:creationId xmlns:a16="http://schemas.microsoft.com/office/drawing/2014/main" id="{537638BC-1028-1D4B-B4E0-32654E447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247" name="Rectangle 37">
              <a:extLst>
                <a:ext uri="{FF2B5EF4-FFF2-40B4-BE49-F238E27FC236}">
                  <a16:creationId xmlns:a16="http://schemas.microsoft.com/office/drawing/2014/main" id="{90D086F5-7A0E-AA45-A64C-8A5FF6B159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48" name="Rectangle 37">
              <a:extLst>
                <a:ext uri="{FF2B5EF4-FFF2-40B4-BE49-F238E27FC236}">
                  <a16:creationId xmlns:a16="http://schemas.microsoft.com/office/drawing/2014/main" id="{BA79AAD5-72BD-E845-9E60-E71A083155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49" name="Rectangle 37">
              <a:extLst>
                <a:ext uri="{FF2B5EF4-FFF2-40B4-BE49-F238E27FC236}">
                  <a16:creationId xmlns:a16="http://schemas.microsoft.com/office/drawing/2014/main" id="{53C00B0F-614B-9B4A-8B5D-F18B57A035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50" name="Rectangle 37">
              <a:extLst>
                <a:ext uri="{FF2B5EF4-FFF2-40B4-BE49-F238E27FC236}">
                  <a16:creationId xmlns:a16="http://schemas.microsoft.com/office/drawing/2014/main" id="{49C94F37-988D-9C40-8F4A-18EA0D6348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251" name="Group 44">
              <a:extLst>
                <a:ext uri="{FF2B5EF4-FFF2-40B4-BE49-F238E27FC236}">
                  <a16:creationId xmlns:a16="http://schemas.microsoft.com/office/drawing/2014/main" id="{7E9300E7-296C-AF4E-B26B-6F621B493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272" name="Picture 45" descr="desktop_computer_stylized_medium">
                <a:extLst>
                  <a:ext uri="{FF2B5EF4-FFF2-40B4-BE49-F238E27FC236}">
                    <a16:creationId xmlns:a16="http://schemas.microsoft.com/office/drawing/2014/main" id="{BB1D91A6-CE77-6745-9F01-197C26458F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3" name="Freeform 46">
                <a:extLst>
                  <a:ext uri="{FF2B5EF4-FFF2-40B4-BE49-F238E27FC236}">
                    <a16:creationId xmlns:a16="http://schemas.microsoft.com/office/drawing/2014/main" id="{006EE6F6-0578-544E-992A-7AB336043B6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252" name="Picture 45" descr="desktop_computer_stylized_medium">
              <a:extLst>
                <a:ext uri="{FF2B5EF4-FFF2-40B4-BE49-F238E27FC236}">
                  <a16:creationId xmlns:a16="http://schemas.microsoft.com/office/drawing/2014/main" id="{9ACA2EB6-F20A-2C4B-8A2F-E6D3F5E5F4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46">
              <a:extLst>
                <a:ext uri="{FF2B5EF4-FFF2-40B4-BE49-F238E27FC236}">
                  <a16:creationId xmlns:a16="http://schemas.microsoft.com/office/drawing/2014/main" id="{FFF48EE2-DF55-E144-A9BA-13654A919B9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id="{786E80F9-DAE6-1B41-8589-04255A26C26C}"/>
                </a:ext>
              </a:extLst>
            </p:cNvPr>
            <p:cNvCxnSpPr>
              <a:cxnSpLocks/>
              <a:stCxn id="247" idx="0"/>
              <a:endCxn id="250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15D3AA51-A22B-CA45-B72B-D80C353622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6" name="Rectangle 37">
              <a:extLst>
                <a:ext uri="{FF2B5EF4-FFF2-40B4-BE49-F238E27FC236}">
                  <a16:creationId xmlns:a16="http://schemas.microsoft.com/office/drawing/2014/main" id="{067CFD89-4499-D246-A986-D0BCD2B68E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57" name="Rectangle 37">
              <a:extLst>
                <a:ext uri="{FF2B5EF4-FFF2-40B4-BE49-F238E27FC236}">
                  <a16:creationId xmlns:a16="http://schemas.microsoft.com/office/drawing/2014/main" id="{61A42C6C-B063-584F-BF1D-F06305DDE7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AF5A4350-90DC-1B4D-96F3-BB88397B0C86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265" name="Rectangle 264">
                <a:extLst>
                  <a:ext uri="{FF2B5EF4-FFF2-40B4-BE49-F238E27FC236}">
                    <a16:creationId xmlns:a16="http://schemas.microsoft.com/office/drawing/2014/main" id="{39002E78-2621-974E-B083-B26AFB5BE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4E4FBC91-5F89-5B45-ADE8-ECD82C1228A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B0D16B52-431B-3C43-9235-AEE9F9BC6347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3FA7CB23-A881-CF4A-BF07-A7DFE7D23EB9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02B7B083-6A6E-184A-92E8-9F1B934DE8FD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56145C06-CABB-F140-BE89-9C6F8A9D818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EFB9D617-C10B-044D-905E-DB979763CE5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9" name="Group 44">
              <a:extLst>
                <a:ext uri="{FF2B5EF4-FFF2-40B4-BE49-F238E27FC236}">
                  <a16:creationId xmlns:a16="http://schemas.microsoft.com/office/drawing/2014/main" id="{3019FB51-9833-4343-8126-22D5F2F3D9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263" name="Picture 45" descr="desktop_computer_stylized_medium">
                <a:extLst>
                  <a:ext uri="{FF2B5EF4-FFF2-40B4-BE49-F238E27FC236}">
                    <a16:creationId xmlns:a16="http://schemas.microsoft.com/office/drawing/2014/main" id="{B0D7DBF9-401C-CD44-9543-1523E4E9D0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4" name="Freeform 46">
                <a:extLst>
                  <a:ext uri="{FF2B5EF4-FFF2-40B4-BE49-F238E27FC236}">
                    <a16:creationId xmlns:a16="http://schemas.microsoft.com/office/drawing/2014/main" id="{A575CFD9-375B-754C-B04B-92FCB9BD719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60" name="Group 44">
              <a:extLst>
                <a:ext uri="{FF2B5EF4-FFF2-40B4-BE49-F238E27FC236}">
                  <a16:creationId xmlns:a16="http://schemas.microsoft.com/office/drawing/2014/main" id="{89E2D833-C5F0-7D4C-931F-4B3742677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261" name="Picture 45" descr="desktop_computer_stylized_medium">
                <a:extLst>
                  <a:ext uri="{FF2B5EF4-FFF2-40B4-BE49-F238E27FC236}">
                    <a16:creationId xmlns:a16="http://schemas.microsoft.com/office/drawing/2014/main" id="{548CE23B-194D-254B-8DDD-77CBA1F3C9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2" name="Freeform 46">
                <a:extLst>
                  <a:ext uri="{FF2B5EF4-FFF2-40B4-BE49-F238E27FC236}">
                    <a16:creationId xmlns:a16="http://schemas.microsoft.com/office/drawing/2014/main" id="{AA81A17E-A136-9648-BEC6-6585B4A5807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Self-learning, forwarding: example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67</a:t>
            </a:fld>
            <a:endParaRPr lang="en-US"/>
          </a:p>
        </p:txBody>
      </p:sp>
      <p:grpSp>
        <p:nvGrpSpPr>
          <p:cNvPr id="174" name="Group 32">
            <a:extLst>
              <a:ext uri="{FF2B5EF4-FFF2-40B4-BE49-F238E27FC236}">
                <a16:creationId xmlns:a16="http://schemas.microsoft.com/office/drawing/2014/main" id="{C266851A-F364-8B48-9090-9CB1462826F1}"/>
              </a:ext>
            </a:extLst>
          </p:cNvPr>
          <p:cNvGrpSpPr>
            <a:grpSpLocks/>
          </p:cNvGrpSpPr>
          <p:nvPr/>
        </p:nvGrpSpPr>
        <p:grpSpPr bwMode="auto">
          <a:xfrm>
            <a:off x="9177051" y="1598718"/>
            <a:ext cx="1428750" cy="369887"/>
            <a:chOff x="1750" y="3514"/>
            <a:chExt cx="900" cy="233"/>
          </a:xfrm>
        </p:grpSpPr>
        <p:sp>
          <p:nvSpPr>
            <p:cNvPr id="175" name="Rectangle 33">
              <a:extLst>
                <a:ext uri="{FF2B5EF4-FFF2-40B4-BE49-F238E27FC236}">
                  <a16:creationId xmlns:a16="http://schemas.microsoft.com/office/drawing/2014/main" id="{485FB877-F911-EB4F-A49F-95B5441A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6" name="Text Box 34">
              <a:extLst>
                <a:ext uri="{FF2B5EF4-FFF2-40B4-BE49-F238E27FC236}">
                  <a16:creationId xmlns:a16="http://schemas.microsoft.com/office/drawing/2014/main" id="{9647B7AF-99C3-0645-BCDD-C2443A75E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7" name="Line 35">
              <a:extLst>
                <a:ext uri="{FF2B5EF4-FFF2-40B4-BE49-F238E27FC236}">
                  <a16:creationId xmlns:a16="http://schemas.microsoft.com/office/drawing/2014/main" id="{5F1C54FA-0D0F-9F4A-AF40-1A6B11BE78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41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8" name="Line 36">
              <a:extLst>
                <a:ext uri="{FF2B5EF4-FFF2-40B4-BE49-F238E27FC236}">
                  <a16:creationId xmlns:a16="http://schemas.microsoft.com/office/drawing/2014/main" id="{591F0F0F-4084-B44F-BF0B-206ADFFC35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79" name="Group 37">
            <a:extLst>
              <a:ext uri="{FF2B5EF4-FFF2-40B4-BE49-F238E27FC236}">
                <a16:creationId xmlns:a16="http://schemas.microsoft.com/office/drawing/2014/main" id="{84CB8778-552F-DC47-8381-8923E80DD487}"/>
              </a:ext>
            </a:extLst>
          </p:cNvPr>
          <p:cNvGrpSpPr>
            <a:grpSpLocks/>
          </p:cNvGrpSpPr>
          <p:nvPr/>
        </p:nvGrpSpPr>
        <p:grpSpPr bwMode="auto">
          <a:xfrm>
            <a:off x="9392951" y="900218"/>
            <a:ext cx="1450975" cy="714375"/>
            <a:chOff x="4406" y="331"/>
            <a:chExt cx="914" cy="450"/>
          </a:xfrm>
        </p:grpSpPr>
        <p:sp>
          <p:nvSpPr>
            <p:cNvPr id="180" name="Line 38">
              <a:extLst>
                <a:ext uri="{FF2B5EF4-FFF2-40B4-BE49-F238E27FC236}">
                  <a16:creationId xmlns:a16="http://schemas.microsoft.com/office/drawing/2014/main" id="{68CD449D-9E6F-2743-9791-A674C24796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6" y="439"/>
              <a:ext cx="252" cy="3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Line 39">
              <a:extLst>
                <a:ext uri="{FF2B5EF4-FFF2-40B4-BE49-F238E27FC236}">
                  <a16:creationId xmlns:a16="http://schemas.microsoft.com/office/drawing/2014/main" id="{8B49B4ED-E730-9C48-A972-53ED32223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4" y="594"/>
              <a:ext cx="137" cy="1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40">
              <a:extLst>
                <a:ext uri="{FF2B5EF4-FFF2-40B4-BE49-F238E27FC236}">
                  <a16:creationId xmlns:a16="http://schemas.microsoft.com/office/drawing/2014/main" id="{D92E1CF2-C9E4-FF4B-B342-D208EAA41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" y="331"/>
              <a:ext cx="67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Source: A</a:t>
              </a:r>
            </a:p>
          </p:txBody>
        </p:sp>
        <p:sp>
          <p:nvSpPr>
            <p:cNvPr id="183" name="Text Box 41">
              <a:extLst>
                <a:ext uri="{FF2B5EF4-FFF2-40B4-BE49-F238E27FC236}">
                  <a16:creationId xmlns:a16="http://schemas.microsoft.com/office/drawing/2014/main" id="{6F725A7E-9279-3D44-A43B-0C12756842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0" y="492"/>
              <a:ext cx="59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Dest: A</a:t>
              </a:r>
              <a:r>
                <a:rPr kumimoji="0" lang="ja-JP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84" name="Group 42">
            <a:extLst>
              <a:ext uri="{FF2B5EF4-FFF2-40B4-BE49-F238E27FC236}">
                <a16:creationId xmlns:a16="http://schemas.microsoft.com/office/drawing/2014/main" id="{02E491F0-F4A4-3B4A-8F02-FCFB333B8BB2}"/>
              </a:ext>
            </a:extLst>
          </p:cNvPr>
          <p:cNvGrpSpPr>
            <a:grpSpLocks/>
          </p:cNvGrpSpPr>
          <p:nvPr/>
        </p:nvGrpSpPr>
        <p:grpSpPr bwMode="auto">
          <a:xfrm>
            <a:off x="6664038" y="5116671"/>
            <a:ext cx="3017838" cy="1444625"/>
            <a:chOff x="3441" y="3154"/>
            <a:chExt cx="1901" cy="910"/>
          </a:xfrm>
        </p:grpSpPr>
        <p:sp>
          <p:nvSpPr>
            <p:cNvPr id="185" name="Rectangle 43">
              <a:extLst>
                <a:ext uri="{FF2B5EF4-FFF2-40B4-BE49-F238E27FC236}">
                  <a16:creationId xmlns:a16="http://schemas.microsoft.com/office/drawing/2014/main" id="{17639B98-3172-DF4E-8DA8-73C48C521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154"/>
              <a:ext cx="1893" cy="90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Text Box 44">
              <a:extLst>
                <a:ext uri="{FF2B5EF4-FFF2-40B4-BE49-F238E27FC236}">
                  <a16:creationId xmlns:a16="http://schemas.microsoft.com/office/drawing/2014/main" id="{8FDEFC82-5E34-0D43-BB68-E0C8B0766A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" y="3175"/>
              <a:ext cx="186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MAC addr   interface    TTL</a:t>
              </a:r>
            </a:p>
          </p:txBody>
        </p:sp>
        <p:sp>
          <p:nvSpPr>
            <p:cNvPr id="187" name="Line 45">
              <a:extLst>
                <a:ext uri="{FF2B5EF4-FFF2-40B4-BE49-F238E27FC236}">
                  <a16:creationId xmlns:a16="http://schemas.microsoft.com/office/drawing/2014/main" id="{1CAFF5B7-050E-B24B-984E-13EE05E15B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" y="3154"/>
              <a:ext cx="0" cy="90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46">
              <a:extLst>
                <a:ext uri="{FF2B5EF4-FFF2-40B4-BE49-F238E27FC236}">
                  <a16:creationId xmlns:a16="http://schemas.microsoft.com/office/drawing/2014/main" id="{5DD71EFC-96E5-5644-864B-DE9F189451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3" y="3157"/>
              <a:ext cx="0" cy="90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47">
              <a:extLst>
                <a:ext uri="{FF2B5EF4-FFF2-40B4-BE49-F238E27FC236}">
                  <a16:creationId xmlns:a16="http://schemas.microsoft.com/office/drawing/2014/main" id="{EA938DD2-F21D-AD48-AC6C-D011FD8539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3397"/>
              <a:ext cx="188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0" name="Text Box 48">
            <a:extLst>
              <a:ext uri="{FF2B5EF4-FFF2-40B4-BE49-F238E27FC236}">
                <a16:creationId xmlns:a16="http://schemas.microsoft.com/office/drawing/2014/main" id="{6BD98D70-4DED-E244-91B4-CC2840F0D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4426" y="5505609"/>
            <a:ext cx="1778000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charset="0"/>
                <a:cs typeface="Arial" charset="0"/>
              </a:rPr>
              <a:t>switch table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charset="0"/>
                <a:cs typeface="Arial" charset="0"/>
              </a:rPr>
              <a:t>(initially empty)</a:t>
            </a:r>
          </a:p>
        </p:txBody>
      </p:sp>
      <p:grpSp>
        <p:nvGrpSpPr>
          <p:cNvPr id="191" name="Group 49">
            <a:extLst>
              <a:ext uri="{FF2B5EF4-FFF2-40B4-BE49-F238E27FC236}">
                <a16:creationId xmlns:a16="http://schemas.microsoft.com/office/drawing/2014/main" id="{8B9081E4-811C-DA49-AFAB-29F72B60D4BB}"/>
              </a:ext>
            </a:extLst>
          </p:cNvPr>
          <p:cNvGrpSpPr>
            <a:grpSpLocks/>
          </p:cNvGrpSpPr>
          <p:nvPr/>
        </p:nvGrpSpPr>
        <p:grpSpPr bwMode="auto">
          <a:xfrm>
            <a:off x="7099013" y="5550059"/>
            <a:ext cx="2471738" cy="376237"/>
            <a:chOff x="2376" y="3383"/>
            <a:chExt cx="1557" cy="237"/>
          </a:xfrm>
        </p:grpSpPr>
        <p:sp>
          <p:nvSpPr>
            <p:cNvPr id="192" name="Text Box 50">
              <a:extLst>
                <a:ext uri="{FF2B5EF4-FFF2-40B4-BE49-F238E27FC236}">
                  <a16:creationId xmlns:a16="http://schemas.microsoft.com/office/drawing/2014/main" id="{97D41679-78B9-5343-BEC1-DA708964B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2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93" name="Text Box 51">
              <a:extLst>
                <a:ext uri="{FF2B5EF4-FFF2-40B4-BE49-F238E27FC236}">
                  <a16:creationId xmlns:a16="http://schemas.microsoft.com/office/drawing/2014/main" id="{D9DF1D7D-9670-A247-8047-BB6719D26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19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194" name="Text Box 52">
              <a:extLst>
                <a:ext uri="{FF2B5EF4-FFF2-40B4-BE49-F238E27FC236}">
                  <a16:creationId xmlns:a16="http://schemas.microsoft.com/office/drawing/2014/main" id="{2260A1CA-8A5E-9C4E-8BAE-4138F78D81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grpSp>
        <p:nvGrpSpPr>
          <p:cNvPr id="195" name="Group 59">
            <a:extLst>
              <a:ext uri="{FF2B5EF4-FFF2-40B4-BE49-F238E27FC236}">
                <a16:creationId xmlns:a16="http://schemas.microsoft.com/office/drawing/2014/main" id="{903E115E-BC14-4748-858A-D5FFC60F6755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6068"/>
            <a:ext cx="1428750" cy="369887"/>
            <a:chOff x="1750" y="3514"/>
            <a:chExt cx="900" cy="233"/>
          </a:xfrm>
        </p:grpSpPr>
        <p:sp>
          <p:nvSpPr>
            <p:cNvPr id="196" name="Rectangle 60">
              <a:extLst>
                <a:ext uri="{FF2B5EF4-FFF2-40B4-BE49-F238E27FC236}">
                  <a16:creationId xmlns:a16="http://schemas.microsoft.com/office/drawing/2014/main" id="{644AB50C-EFB0-AF45-B9A3-6D66B4075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7" name="Text Box 61">
              <a:extLst>
                <a:ext uri="{FF2B5EF4-FFF2-40B4-BE49-F238E27FC236}">
                  <a16:creationId xmlns:a16="http://schemas.microsoft.com/office/drawing/2014/main" id="{B284E544-83C3-AB4A-BC66-AA0DF1C5BB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Line 62">
              <a:extLst>
                <a:ext uri="{FF2B5EF4-FFF2-40B4-BE49-F238E27FC236}">
                  <a16:creationId xmlns:a16="http://schemas.microsoft.com/office/drawing/2014/main" id="{2CA577B3-39AE-804C-864D-443D5711C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Line 63">
              <a:extLst>
                <a:ext uri="{FF2B5EF4-FFF2-40B4-BE49-F238E27FC236}">
                  <a16:creationId xmlns:a16="http://schemas.microsoft.com/office/drawing/2014/main" id="{74F06A00-0D46-7749-BC9F-11E00CDBB6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00" name="Group 64">
            <a:extLst>
              <a:ext uri="{FF2B5EF4-FFF2-40B4-BE49-F238E27FC236}">
                <a16:creationId xmlns:a16="http://schemas.microsoft.com/office/drawing/2014/main" id="{36F25405-B90C-2C46-B956-67AF3C9F032F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4480"/>
            <a:ext cx="1428750" cy="369888"/>
            <a:chOff x="1750" y="3514"/>
            <a:chExt cx="900" cy="233"/>
          </a:xfrm>
        </p:grpSpPr>
        <p:sp>
          <p:nvSpPr>
            <p:cNvPr id="201" name="Rectangle 65">
              <a:extLst>
                <a:ext uri="{FF2B5EF4-FFF2-40B4-BE49-F238E27FC236}">
                  <a16:creationId xmlns:a16="http://schemas.microsoft.com/office/drawing/2014/main" id="{37F60D01-9E8D-FE4E-BD36-4CD886673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2" name="Text Box 66">
              <a:extLst>
                <a:ext uri="{FF2B5EF4-FFF2-40B4-BE49-F238E27FC236}">
                  <a16:creationId xmlns:a16="http://schemas.microsoft.com/office/drawing/2014/main" id="{A6DF3585-9FEA-0140-8050-A22A987FED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3" name="Line 67">
              <a:extLst>
                <a:ext uri="{FF2B5EF4-FFF2-40B4-BE49-F238E27FC236}">
                  <a16:creationId xmlns:a16="http://schemas.microsoft.com/office/drawing/2014/main" id="{C515ADCC-D409-2C42-BCFA-38F14064C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4" name="Line 68">
              <a:extLst>
                <a:ext uri="{FF2B5EF4-FFF2-40B4-BE49-F238E27FC236}">
                  <a16:creationId xmlns:a16="http://schemas.microsoft.com/office/drawing/2014/main" id="{51ACED30-867C-7C4E-B7D2-EFBC84B12F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05" name="Group 69">
            <a:extLst>
              <a:ext uri="{FF2B5EF4-FFF2-40B4-BE49-F238E27FC236}">
                <a16:creationId xmlns:a16="http://schemas.microsoft.com/office/drawing/2014/main" id="{B4E87009-38ED-E940-9BFA-C6965D3C976F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7655"/>
            <a:ext cx="1428750" cy="369888"/>
            <a:chOff x="1750" y="3514"/>
            <a:chExt cx="900" cy="233"/>
          </a:xfrm>
        </p:grpSpPr>
        <p:sp>
          <p:nvSpPr>
            <p:cNvPr id="206" name="Rectangle 70">
              <a:extLst>
                <a:ext uri="{FF2B5EF4-FFF2-40B4-BE49-F238E27FC236}">
                  <a16:creationId xmlns:a16="http://schemas.microsoft.com/office/drawing/2014/main" id="{6248BF62-3EA1-6A49-93A8-FC813DA01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7" name="Text Box 71">
              <a:extLst>
                <a:ext uri="{FF2B5EF4-FFF2-40B4-BE49-F238E27FC236}">
                  <a16:creationId xmlns:a16="http://schemas.microsoft.com/office/drawing/2014/main" id="{00AA1FEE-7000-E747-9173-C6842FE06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8" name="Line 72">
              <a:extLst>
                <a:ext uri="{FF2B5EF4-FFF2-40B4-BE49-F238E27FC236}">
                  <a16:creationId xmlns:a16="http://schemas.microsoft.com/office/drawing/2014/main" id="{5FDDCB7C-81BC-B34E-AFC3-3CDA9605B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9" name="Line 73">
              <a:extLst>
                <a:ext uri="{FF2B5EF4-FFF2-40B4-BE49-F238E27FC236}">
                  <a16:creationId xmlns:a16="http://schemas.microsoft.com/office/drawing/2014/main" id="{EF8FD2D7-2282-C840-8B09-C82ADFC54F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74">
            <a:extLst>
              <a:ext uri="{FF2B5EF4-FFF2-40B4-BE49-F238E27FC236}">
                <a16:creationId xmlns:a16="http://schemas.microsoft.com/office/drawing/2014/main" id="{7FD60212-2FF9-404A-9485-023D84866317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7655"/>
            <a:ext cx="1428750" cy="369888"/>
            <a:chOff x="1750" y="3514"/>
            <a:chExt cx="900" cy="233"/>
          </a:xfrm>
        </p:grpSpPr>
        <p:sp>
          <p:nvSpPr>
            <p:cNvPr id="211" name="Rectangle 75">
              <a:extLst>
                <a:ext uri="{FF2B5EF4-FFF2-40B4-BE49-F238E27FC236}">
                  <a16:creationId xmlns:a16="http://schemas.microsoft.com/office/drawing/2014/main" id="{7D54E101-A7C1-BF47-A4DF-2F2002E4D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2" name="Text Box 76">
              <a:extLst>
                <a:ext uri="{FF2B5EF4-FFF2-40B4-BE49-F238E27FC236}">
                  <a16:creationId xmlns:a16="http://schemas.microsoft.com/office/drawing/2014/main" id="{E561303C-0E60-284F-98F1-C49081A2F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Line 77">
              <a:extLst>
                <a:ext uri="{FF2B5EF4-FFF2-40B4-BE49-F238E27FC236}">
                  <a16:creationId xmlns:a16="http://schemas.microsoft.com/office/drawing/2014/main" id="{90071223-4F6D-B645-B6BA-5C215A4D1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Line 78">
              <a:extLst>
                <a:ext uri="{FF2B5EF4-FFF2-40B4-BE49-F238E27FC236}">
                  <a16:creationId xmlns:a16="http://schemas.microsoft.com/office/drawing/2014/main" id="{58840410-3DD1-334E-8F95-AA19BCF68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5" name="Group 79">
            <a:extLst>
              <a:ext uri="{FF2B5EF4-FFF2-40B4-BE49-F238E27FC236}">
                <a16:creationId xmlns:a16="http://schemas.microsoft.com/office/drawing/2014/main" id="{B58C14CA-6C0A-E64E-95A3-6BDCBDD04063}"/>
              </a:ext>
            </a:extLst>
          </p:cNvPr>
          <p:cNvGrpSpPr>
            <a:grpSpLocks/>
          </p:cNvGrpSpPr>
          <p:nvPr/>
        </p:nvGrpSpPr>
        <p:grpSpPr bwMode="auto">
          <a:xfrm>
            <a:off x="8194389" y="3254480"/>
            <a:ext cx="1428750" cy="369888"/>
            <a:chOff x="1750" y="3514"/>
            <a:chExt cx="900" cy="233"/>
          </a:xfrm>
        </p:grpSpPr>
        <p:sp>
          <p:nvSpPr>
            <p:cNvPr id="216" name="Rectangle 80">
              <a:extLst>
                <a:ext uri="{FF2B5EF4-FFF2-40B4-BE49-F238E27FC236}">
                  <a16:creationId xmlns:a16="http://schemas.microsoft.com/office/drawing/2014/main" id="{53031030-6075-9644-9CD4-E1BE9D15D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Text Box 81">
              <a:extLst>
                <a:ext uri="{FF2B5EF4-FFF2-40B4-BE49-F238E27FC236}">
                  <a16:creationId xmlns:a16="http://schemas.microsoft.com/office/drawing/2014/main" id="{0EA82F91-189F-4D41-AFA6-0FA95AACC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Line 82">
              <a:extLst>
                <a:ext uri="{FF2B5EF4-FFF2-40B4-BE49-F238E27FC236}">
                  <a16:creationId xmlns:a16="http://schemas.microsoft.com/office/drawing/2014/main" id="{8D0DFD4D-816F-A24A-A991-659C66E55D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Line 83">
              <a:extLst>
                <a:ext uri="{FF2B5EF4-FFF2-40B4-BE49-F238E27FC236}">
                  <a16:creationId xmlns:a16="http://schemas.microsoft.com/office/drawing/2014/main" id="{D760E2ED-6F20-9D4E-AE11-C1B99B2822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1" name="Group 92">
            <a:extLst>
              <a:ext uri="{FF2B5EF4-FFF2-40B4-BE49-F238E27FC236}">
                <a16:creationId xmlns:a16="http://schemas.microsoft.com/office/drawing/2014/main" id="{3370A2C8-4CE7-C741-8929-9217859A0561}"/>
              </a:ext>
            </a:extLst>
          </p:cNvPr>
          <p:cNvGrpSpPr>
            <a:grpSpLocks/>
          </p:cNvGrpSpPr>
          <p:nvPr/>
        </p:nvGrpSpPr>
        <p:grpSpPr bwMode="auto">
          <a:xfrm>
            <a:off x="8529351" y="4356205"/>
            <a:ext cx="1428750" cy="369888"/>
            <a:chOff x="730" y="2472"/>
            <a:chExt cx="900" cy="233"/>
          </a:xfrm>
        </p:grpSpPr>
        <p:sp>
          <p:nvSpPr>
            <p:cNvPr id="222" name="Rectangle 88">
              <a:extLst>
                <a:ext uri="{FF2B5EF4-FFF2-40B4-BE49-F238E27FC236}">
                  <a16:creationId xmlns:a16="http://schemas.microsoft.com/office/drawing/2014/main" id="{E50BA891-DC66-6748-9209-EA9D4F2B0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" y="2500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23" name="Text Box 89">
              <a:extLst>
                <a:ext uri="{FF2B5EF4-FFF2-40B4-BE49-F238E27FC236}">
                  <a16:creationId xmlns:a16="http://schemas.microsoft.com/office/drawing/2014/main" id="{17C11772-AB70-0344-B94C-1B06764AC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0" y="2472"/>
              <a:ext cx="35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’</a:t>
              </a: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A</a:t>
              </a:r>
            </a:p>
          </p:txBody>
        </p:sp>
        <p:sp>
          <p:nvSpPr>
            <p:cNvPr id="224" name="Line 90">
              <a:extLst>
                <a:ext uri="{FF2B5EF4-FFF2-40B4-BE49-F238E27FC236}">
                  <a16:creationId xmlns:a16="http://schemas.microsoft.com/office/drawing/2014/main" id="{92A1D7A9-6B7D-6245-8648-0585E752C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" y="2499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5" name="Line 91">
              <a:extLst>
                <a:ext uri="{FF2B5EF4-FFF2-40B4-BE49-F238E27FC236}">
                  <a16:creationId xmlns:a16="http://schemas.microsoft.com/office/drawing/2014/main" id="{F9EF27B4-FE96-D148-89C0-7A525840FD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6" y="2498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6" name="Group 94">
            <a:extLst>
              <a:ext uri="{FF2B5EF4-FFF2-40B4-BE49-F238E27FC236}">
                <a16:creationId xmlns:a16="http://schemas.microsoft.com/office/drawing/2014/main" id="{EC5CFC4C-B38C-5948-9557-ADD689122F82}"/>
              </a:ext>
            </a:extLst>
          </p:cNvPr>
          <p:cNvGrpSpPr>
            <a:grpSpLocks/>
          </p:cNvGrpSpPr>
          <p:nvPr/>
        </p:nvGrpSpPr>
        <p:grpSpPr bwMode="auto">
          <a:xfrm>
            <a:off x="7095838" y="5835809"/>
            <a:ext cx="2471738" cy="374650"/>
            <a:chOff x="2376" y="3383"/>
            <a:chExt cx="1557" cy="236"/>
          </a:xfrm>
        </p:grpSpPr>
        <p:sp>
          <p:nvSpPr>
            <p:cNvPr id="227" name="Text Box 95">
              <a:extLst>
                <a:ext uri="{FF2B5EF4-FFF2-40B4-BE49-F238E27FC236}">
                  <a16:creationId xmlns:a16="http://schemas.microsoft.com/office/drawing/2014/main" id="{9D1F6511-0EBF-3C44-9268-558C639B4F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4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  <a:r>
                <a:rPr lang="ja-JP" alt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’</a:t>
              </a:r>
              <a:endParaRPr lang="en-US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28" name="Text Box 96">
              <a:extLst>
                <a:ext uri="{FF2B5EF4-FFF2-40B4-BE49-F238E27FC236}">
                  <a16:creationId xmlns:a16="http://schemas.microsoft.com/office/drawing/2014/main" id="{44CF8BAE-BCDF-884C-B092-5D9BC5021B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4</a:t>
              </a:r>
            </a:p>
          </p:txBody>
        </p:sp>
        <p:sp>
          <p:nvSpPr>
            <p:cNvPr id="229" name="Text Box 97">
              <a:extLst>
                <a:ext uri="{FF2B5EF4-FFF2-40B4-BE49-F238E27FC236}">
                  <a16:creationId xmlns:a16="http://schemas.microsoft.com/office/drawing/2014/main" id="{E14D8E40-E7CD-ED4A-9731-066C07364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sp>
        <p:nvSpPr>
          <p:cNvPr id="278" name="Rectangle 84">
            <a:extLst>
              <a:ext uri="{FF2B5EF4-FFF2-40B4-BE49-F238E27FC236}">
                <a16:creationId xmlns:a16="http://schemas.microsoft.com/office/drawing/2014/main" id="{78229FD9-9E00-354C-8B01-81EA9369D550}"/>
              </a:ext>
            </a:extLst>
          </p:cNvPr>
          <p:cNvSpPr txBox="1">
            <a:spLocks noChangeArrowheads="1"/>
          </p:cNvSpPr>
          <p:nvPr/>
        </p:nvSpPr>
        <p:spPr>
          <a:xfrm>
            <a:off x="870366" y="1583075"/>
            <a:ext cx="4044950" cy="9445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/>
              <a:t>frame destination, A’, location unknown:</a:t>
            </a:r>
            <a:endParaRPr lang="en-US" i="1"/>
          </a:p>
        </p:txBody>
      </p:sp>
      <p:sp>
        <p:nvSpPr>
          <p:cNvPr id="279" name="Text Box 86">
            <a:extLst>
              <a:ext uri="{FF2B5EF4-FFF2-40B4-BE49-F238E27FC236}">
                <a16:creationId xmlns:a16="http://schemas.microsoft.com/office/drawing/2014/main" id="{8EB576ED-EEAB-4740-B1E7-8093AC54C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4181" y="1937790"/>
            <a:ext cx="94288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>
                <a:solidFill>
                  <a:srgbClr val="CC0000"/>
                </a:solidFill>
                <a:latin typeface="+mn-lt"/>
                <a:cs typeface="+mn-cs"/>
              </a:rPr>
              <a:t>flood</a:t>
            </a:r>
          </a:p>
        </p:txBody>
      </p:sp>
      <p:sp>
        <p:nvSpPr>
          <p:cNvPr id="280" name="Rectangle 93">
            <a:extLst>
              <a:ext uri="{FF2B5EF4-FFF2-40B4-BE49-F238E27FC236}">
                <a16:creationId xmlns:a16="http://schemas.microsoft.com/office/drawing/2014/main" id="{03EE78BF-359C-A14B-BDC2-3A060C04D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654" y="2500650"/>
            <a:ext cx="4044950" cy="94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79400" indent="-27940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>
                <a:solidFill>
                  <a:srgbClr val="000000"/>
                </a:solidFill>
                <a:cs typeface="+mn-cs"/>
              </a:rPr>
              <a:t>destination A location known:</a:t>
            </a:r>
            <a:endParaRPr lang="en-US" sz="2800">
              <a:solidFill>
                <a:srgbClr val="FF0000"/>
              </a:solidFill>
              <a:cs typeface="+mn-cs"/>
            </a:endParaRPr>
          </a:p>
        </p:txBody>
      </p:sp>
      <p:sp>
        <p:nvSpPr>
          <p:cNvPr id="281" name="Rectangle 98">
            <a:extLst>
              <a:ext uri="{FF2B5EF4-FFF2-40B4-BE49-F238E27FC236}">
                <a16:creationId xmlns:a16="http://schemas.microsoft.com/office/drawing/2014/main" id="{4A0C0776-2D33-A54C-8754-1AB684225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835" y="2974429"/>
            <a:ext cx="4417575" cy="12527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ts val="3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>
                <a:solidFill>
                  <a:srgbClr val="CC0000"/>
                </a:solidFill>
                <a:cs typeface="+mn-cs"/>
              </a:rPr>
              <a:t>                selectively send </a:t>
            </a:r>
          </a:p>
          <a:p>
            <a:pPr marL="342900" indent="-342900">
              <a:lnSpc>
                <a:spcPts val="3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>
                <a:solidFill>
                  <a:srgbClr val="CC0000"/>
                </a:solidFill>
                <a:cs typeface="+mn-cs"/>
              </a:rPr>
              <a:t>on just one link</a:t>
            </a:r>
          </a:p>
        </p:txBody>
      </p:sp>
    </p:spTree>
    <p:extLst>
      <p:ext uri="{BB962C8B-B14F-4D97-AF65-F5344CB8AC3E}">
        <p14:creationId xmlns:p14="http://schemas.microsoft.com/office/powerpoint/2010/main" val="21699041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3.7037E-6 L -0.1069 0.11482 L -0.1069 0.24329 " pathEditMode="relative" rAng="0" ptsTypes="AAA">
                                      <p:cBhvr>
                                        <p:cTn id="24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52" y="12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7 L -0.12122 -0.0981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-4907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11111E-6 L -0.10365 0.09444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82" y="472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85185E-6 L 0.0349 0.15509 " pathEditMode="relative" rAng="0" ptsTypes="AA">
                                      <p:cBhvr>
                                        <p:cTn id="50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5" y="775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85185E-6 L 0.12083 0.05209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42" y="2593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1.11111E-6 L 0.11549 -0.10232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68" y="-5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43 -0.0051 L -0.03763 -0.17014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0" y="-8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06 -0.1588 L -0.03476 -0.32871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84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/>
      <p:bldP spid="278" grpId="0" build="p"/>
      <p:bldP spid="279" grpId="0"/>
      <p:bldP spid="280" grpId="0" build="p"/>
      <p:bldP spid="281" grpId="0" uiExpand="1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Interconnecting switches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68</a:t>
            </a:fld>
            <a:endParaRPr lang="en-US"/>
          </a:p>
        </p:txBody>
      </p:sp>
      <p:sp>
        <p:nvSpPr>
          <p:cNvPr id="170" name="Rectangle 6">
            <a:extLst>
              <a:ext uri="{FF2B5EF4-FFF2-40B4-BE49-F238E27FC236}">
                <a16:creationId xmlns:a16="http://schemas.microsoft.com/office/drawing/2014/main" id="{D00993B5-4690-E140-B05C-69E88A020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8264" y="1335790"/>
            <a:ext cx="7881938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Font typeface="Wingdings" charset="2"/>
              <a:buNone/>
              <a:defRPr/>
            </a:pPr>
            <a:r>
              <a:rPr lang="en-US" kern="0">
                <a:cs typeface="+mn-cs"/>
              </a:rPr>
              <a:t>self-learning switches can be connected together:</a:t>
            </a:r>
          </a:p>
        </p:txBody>
      </p:sp>
      <p:sp>
        <p:nvSpPr>
          <p:cNvPr id="171" name="Rectangle 70">
            <a:extLst>
              <a:ext uri="{FF2B5EF4-FFF2-40B4-BE49-F238E27FC236}">
                <a16:creationId xmlns:a16="http://schemas.microsoft.com/office/drawing/2014/main" id="{4FA79001-8106-D44D-B7AE-1DA5FDFFA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308" y="4550478"/>
            <a:ext cx="10746932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460375" indent="-3968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2800" i="1" u="sng">
                <a:solidFill>
                  <a:srgbClr val="CC0000"/>
                </a:solidFill>
                <a:ea typeface="ＭＳ Ｐゴシック" charset="0"/>
              </a:rPr>
              <a:t>Q:</a:t>
            </a:r>
            <a:r>
              <a:rPr lang="en-US" sz="2800" i="1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sending from A to G - how does S</a:t>
            </a:r>
            <a:r>
              <a:rPr lang="en-US" sz="2800" baseline="-25000">
                <a:solidFill>
                  <a:srgbClr val="000000"/>
                </a:solidFill>
                <a:ea typeface="ＭＳ Ｐゴシック" charset="0"/>
              </a:rPr>
              <a:t>1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 know to forward frame destined to G via S</a:t>
            </a:r>
            <a:r>
              <a:rPr lang="en-US" sz="2800" baseline="-25000">
                <a:solidFill>
                  <a:srgbClr val="000000"/>
                </a:solidFill>
                <a:ea typeface="ＭＳ Ｐゴシック" charset="0"/>
              </a:rPr>
              <a:t>4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 and S</a:t>
            </a:r>
            <a:r>
              <a:rPr lang="en-US" sz="2800" baseline="-25000">
                <a:solidFill>
                  <a:srgbClr val="000000"/>
                </a:solidFill>
                <a:ea typeface="ＭＳ Ｐゴシック" charset="0"/>
              </a:rPr>
              <a:t>3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marL="457200" indent="-2873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u="sng">
                <a:solidFill>
                  <a:srgbClr val="CC0000"/>
                </a:solidFill>
                <a:ea typeface="ＭＳ Ｐゴシック" charset="0"/>
              </a:rPr>
              <a:t>A:</a:t>
            </a:r>
            <a:r>
              <a:rPr lang="en-US" sz="2800" i="1">
                <a:solidFill>
                  <a:srgbClr val="CC0000"/>
                </a:solidFill>
                <a:ea typeface="ＭＳ Ｐゴシック" charset="0"/>
              </a:rPr>
              <a:t> 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self learning! (works exactly the same as in single-switch case!)</a:t>
            </a:r>
          </a:p>
        </p:txBody>
      </p:sp>
      <p:grpSp>
        <p:nvGrpSpPr>
          <p:cNvPr id="172" name="Group 1">
            <a:extLst>
              <a:ext uri="{FF2B5EF4-FFF2-40B4-BE49-F238E27FC236}">
                <a16:creationId xmlns:a16="http://schemas.microsoft.com/office/drawing/2014/main" id="{6ACB2ECE-A6EE-2F42-BFE2-A88609E9FC4C}"/>
              </a:ext>
            </a:extLst>
          </p:cNvPr>
          <p:cNvGrpSpPr>
            <a:grpSpLocks/>
          </p:cNvGrpSpPr>
          <p:nvPr/>
        </p:nvGrpSpPr>
        <p:grpSpPr bwMode="auto">
          <a:xfrm>
            <a:off x="2517827" y="2654612"/>
            <a:ext cx="2005135" cy="1358900"/>
            <a:chOff x="958850" y="2444750"/>
            <a:chExt cx="2005665" cy="1358710"/>
          </a:xfrm>
        </p:grpSpPr>
        <p:sp>
          <p:nvSpPr>
            <p:cNvPr id="173" name="Line 20">
              <a:extLst>
                <a:ext uri="{FF2B5EF4-FFF2-40B4-BE49-F238E27FC236}">
                  <a16:creationId xmlns:a16="http://schemas.microsoft.com/office/drawing/2014/main" id="{A3FD6BE2-2CD4-6143-B6C7-1587A108B7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82903" y="3030456"/>
              <a:ext cx="55577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20" name="Line 21">
              <a:extLst>
                <a:ext uri="{FF2B5EF4-FFF2-40B4-BE49-F238E27FC236}">
                  <a16:creationId xmlns:a16="http://schemas.microsoft.com/office/drawing/2014/main" id="{3DA59D3F-F827-094B-A805-1A54870E11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0355" y="3078074"/>
              <a:ext cx="271534" cy="31428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2" name="Line 22">
              <a:extLst>
                <a:ext uri="{FF2B5EF4-FFF2-40B4-BE49-F238E27FC236}">
                  <a16:creationId xmlns:a16="http://schemas.microsoft.com/office/drawing/2014/main" id="{2168E2D5-CF45-3B47-AB69-F33DF11C94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9566" y="3106645"/>
              <a:ext cx="73044" cy="29523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82" name="Text Box 64">
              <a:extLst>
                <a:ext uri="{FF2B5EF4-FFF2-40B4-BE49-F238E27FC236}">
                  <a16:creationId xmlns:a16="http://schemas.microsoft.com/office/drawing/2014/main" id="{0105097B-F91D-A240-ACB8-B8FE8F879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850" y="2844744"/>
              <a:ext cx="317800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83" name="Text Box 65">
              <a:extLst>
                <a:ext uri="{FF2B5EF4-FFF2-40B4-BE49-F238E27FC236}">
                  <a16:creationId xmlns:a16="http://schemas.microsoft.com/office/drawing/2014/main" id="{1C6222BA-8E34-C046-9685-A8AA4450E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232" y="3306642"/>
              <a:ext cx="309782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84" name="Text Box 73">
              <a:extLst>
                <a:ext uri="{FF2B5EF4-FFF2-40B4-BE49-F238E27FC236}">
                  <a16:creationId xmlns:a16="http://schemas.microsoft.com/office/drawing/2014/main" id="{54488D61-5701-C14F-AE1F-1F70DE4CE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1548" y="2444750"/>
              <a:ext cx="369109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</a:t>
              </a:r>
              <a:r>
                <a:rPr kumimoji="0" lang="en-US" sz="18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285" name="Text Box 66">
              <a:extLst>
                <a:ext uri="{FF2B5EF4-FFF2-40B4-BE49-F238E27FC236}">
                  <a16:creationId xmlns:a16="http://schemas.microsoft.com/office/drawing/2014/main" id="{1CC25A49-338C-1F44-9BAE-7CAED2A9A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336" y="3298706"/>
              <a:ext cx="308179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grpSp>
          <p:nvGrpSpPr>
            <p:cNvPr id="286" name="Group 44">
              <a:extLst>
                <a:ext uri="{FF2B5EF4-FFF2-40B4-BE49-F238E27FC236}">
                  <a16:creationId xmlns:a16="http://schemas.microsoft.com/office/drawing/2014/main" id="{202C5460-F11A-2D44-9706-A94732DA78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7760" y="2834640"/>
              <a:ext cx="568960" cy="481140"/>
              <a:chOff x="-44" y="1473"/>
              <a:chExt cx="981" cy="1105"/>
            </a:xfrm>
          </p:grpSpPr>
          <p:pic>
            <p:nvPicPr>
              <p:cNvPr id="294" name="Picture 45" descr="desktop_computer_stylized_medium">
                <a:extLst>
                  <a:ext uri="{FF2B5EF4-FFF2-40B4-BE49-F238E27FC236}">
                    <a16:creationId xmlns:a16="http://schemas.microsoft.com/office/drawing/2014/main" id="{7120F0F2-50A9-3C4D-910D-4BB9142A02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5" name="Freeform 46">
                <a:extLst>
                  <a:ext uri="{FF2B5EF4-FFF2-40B4-BE49-F238E27FC236}">
                    <a16:creationId xmlns:a16="http://schemas.microsoft.com/office/drawing/2014/main" id="{C9BEE683-FE6F-D043-B338-7EB0184590C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87" name="Group 44">
              <a:extLst>
                <a:ext uri="{FF2B5EF4-FFF2-40B4-BE49-F238E27FC236}">
                  <a16:creationId xmlns:a16="http://schemas.microsoft.com/office/drawing/2014/main" id="{A92DFDE4-2038-4B47-B1BF-86DCDC002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4160" y="3291840"/>
              <a:ext cx="568960" cy="481140"/>
              <a:chOff x="-44" y="1473"/>
              <a:chExt cx="981" cy="1105"/>
            </a:xfrm>
          </p:grpSpPr>
          <p:pic>
            <p:nvPicPr>
              <p:cNvPr id="292" name="Picture 45" descr="desktop_computer_stylized_medium">
                <a:extLst>
                  <a:ext uri="{FF2B5EF4-FFF2-40B4-BE49-F238E27FC236}">
                    <a16:creationId xmlns:a16="http://schemas.microsoft.com/office/drawing/2014/main" id="{E569455D-4E55-0044-83EF-B08B7B4ED4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3" name="Freeform 46">
                <a:extLst>
                  <a:ext uri="{FF2B5EF4-FFF2-40B4-BE49-F238E27FC236}">
                    <a16:creationId xmlns:a16="http://schemas.microsoft.com/office/drawing/2014/main" id="{306E34CC-1F03-244B-B814-D6B9650DD43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88" name="Group 44">
              <a:extLst>
                <a:ext uri="{FF2B5EF4-FFF2-40B4-BE49-F238E27FC236}">
                  <a16:creationId xmlns:a16="http://schemas.microsoft.com/office/drawing/2014/main" id="{48CCA417-6C89-B64D-98DA-51EE4AF3DD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2480" y="3322320"/>
              <a:ext cx="568960" cy="481140"/>
              <a:chOff x="-44" y="1473"/>
              <a:chExt cx="981" cy="1105"/>
            </a:xfrm>
          </p:grpSpPr>
          <p:pic>
            <p:nvPicPr>
              <p:cNvPr id="290" name="Picture 45" descr="desktop_computer_stylized_medium">
                <a:extLst>
                  <a:ext uri="{FF2B5EF4-FFF2-40B4-BE49-F238E27FC236}">
                    <a16:creationId xmlns:a16="http://schemas.microsoft.com/office/drawing/2014/main" id="{074846CF-8FFE-1E48-8A24-4F106758ED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" name="Freeform 46">
                <a:extLst>
                  <a:ext uri="{FF2B5EF4-FFF2-40B4-BE49-F238E27FC236}">
                    <a16:creationId xmlns:a16="http://schemas.microsoft.com/office/drawing/2014/main" id="{7DA76408-C614-1A41-A0F3-713C04FAF6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289" name="Picture 3">
              <a:extLst>
                <a:ext uri="{FF2B5EF4-FFF2-40B4-BE49-F238E27FC236}">
                  <a16:creationId xmlns:a16="http://schemas.microsoft.com/office/drawing/2014/main" id="{8CEF6460-C3D7-8046-8A73-96F0A807C9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4817" y="2879664"/>
              <a:ext cx="678041" cy="2999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77404B8-E1BB-474B-A99A-C610AFAFCB65}"/>
              </a:ext>
            </a:extLst>
          </p:cNvPr>
          <p:cNvGrpSpPr/>
          <p:nvPr/>
        </p:nvGrpSpPr>
        <p:grpSpPr>
          <a:xfrm>
            <a:off x="3950752" y="2194237"/>
            <a:ext cx="4856162" cy="2044145"/>
            <a:chOff x="3950752" y="2194237"/>
            <a:chExt cx="4856162" cy="2044145"/>
          </a:xfrm>
        </p:grpSpPr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250CAC08-1B66-E940-BD6A-FDFBCA415B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0752" y="2194237"/>
              <a:ext cx="4856162" cy="2044145"/>
              <a:chOff x="2379663" y="1984375"/>
              <a:chExt cx="4855711" cy="2043590"/>
            </a:xfrm>
          </p:grpSpPr>
          <p:sp>
            <p:nvSpPr>
              <p:cNvPr id="297" name="Line 23">
                <a:extLst>
                  <a:ext uri="{FF2B5EF4-FFF2-40B4-BE49-F238E27FC236}">
                    <a16:creationId xmlns:a16="http://schemas.microsoft.com/office/drawing/2014/main" id="{49AAAEFF-FE53-5C4F-9879-CAE69B40D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5258" y="3068344"/>
                <a:ext cx="346043" cy="21584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98" name="Line 24">
                <a:extLst>
                  <a:ext uri="{FF2B5EF4-FFF2-40B4-BE49-F238E27FC236}">
                    <a16:creationId xmlns:a16="http://schemas.microsoft.com/office/drawing/2014/main" id="{DD18F58C-CBA1-334F-87D1-D27087E0A4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9554" y="3087389"/>
                <a:ext cx="125401" cy="58721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99" name="Line 25">
                <a:extLst>
                  <a:ext uri="{FF2B5EF4-FFF2-40B4-BE49-F238E27FC236}">
                    <a16:creationId xmlns:a16="http://schemas.microsoft.com/office/drawing/2014/main" id="{0810A11B-6CE3-4B4A-892A-D88467FF0C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4326" y="3030254"/>
                <a:ext cx="230167" cy="36185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0" name="Line 26">
                <a:extLst>
                  <a:ext uri="{FF2B5EF4-FFF2-40B4-BE49-F238E27FC236}">
                    <a16:creationId xmlns:a16="http://schemas.microsoft.com/office/drawing/2014/main" id="{D3BCC038-234F-EE40-8E10-0F7AEA9072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32145" y="3106433"/>
                <a:ext cx="428585" cy="24440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1" name="Line 27">
                <a:extLst>
                  <a:ext uri="{FF2B5EF4-FFF2-40B4-BE49-F238E27FC236}">
                    <a16:creationId xmlns:a16="http://schemas.microsoft.com/office/drawing/2014/main" id="{CAF3C678-3D9A-294A-92F0-F6754B9063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35335" y="3077866"/>
                <a:ext cx="9524" cy="4697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2" name="Line 35">
                <a:extLst>
                  <a:ext uri="{FF2B5EF4-FFF2-40B4-BE49-F238E27FC236}">
                    <a16:creationId xmlns:a16="http://schemas.microsoft.com/office/drawing/2014/main" id="{35D390D2-019E-0B44-9120-1A7C03C987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9663" y="2355749"/>
                <a:ext cx="1517509" cy="53642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3" name="Line 36">
                <a:extLst>
                  <a:ext uri="{FF2B5EF4-FFF2-40B4-BE49-F238E27FC236}">
                    <a16:creationId xmlns:a16="http://schemas.microsoft.com/office/drawing/2014/main" id="{07E72922-2BC5-824E-B2F0-2A0C9BBF13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00356" y="2322421"/>
                <a:ext cx="0" cy="5999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4" name="Line 37">
                <a:extLst>
                  <a:ext uri="{FF2B5EF4-FFF2-40B4-BE49-F238E27FC236}">
                    <a16:creationId xmlns:a16="http://schemas.microsoft.com/office/drawing/2014/main" id="{EB84757E-562A-C946-8296-30C62384C4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449571" y="2306551"/>
                <a:ext cx="1406394" cy="6840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5" name="Line 63">
                <a:extLst>
                  <a:ext uri="{FF2B5EF4-FFF2-40B4-BE49-F238E27FC236}">
                    <a16:creationId xmlns:a16="http://schemas.microsoft.com/office/drawing/2014/main" id="{CBB1E0F6-DA9A-234C-8F78-2F42A9BA4E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11539" y="3131826"/>
                <a:ext cx="285723" cy="15870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6" name="Text Box 67">
                <a:extLst>
                  <a:ext uri="{FF2B5EF4-FFF2-40B4-BE49-F238E27FC236}">
                    <a16:creationId xmlns:a16="http://schemas.microsoft.com/office/drawing/2014/main" id="{65DA7922-1FE3-A54E-B585-6D332125E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0973" y="3222289"/>
                <a:ext cx="327304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D</a:t>
                </a:r>
              </a:p>
            </p:txBody>
          </p:sp>
          <p:sp>
            <p:nvSpPr>
              <p:cNvPr id="307" name="Text Box 68">
                <a:extLst>
                  <a:ext uri="{FF2B5EF4-FFF2-40B4-BE49-F238E27FC236}">
                    <a16:creationId xmlns:a16="http://schemas.microsoft.com/office/drawing/2014/main" id="{3343D53D-3E0E-2A4D-A833-D3A2A9F3B7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4004" y="3658733"/>
                <a:ext cx="29684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E</a:t>
                </a:r>
              </a:p>
            </p:txBody>
          </p:sp>
          <p:sp>
            <p:nvSpPr>
              <p:cNvPr id="308" name="Text Box 69">
                <a:extLst>
                  <a:ext uri="{FF2B5EF4-FFF2-40B4-BE49-F238E27FC236}">
                    <a16:creationId xmlns:a16="http://schemas.microsoft.com/office/drawing/2014/main" id="{0A60F714-DC84-1843-A5C5-D915B65F12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67035" y="3057234"/>
                <a:ext cx="290437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F</a:t>
                </a:r>
              </a:p>
            </p:txBody>
          </p:sp>
          <p:sp>
            <p:nvSpPr>
              <p:cNvPr id="309" name="Text Box 74">
                <a:extLst>
                  <a:ext uri="{FF2B5EF4-FFF2-40B4-BE49-F238E27FC236}">
                    <a16:creationId xmlns:a16="http://schemas.microsoft.com/office/drawing/2014/main" id="{D0CA346A-C9B0-5B42-8D05-2411A6B2DB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8267" y="2768387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2</a:t>
                </a:r>
              </a:p>
            </p:txBody>
          </p:sp>
          <p:sp>
            <p:nvSpPr>
              <p:cNvPr id="310" name="Text Box 75">
                <a:extLst>
                  <a:ext uri="{FF2B5EF4-FFF2-40B4-BE49-F238E27FC236}">
                    <a16:creationId xmlns:a16="http://schemas.microsoft.com/office/drawing/2014/main" id="{F0F5C6E8-D75A-DE41-9CA5-225DDACA8B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35290" y="1984375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4</a:t>
                </a:r>
              </a:p>
            </p:txBody>
          </p:sp>
          <p:sp>
            <p:nvSpPr>
              <p:cNvPr id="311" name="Text Box 76">
                <a:extLst>
                  <a:ext uri="{FF2B5EF4-FFF2-40B4-BE49-F238E27FC236}">
                    <a16:creationId xmlns:a16="http://schemas.microsoft.com/office/drawing/2014/main" id="{70567B04-06CD-C745-BE8D-1EA39B3A8F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09938" y="2570004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3</a:t>
                </a:r>
              </a:p>
            </p:txBody>
          </p:sp>
          <p:sp>
            <p:nvSpPr>
              <p:cNvPr id="312" name="Text Box 78">
                <a:extLst>
                  <a:ext uri="{FF2B5EF4-FFF2-40B4-BE49-F238E27FC236}">
                    <a16:creationId xmlns:a16="http://schemas.microsoft.com/office/drawing/2014/main" id="{92C2CEEA-E74F-CD4F-9E93-4106B97116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0104" y="3541290"/>
                <a:ext cx="328905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H</a:t>
                </a:r>
              </a:p>
            </p:txBody>
          </p:sp>
          <p:sp>
            <p:nvSpPr>
              <p:cNvPr id="313" name="Text Box 79">
                <a:extLst>
                  <a:ext uri="{FF2B5EF4-FFF2-40B4-BE49-F238E27FC236}">
                    <a16:creationId xmlns:a16="http://schemas.microsoft.com/office/drawing/2014/main" id="{767F8C52-0473-094B-81C9-B0074DCAC8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86160" y="3179439"/>
                <a:ext cx="249214" cy="3697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I</a:t>
                </a:r>
              </a:p>
            </p:txBody>
          </p:sp>
          <p:sp>
            <p:nvSpPr>
              <p:cNvPr id="314" name="Text Box 80">
                <a:extLst>
                  <a:ext uri="{FF2B5EF4-FFF2-40B4-BE49-F238E27FC236}">
                    <a16:creationId xmlns:a16="http://schemas.microsoft.com/office/drawing/2014/main" id="{AD433860-39B4-F94C-97D1-8ED2BC51F0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03560" y="3595251"/>
                <a:ext cx="330509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G</a:t>
                </a:r>
              </a:p>
            </p:txBody>
          </p:sp>
          <p:pic>
            <p:nvPicPr>
              <p:cNvPr id="315" name="Picture 3">
                <a:extLst>
                  <a:ext uri="{FF2B5EF4-FFF2-40B4-BE49-F238E27FC236}">
                    <a16:creationId xmlns:a16="http://schemas.microsoft.com/office/drawing/2014/main" id="{14EE1F48-9E60-234B-9CCF-63F7C147B0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3899" y="2930268"/>
                <a:ext cx="677799" cy="2999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pSp>
            <p:nvGrpSpPr>
              <p:cNvPr id="316" name="Group 44">
                <a:extLst>
                  <a:ext uri="{FF2B5EF4-FFF2-40B4-BE49-F238E27FC236}">
                    <a16:creationId xmlns:a16="http://schemas.microsoft.com/office/drawing/2014/main" id="{843B54DD-D810-6746-9846-37B2CA4C41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9440" y="3180080"/>
                <a:ext cx="568960" cy="481140"/>
                <a:chOff x="-44" y="1473"/>
                <a:chExt cx="981" cy="1105"/>
              </a:xfrm>
            </p:grpSpPr>
            <p:pic>
              <p:nvPicPr>
                <p:cNvPr id="334" name="Picture 45" descr="desktop_computer_stylized_medium">
                  <a:extLst>
                    <a:ext uri="{FF2B5EF4-FFF2-40B4-BE49-F238E27FC236}">
                      <a16:creationId xmlns:a16="http://schemas.microsoft.com/office/drawing/2014/main" id="{3D52FA82-0F33-BF48-BE19-E000988EA1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5" name="Freeform 46">
                  <a:extLst>
                    <a:ext uri="{FF2B5EF4-FFF2-40B4-BE49-F238E27FC236}">
                      <a16:creationId xmlns:a16="http://schemas.microsoft.com/office/drawing/2014/main" id="{2C894004-AB5E-DE41-B89A-F88D90E6D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7" name="Group 44">
                <a:extLst>
                  <a:ext uri="{FF2B5EF4-FFF2-40B4-BE49-F238E27FC236}">
                    <a16:creationId xmlns:a16="http://schemas.microsoft.com/office/drawing/2014/main" id="{B697333C-8F88-6F49-AA8F-4C9781CC4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6320" y="3525520"/>
                <a:ext cx="568960" cy="481140"/>
                <a:chOff x="-44" y="1473"/>
                <a:chExt cx="981" cy="1105"/>
              </a:xfrm>
            </p:grpSpPr>
            <p:pic>
              <p:nvPicPr>
                <p:cNvPr id="332" name="Picture 45" descr="desktop_computer_stylized_medium">
                  <a:extLst>
                    <a:ext uri="{FF2B5EF4-FFF2-40B4-BE49-F238E27FC236}">
                      <a16:creationId xmlns:a16="http://schemas.microsoft.com/office/drawing/2014/main" id="{5D4339C7-D62D-5C40-8498-60F25F7FD17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3" name="Freeform 46">
                  <a:extLst>
                    <a:ext uri="{FF2B5EF4-FFF2-40B4-BE49-F238E27FC236}">
                      <a16:creationId xmlns:a16="http://schemas.microsoft.com/office/drawing/2014/main" id="{B5C6667F-C532-F44B-B08E-ED6763A83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8" name="Group 44">
                <a:extLst>
                  <a:ext uri="{FF2B5EF4-FFF2-40B4-BE49-F238E27FC236}">
                    <a16:creationId xmlns:a16="http://schemas.microsoft.com/office/drawing/2014/main" id="{2B5BB1C4-0E8F-B54A-9FC0-4F56ED5EC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120" y="3281680"/>
                <a:ext cx="568960" cy="481140"/>
                <a:chOff x="-44" y="1473"/>
                <a:chExt cx="981" cy="1105"/>
              </a:xfrm>
            </p:grpSpPr>
            <p:pic>
              <p:nvPicPr>
                <p:cNvPr id="330" name="Picture 45" descr="desktop_computer_stylized_medium">
                  <a:extLst>
                    <a:ext uri="{FF2B5EF4-FFF2-40B4-BE49-F238E27FC236}">
                      <a16:creationId xmlns:a16="http://schemas.microsoft.com/office/drawing/2014/main" id="{A8C81D48-C92D-CB48-8DCD-645F4CADBD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1" name="Freeform 46">
                  <a:extLst>
                    <a:ext uri="{FF2B5EF4-FFF2-40B4-BE49-F238E27FC236}">
                      <a16:creationId xmlns:a16="http://schemas.microsoft.com/office/drawing/2014/main" id="{9B794396-471F-E040-88AC-B51C16761F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E0884B22-EEAE-D248-A754-2308A9D242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9520" y="3261360"/>
                <a:ext cx="568960" cy="481140"/>
                <a:chOff x="-44" y="1473"/>
                <a:chExt cx="981" cy="1105"/>
              </a:xfrm>
            </p:grpSpPr>
            <p:pic>
              <p:nvPicPr>
                <p:cNvPr id="328" name="Picture 45" descr="desktop_computer_stylized_medium">
                  <a:extLst>
                    <a:ext uri="{FF2B5EF4-FFF2-40B4-BE49-F238E27FC236}">
                      <a16:creationId xmlns:a16="http://schemas.microsoft.com/office/drawing/2014/main" id="{71042587-5DB5-414E-BCB6-1C166E167C2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9" name="Freeform 46">
                  <a:extLst>
                    <a:ext uri="{FF2B5EF4-FFF2-40B4-BE49-F238E27FC236}">
                      <a16:creationId xmlns:a16="http://schemas.microsoft.com/office/drawing/2014/main" id="{8C2EA73F-6D60-594A-AE51-D16A3EA7EE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20" name="Group 44">
                <a:extLst>
                  <a:ext uri="{FF2B5EF4-FFF2-40B4-BE49-F238E27FC236}">
                    <a16:creationId xmlns:a16="http://schemas.microsoft.com/office/drawing/2014/main" id="{A0D7C560-9874-664B-BBED-733D586AA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00" y="3434080"/>
                <a:ext cx="568960" cy="481140"/>
                <a:chOff x="-44" y="1473"/>
                <a:chExt cx="981" cy="1105"/>
              </a:xfrm>
            </p:grpSpPr>
            <p:pic>
              <p:nvPicPr>
                <p:cNvPr id="326" name="Picture 45" descr="desktop_computer_stylized_medium">
                  <a:extLst>
                    <a:ext uri="{FF2B5EF4-FFF2-40B4-BE49-F238E27FC236}">
                      <a16:creationId xmlns:a16="http://schemas.microsoft.com/office/drawing/2014/main" id="{650C7B5B-E94A-604C-9410-81943E94DB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7" name="Freeform 46">
                  <a:extLst>
                    <a:ext uri="{FF2B5EF4-FFF2-40B4-BE49-F238E27FC236}">
                      <a16:creationId xmlns:a16="http://schemas.microsoft.com/office/drawing/2014/main" id="{7AA9C5DC-63F6-3F4E-8635-3EE72EAD4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21" name="Group 44">
                <a:extLst>
                  <a:ext uri="{FF2B5EF4-FFF2-40B4-BE49-F238E27FC236}">
                    <a16:creationId xmlns:a16="http://schemas.microsoft.com/office/drawing/2014/main" id="{BCE68852-14F6-9845-8C5C-6CDD723AF6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80480" y="3149600"/>
                <a:ext cx="568960" cy="481140"/>
                <a:chOff x="-44" y="1473"/>
                <a:chExt cx="981" cy="1105"/>
              </a:xfrm>
            </p:grpSpPr>
            <p:pic>
              <p:nvPicPr>
                <p:cNvPr id="324" name="Picture 45" descr="desktop_computer_stylized_medium">
                  <a:extLst>
                    <a:ext uri="{FF2B5EF4-FFF2-40B4-BE49-F238E27FC236}">
                      <a16:creationId xmlns:a16="http://schemas.microsoft.com/office/drawing/2014/main" id="{949A9AE4-491E-BF40-A346-2463B1309FD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5" name="Freeform 46">
                  <a:extLst>
                    <a:ext uri="{FF2B5EF4-FFF2-40B4-BE49-F238E27FC236}">
                      <a16:creationId xmlns:a16="http://schemas.microsoft.com/office/drawing/2014/main" id="{87843F82-764B-4044-9508-F2FD38BC1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322" name="Picture 3">
                <a:extLst>
                  <a:ext uri="{FF2B5EF4-FFF2-40B4-BE49-F238E27FC236}">
                    <a16:creationId xmlns:a16="http://schemas.microsoft.com/office/drawing/2014/main" id="{1165B26C-61A1-EA46-8168-13B1A65377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54313" y="2847741"/>
                <a:ext cx="677800" cy="3015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pic>
            <p:nvPicPr>
              <p:cNvPr id="323" name="Picture 3">
                <a:extLst>
                  <a:ext uri="{FF2B5EF4-FFF2-40B4-BE49-F238E27FC236}">
                    <a16:creationId xmlns:a16="http://schemas.microsoft.com/office/drawing/2014/main" id="{A24E10B4-3314-8346-B6DA-C6D2CF4D78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74949" y="2116102"/>
                <a:ext cx="676212" cy="3015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id="{0D6DB29E-8183-5D4A-A6C1-D8FB12A01668}"/>
                </a:ext>
              </a:extLst>
            </p:cNvPr>
            <p:cNvGrpSpPr/>
            <p:nvPr/>
          </p:nvGrpSpPr>
          <p:grpSpPr>
            <a:xfrm>
              <a:off x="5398824" y="2310984"/>
              <a:ext cx="746763" cy="344773"/>
              <a:chOff x="3668110" y="2448910"/>
              <a:chExt cx="3794234" cy="2165130"/>
            </a:xfrm>
          </p:grpSpPr>
          <p:sp>
            <p:nvSpPr>
              <p:cNvPr id="345" name="Rectangle 344">
                <a:extLst>
                  <a:ext uri="{FF2B5EF4-FFF2-40B4-BE49-F238E27FC236}">
                    <a16:creationId xmlns:a16="http://schemas.microsoft.com/office/drawing/2014/main" id="{02115A91-641C-E845-93FC-31B53FD5B8B9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F1A867AC-0657-BC47-AC4D-010D15AD77FA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CF10FB39-5E1F-B248-9A7A-4C01C4EFD35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6762CBB0-CBF1-DC47-8A14-38F59E1135B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D05CC814-ADCE-AE43-B2BF-2E57EE6D6E9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90D34BF2-9267-B246-BC83-C97A4D97DEE8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1925F9C3-6A09-134C-8318-7290AD8B60A5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E61C4667-123F-A845-BCC0-8455101ACF2F}"/>
                </a:ext>
              </a:extLst>
            </p:cNvPr>
            <p:cNvGrpSpPr/>
            <p:nvPr/>
          </p:nvGrpSpPr>
          <p:grpSpPr>
            <a:xfrm>
              <a:off x="7290083" y="3122951"/>
              <a:ext cx="746763" cy="344773"/>
              <a:chOff x="3668110" y="2448910"/>
              <a:chExt cx="3794234" cy="2165130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7B7E719E-C4A3-4940-BB4F-671C6F1E7357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71CB114A-BFFE-4245-9969-879EF7F16EA8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55" name="Group 354">
                <a:extLst>
                  <a:ext uri="{FF2B5EF4-FFF2-40B4-BE49-F238E27FC236}">
                    <a16:creationId xmlns:a16="http://schemas.microsoft.com/office/drawing/2014/main" id="{72121964-7151-184E-B215-6FFAE4FA284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BB494E8E-F2D9-8D4C-8855-005A1DEE03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21953B9A-7B59-5B48-B542-2BE643E43FA0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64E057B3-0410-8944-96E8-A73328F40DF9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4F3BC6AC-6740-644B-B895-210B6ABEA3B6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5C1BDD41-89CC-5142-82E0-31AD1AEA5928}"/>
                </a:ext>
              </a:extLst>
            </p:cNvPr>
            <p:cNvGrpSpPr/>
            <p:nvPr/>
          </p:nvGrpSpPr>
          <p:grpSpPr>
            <a:xfrm>
              <a:off x="5371262" y="3020518"/>
              <a:ext cx="746763" cy="344773"/>
              <a:chOff x="3668110" y="2448910"/>
              <a:chExt cx="3794234" cy="2165130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8CAAD1B8-7EF7-104B-A99C-66500B373B1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C3709934-88FB-7B49-8DD5-B867C648DC4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A129641A-31D4-0744-9BA2-E6B8031E0C7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AC8F2956-A0C1-9347-A821-CF7760F8BF1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Freeform 364">
                  <a:extLst>
                    <a:ext uri="{FF2B5EF4-FFF2-40B4-BE49-F238E27FC236}">
                      <a16:creationId xmlns:a16="http://schemas.microsoft.com/office/drawing/2014/main" id="{3A2DD6F3-4BB4-7344-8796-936E8627C7EA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B108877-A9F2-B740-94FB-2FACB13C189C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4E7367F-EA46-6943-A52D-D2D39663AFD5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36" name="Group 335">
            <a:extLst>
              <a:ext uri="{FF2B5EF4-FFF2-40B4-BE49-F238E27FC236}">
                <a16:creationId xmlns:a16="http://schemas.microsoft.com/office/drawing/2014/main" id="{E7BFFEF5-1E5A-214E-815E-5352DB1D8B9D}"/>
              </a:ext>
            </a:extLst>
          </p:cNvPr>
          <p:cNvGrpSpPr/>
          <p:nvPr/>
        </p:nvGrpSpPr>
        <p:grpSpPr>
          <a:xfrm>
            <a:off x="3510443" y="3070406"/>
            <a:ext cx="746763" cy="344773"/>
            <a:chOff x="3668110" y="2448910"/>
            <a:chExt cx="3794234" cy="2165130"/>
          </a:xfrm>
        </p:grpSpPr>
        <p:sp>
          <p:nvSpPr>
            <p:cNvPr id="337" name="Rectangle 336">
              <a:extLst>
                <a:ext uri="{FF2B5EF4-FFF2-40B4-BE49-F238E27FC236}">
                  <a16:creationId xmlns:a16="http://schemas.microsoft.com/office/drawing/2014/main" id="{3882DC2F-B27B-0C40-807D-179D4FF6760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45558C7-AA03-9549-BB76-2D627A97AB46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9" name="Group 338">
              <a:extLst>
                <a:ext uri="{FF2B5EF4-FFF2-40B4-BE49-F238E27FC236}">
                  <a16:creationId xmlns:a16="http://schemas.microsoft.com/office/drawing/2014/main" id="{C5245A52-75E9-4F43-901F-B3CDDA16D9AB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5719E44D-592D-2B40-8629-8CAC92FD2898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8F866AE4-8716-1943-A767-116C65DECED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5286B54F-3F16-8E4C-9916-F5AD40E1D77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A4B59C80-FD6E-ED49-8253-93F2FF9267E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6849820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Self-learning multi-switch example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69</a:t>
            </a:fld>
            <a:endParaRPr lang="en-US"/>
          </a:p>
        </p:txBody>
      </p:sp>
      <p:sp>
        <p:nvSpPr>
          <p:cNvPr id="99" name="Rectangle 3">
            <a:extLst>
              <a:ext uri="{FF2B5EF4-FFF2-40B4-BE49-F238E27FC236}">
                <a16:creationId xmlns:a16="http://schemas.microsoft.com/office/drawing/2014/main" id="{568450DB-9CD6-EE43-953D-FA5EF552531B}"/>
              </a:ext>
            </a:extLst>
          </p:cNvPr>
          <p:cNvSpPr txBox="1">
            <a:spLocks noChangeArrowheads="1"/>
          </p:cNvSpPr>
          <p:nvPr/>
        </p:nvSpPr>
        <p:spPr>
          <a:xfrm>
            <a:off x="1060528" y="1364678"/>
            <a:ext cx="8743038" cy="8088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/>
              <a:t>Suppose C sends frame to I, I responds to C</a:t>
            </a:r>
            <a:endParaRPr lang="en-US" sz="3600"/>
          </a:p>
        </p:txBody>
      </p:sp>
      <p:sp>
        <p:nvSpPr>
          <p:cNvPr id="100" name="Rectangle 5">
            <a:extLst>
              <a:ext uri="{FF2B5EF4-FFF2-40B4-BE49-F238E27FC236}">
                <a16:creationId xmlns:a16="http://schemas.microsoft.com/office/drawing/2014/main" id="{B511F9CE-E792-7F49-809B-1ABFB62EB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030" y="4858947"/>
            <a:ext cx="10952969" cy="184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defRPr/>
            </a:pPr>
            <a:r>
              <a:rPr lang="en-US" sz="3200" u="sng">
                <a:solidFill>
                  <a:srgbClr val="CC0000"/>
                </a:solidFill>
                <a:cs typeface="+mn-cs"/>
              </a:rPr>
              <a:t>Q:</a:t>
            </a:r>
            <a:r>
              <a:rPr lang="en-US" sz="3200" i="0">
                <a:solidFill>
                  <a:srgbClr val="CC0000"/>
                </a:solidFill>
                <a:cs typeface="+mn-cs"/>
              </a:rPr>
              <a:t> </a:t>
            </a:r>
            <a:r>
              <a:rPr lang="en-US" sz="3200" i="0">
                <a:solidFill>
                  <a:srgbClr val="000000"/>
                </a:solidFill>
                <a:cs typeface="+mn-cs"/>
              </a:rPr>
              <a:t>show switch tables and packet forwarding in S</a:t>
            </a:r>
            <a:r>
              <a:rPr lang="en-US" sz="3200" i="0" baseline="-25000">
                <a:solidFill>
                  <a:srgbClr val="000000"/>
                </a:solidFill>
                <a:cs typeface="+mn-cs"/>
              </a:rPr>
              <a:t>1</a:t>
            </a:r>
            <a:r>
              <a:rPr lang="en-US" sz="3200" i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>
                <a:solidFill>
                  <a:srgbClr val="000000"/>
                </a:solidFill>
                <a:cs typeface="+mn-cs"/>
              </a:rPr>
              <a:t>2</a:t>
            </a:r>
            <a:r>
              <a:rPr lang="en-US" sz="3200" i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>
                <a:solidFill>
                  <a:srgbClr val="000000"/>
                </a:solidFill>
                <a:cs typeface="+mn-cs"/>
              </a:rPr>
              <a:t>3</a:t>
            </a:r>
            <a:r>
              <a:rPr lang="en-US" sz="3200" i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>
                <a:solidFill>
                  <a:srgbClr val="000000"/>
                </a:solidFill>
                <a:cs typeface="+mn-cs"/>
              </a:rPr>
              <a:t>4</a:t>
            </a:r>
            <a:r>
              <a:rPr lang="en-US" sz="3200" i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21FFF95-C7EA-144E-84F5-63512E675D5A}"/>
              </a:ext>
            </a:extLst>
          </p:cNvPr>
          <p:cNvGrpSpPr/>
          <p:nvPr/>
        </p:nvGrpSpPr>
        <p:grpSpPr>
          <a:xfrm>
            <a:off x="2517827" y="2194237"/>
            <a:ext cx="6289087" cy="2044145"/>
            <a:chOff x="2517827" y="2194237"/>
            <a:chExt cx="6289087" cy="2044145"/>
          </a:xfrm>
        </p:grpSpPr>
        <p:grpSp>
          <p:nvGrpSpPr>
            <p:cNvPr id="101" name="Group 1">
              <a:extLst>
                <a:ext uri="{FF2B5EF4-FFF2-40B4-BE49-F238E27FC236}">
                  <a16:creationId xmlns:a16="http://schemas.microsoft.com/office/drawing/2014/main" id="{E174CED5-AC35-D54C-8BF6-1C9463848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17827" y="2654612"/>
              <a:ext cx="2005135" cy="1358900"/>
              <a:chOff x="958850" y="2444750"/>
              <a:chExt cx="2005665" cy="1358710"/>
            </a:xfrm>
          </p:grpSpPr>
          <p:sp>
            <p:nvSpPr>
              <p:cNvPr id="102" name="Line 20">
                <a:extLst>
                  <a:ext uri="{FF2B5EF4-FFF2-40B4-BE49-F238E27FC236}">
                    <a16:creationId xmlns:a16="http://schemas.microsoft.com/office/drawing/2014/main" id="{99456C36-8A4C-D04A-935F-F188E1160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2903" y="3030456"/>
                <a:ext cx="55577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03" name="Line 21">
                <a:extLst>
                  <a:ext uri="{FF2B5EF4-FFF2-40B4-BE49-F238E27FC236}">
                    <a16:creationId xmlns:a16="http://schemas.microsoft.com/office/drawing/2014/main" id="{55CE708E-2A34-9F40-8A40-EC8F4808BA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70355" y="3078074"/>
                <a:ext cx="271534" cy="31428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04" name="Line 22">
                <a:extLst>
                  <a:ext uri="{FF2B5EF4-FFF2-40B4-BE49-F238E27FC236}">
                    <a16:creationId xmlns:a16="http://schemas.microsoft.com/office/drawing/2014/main" id="{25CA20B9-2A94-684B-9200-B43A5DC1A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9566" y="3106645"/>
                <a:ext cx="73044" cy="2952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05" name="Text Box 64">
                <a:extLst>
                  <a:ext uri="{FF2B5EF4-FFF2-40B4-BE49-F238E27FC236}">
                    <a16:creationId xmlns:a16="http://schemas.microsoft.com/office/drawing/2014/main" id="{4DEB5825-2375-754E-8531-766CDA61CD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8850" y="2844744"/>
                <a:ext cx="317800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A</a:t>
                </a:r>
              </a:p>
            </p:txBody>
          </p:sp>
          <p:sp>
            <p:nvSpPr>
              <p:cNvPr id="106" name="Text Box 65">
                <a:extLst>
                  <a:ext uri="{FF2B5EF4-FFF2-40B4-BE49-F238E27FC236}">
                    <a16:creationId xmlns:a16="http://schemas.microsoft.com/office/drawing/2014/main" id="{799C545E-6574-C94C-A803-1B1F400DC0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8232" y="3306642"/>
                <a:ext cx="309782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B</a:t>
                </a:r>
              </a:p>
            </p:txBody>
          </p:sp>
          <p:sp>
            <p:nvSpPr>
              <p:cNvPr id="107" name="Text Box 73">
                <a:extLst>
                  <a:ext uri="{FF2B5EF4-FFF2-40B4-BE49-F238E27FC236}">
                    <a16:creationId xmlns:a16="http://schemas.microsoft.com/office/drawing/2014/main" id="{0DF107CE-E588-A94A-88C7-2C3915755E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81548" y="2444750"/>
                <a:ext cx="369109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108" name="Text Box 66">
                <a:extLst>
                  <a:ext uri="{FF2B5EF4-FFF2-40B4-BE49-F238E27FC236}">
                    <a16:creationId xmlns:a16="http://schemas.microsoft.com/office/drawing/2014/main" id="{BFDB47B6-1E5E-BD42-AC91-800C3CCA6E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56336" y="3298706"/>
                <a:ext cx="308179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C</a:t>
                </a:r>
              </a:p>
            </p:txBody>
          </p:sp>
          <p:grpSp>
            <p:nvGrpSpPr>
              <p:cNvPr id="109" name="Group 44">
                <a:extLst>
                  <a:ext uri="{FF2B5EF4-FFF2-40B4-BE49-F238E27FC236}">
                    <a16:creationId xmlns:a16="http://schemas.microsoft.com/office/drawing/2014/main" id="{DC837921-0D64-BD47-861E-F31CC635EE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27760" y="2834640"/>
                <a:ext cx="568960" cy="481140"/>
                <a:chOff x="-44" y="1473"/>
                <a:chExt cx="981" cy="1105"/>
              </a:xfrm>
            </p:grpSpPr>
            <p:pic>
              <p:nvPicPr>
                <p:cNvPr id="117" name="Picture 45" descr="desktop_computer_stylized_medium">
                  <a:extLst>
                    <a:ext uri="{FF2B5EF4-FFF2-40B4-BE49-F238E27FC236}">
                      <a16:creationId xmlns:a16="http://schemas.microsoft.com/office/drawing/2014/main" id="{99A10DAA-F025-3840-A597-986C2A27AC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8" name="Freeform 46">
                  <a:extLst>
                    <a:ext uri="{FF2B5EF4-FFF2-40B4-BE49-F238E27FC236}">
                      <a16:creationId xmlns:a16="http://schemas.microsoft.com/office/drawing/2014/main" id="{83738852-B2D6-8A45-99DE-7F2DF5918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110" name="Group 44">
                <a:extLst>
                  <a:ext uri="{FF2B5EF4-FFF2-40B4-BE49-F238E27FC236}">
                    <a16:creationId xmlns:a16="http://schemas.microsoft.com/office/drawing/2014/main" id="{A033586C-CAEE-E347-8D88-3B31D913E3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34160" y="3291840"/>
                <a:ext cx="568960" cy="481140"/>
                <a:chOff x="-44" y="1473"/>
                <a:chExt cx="981" cy="1105"/>
              </a:xfrm>
            </p:grpSpPr>
            <p:pic>
              <p:nvPicPr>
                <p:cNvPr id="115" name="Picture 45" descr="desktop_computer_stylized_medium">
                  <a:extLst>
                    <a:ext uri="{FF2B5EF4-FFF2-40B4-BE49-F238E27FC236}">
                      <a16:creationId xmlns:a16="http://schemas.microsoft.com/office/drawing/2014/main" id="{21CE84B5-06A2-D14C-AEBE-CFD46034D49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6" name="Freeform 46">
                  <a:extLst>
                    <a:ext uri="{FF2B5EF4-FFF2-40B4-BE49-F238E27FC236}">
                      <a16:creationId xmlns:a16="http://schemas.microsoft.com/office/drawing/2014/main" id="{5FD3094A-1859-F648-BB49-F2B23B15C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111" name="Group 44">
                <a:extLst>
                  <a:ext uri="{FF2B5EF4-FFF2-40B4-BE49-F238E27FC236}">
                    <a16:creationId xmlns:a16="http://schemas.microsoft.com/office/drawing/2014/main" id="{655FEA45-4989-2C4A-8309-EA2DBF28B5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62480" y="3322320"/>
                <a:ext cx="568960" cy="481140"/>
                <a:chOff x="-44" y="1473"/>
                <a:chExt cx="981" cy="1105"/>
              </a:xfrm>
            </p:grpSpPr>
            <p:pic>
              <p:nvPicPr>
                <p:cNvPr id="113" name="Picture 45" descr="desktop_computer_stylized_medium">
                  <a:extLst>
                    <a:ext uri="{FF2B5EF4-FFF2-40B4-BE49-F238E27FC236}">
                      <a16:creationId xmlns:a16="http://schemas.microsoft.com/office/drawing/2014/main" id="{C2B6BF88-F812-964A-96C8-B3552CB52B6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" name="Freeform 46">
                  <a:extLst>
                    <a:ext uri="{FF2B5EF4-FFF2-40B4-BE49-F238E27FC236}">
                      <a16:creationId xmlns:a16="http://schemas.microsoft.com/office/drawing/2014/main" id="{C7D61B70-C386-EB44-94E6-4FCDCA9CCD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112" name="Picture 3">
                <a:extLst>
                  <a:ext uri="{FF2B5EF4-FFF2-40B4-BE49-F238E27FC236}">
                    <a16:creationId xmlns:a16="http://schemas.microsoft.com/office/drawing/2014/main" id="{B5A71CE8-50DE-B246-AE60-22D59D7124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4817" y="2879664"/>
                <a:ext cx="678041" cy="29999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2816478B-C7BF-3A4B-9910-57E846BFA2AE}"/>
                </a:ext>
              </a:extLst>
            </p:cNvPr>
            <p:cNvGrpSpPr/>
            <p:nvPr/>
          </p:nvGrpSpPr>
          <p:grpSpPr>
            <a:xfrm>
              <a:off x="3950752" y="2194237"/>
              <a:ext cx="4856162" cy="2044145"/>
              <a:chOff x="3950752" y="2194237"/>
              <a:chExt cx="4856162" cy="2044145"/>
            </a:xfrm>
          </p:grpSpPr>
          <p:grpSp>
            <p:nvGrpSpPr>
              <p:cNvPr id="120" name="Group 119">
                <a:extLst>
                  <a:ext uri="{FF2B5EF4-FFF2-40B4-BE49-F238E27FC236}">
                    <a16:creationId xmlns:a16="http://schemas.microsoft.com/office/drawing/2014/main" id="{ABDB365C-75DD-BA4C-8483-F86287AD44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50752" y="2194237"/>
                <a:ext cx="4856162" cy="2044145"/>
                <a:chOff x="2379663" y="1984375"/>
                <a:chExt cx="4855711" cy="2043590"/>
              </a:xfrm>
            </p:grpSpPr>
            <p:sp>
              <p:nvSpPr>
                <p:cNvPr id="145" name="Line 23">
                  <a:extLst>
                    <a:ext uri="{FF2B5EF4-FFF2-40B4-BE49-F238E27FC236}">
                      <a16:creationId xmlns:a16="http://schemas.microsoft.com/office/drawing/2014/main" id="{68A6B2AD-4A9F-214F-BE1D-B7DF7E1C6E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5258" y="3068344"/>
                  <a:ext cx="346043" cy="21584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6" name="Line 24">
                  <a:extLst>
                    <a:ext uri="{FF2B5EF4-FFF2-40B4-BE49-F238E27FC236}">
                      <a16:creationId xmlns:a16="http://schemas.microsoft.com/office/drawing/2014/main" id="{D84ED115-8A00-2C43-AB0E-B0231CCF9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949554" y="3087389"/>
                  <a:ext cx="125401" cy="58721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7" name="Line 25">
                  <a:extLst>
                    <a:ext uri="{FF2B5EF4-FFF2-40B4-BE49-F238E27FC236}">
                      <a16:creationId xmlns:a16="http://schemas.microsoft.com/office/drawing/2014/main" id="{B1AA3E0A-B9A5-294C-A748-5E42A95E37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54326" y="3030254"/>
                  <a:ext cx="230167" cy="36185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8" name="Line 26">
                  <a:extLst>
                    <a:ext uri="{FF2B5EF4-FFF2-40B4-BE49-F238E27FC236}">
                      <a16:creationId xmlns:a16="http://schemas.microsoft.com/office/drawing/2014/main" id="{CC0F30F5-BEDC-5D4D-B554-BBE6A2062F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532145" y="3106433"/>
                  <a:ext cx="428585" cy="24440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9" name="Line 27">
                  <a:extLst>
                    <a:ext uri="{FF2B5EF4-FFF2-40B4-BE49-F238E27FC236}">
                      <a16:creationId xmlns:a16="http://schemas.microsoft.com/office/drawing/2014/main" id="{306D12EE-4853-A448-A0E4-6AA00BE66B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035335" y="3077866"/>
                  <a:ext cx="9524" cy="4697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0" name="Line 35">
                  <a:extLst>
                    <a:ext uri="{FF2B5EF4-FFF2-40B4-BE49-F238E27FC236}">
                      <a16:creationId xmlns:a16="http://schemas.microsoft.com/office/drawing/2014/main" id="{2F390777-5412-4D49-92B7-E21F0873BF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379663" y="2355749"/>
                  <a:ext cx="1517509" cy="53642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1" name="Line 36">
                  <a:extLst>
                    <a:ext uri="{FF2B5EF4-FFF2-40B4-BE49-F238E27FC236}">
                      <a16:creationId xmlns:a16="http://schemas.microsoft.com/office/drawing/2014/main" id="{2A8B696B-9EF3-6144-9251-35E77662F2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00356" y="2322421"/>
                  <a:ext cx="0" cy="5999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2" name="Line 37">
                  <a:extLst>
                    <a:ext uri="{FF2B5EF4-FFF2-40B4-BE49-F238E27FC236}">
                      <a16:creationId xmlns:a16="http://schemas.microsoft.com/office/drawing/2014/main" id="{EE382A21-6506-2149-B95A-87DC8F5C26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449571" y="2306551"/>
                  <a:ext cx="1406394" cy="68402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3" name="Line 63">
                  <a:extLst>
                    <a:ext uri="{FF2B5EF4-FFF2-40B4-BE49-F238E27FC236}">
                      <a16:creationId xmlns:a16="http://schemas.microsoft.com/office/drawing/2014/main" id="{BDF97CF4-DC42-E04A-B487-6437DFE7CE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411539" y="3131826"/>
                  <a:ext cx="285723" cy="15870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4" name="Text Box 67">
                  <a:extLst>
                    <a:ext uri="{FF2B5EF4-FFF2-40B4-BE49-F238E27FC236}">
                      <a16:creationId xmlns:a16="http://schemas.microsoft.com/office/drawing/2014/main" id="{2188C4D3-BD36-E047-9559-CABADC9F0F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20973" y="3222289"/>
                  <a:ext cx="327304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D</a:t>
                  </a:r>
                </a:p>
              </p:txBody>
            </p:sp>
            <p:sp>
              <p:nvSpPr>
                <p:cNvPr id="155" name="Text Box 68">
                  <a:extLst>
                    <a:ext uri="{FF2B5EF4-FFF2-40B4-BE49-F238E27FC236}">
                      <a16:creationId xmlns:a16="http://schemas.microsoft.com/office/drawing/2014/main" id="{D377AFD9-065B-0D42-89D3-C837E5B125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094004" y="3658733"/>
                  <a:ext cx="29684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E</a:t>
                  </a:r>
                </a:p>
              </p:txBody>
            </p:sp>
            <p:sp>
              <p:nvSpPr>
                <p:cNvPr id="156" name="Text Box 69">
                  <a:extLst>
                    <a:ext uri="{FF2B5EF4-FFF2-40B4-BE49-F238E27FC236}">
                      <a16:creationId xmlns:a16="http://schemas.microsoft.com/office/drawing/2014/main" id="{0CFCAF43-7430-1543-B71F-013915B7D5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567035" y="3057234"/>
                  <a:ext cx="290437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F</a:t>
                  </a:r>
                </a:p>
              </p:txBody>
            </p:sp>
            <p:sp>
              <p:nvSpPr>
                <p:cNvPr id="157" name="Text Box 74">
                  <a:extLst>
                    <a:ext uri="{FF2B5EF4-FFF2-40B4-BE49-F238E27FC236}">
                      <a16:creationId xmlns:a16="http://schemas.microsoft.com/office/drawing/2014/main" id="{09D60F24-0E65-E540-A132-B2087CA454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8267" y="2768387"/>
                  <a:ext cx="36897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S</a:t>
                  </a:r>
                  <a:r>
                    <a:rPr kumimoji="0" lang="en-US" sz="1800" b="0" i="0" u="none" strike="noStrike" kern="0" cap="none" spc="0" normalizeH="0" baseline="-2500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2</a:t>
                  </a:r>
                </a:p>
              </p:txBody>
            </p:sp>
            <p:sp>
              <p:nvSpPr>
                <p:cNvPr id="158" name="Text Box 75">
                  <a:extLst>
                    <a:ext uri="{FF2B5EF4-FFF2-40B4-BE49-F238E27FC236}">
                      <a16:creationId xmlns:a16="http://schemas.microsoft.com/office/drawing/2014/main" id="{61B735CA-251A-CF4F-988F-56BD7EB991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635290" y="1984375"/>
                  <a:ext cx="36897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S</a:t>
                  </a:r>
                  <a:r>
                    <a:rPr kumimoji="0" lang="en-US" sz="1800" b="0" i="0" u="none" strike="noStrike" kern="0" cap="none" spc="0" normalizeH="0" baseline="-2500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4</a:t>
                  </a:r>
                </a:p>
              </p:txBody>
            </p:sp>
            <p:sp>
              <p:nvSpPr>
                <p:cNvPr id="159" name="Text Box 76">
                  <a:extLst>
                    <a:ext uri="{FF2B5EF4-FFF2-40B4-BE49-F238E27FC236}">
                      <a16:creationId xmlns:a16="http://schemas.microsoft.com/office/drawing/2014/main" id="{5684E9B9-6F8F-9B49-87D7-884038727F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09938" y="2570004"/>
                  <a:ext cx="36897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S</a:t>
                  </a:r>
                  <a:r>
                    <a:rPr kumimoji="0" lang="en-US" sz="1800" b="0" i="0" u="none" strike="noStrike" kern="0" cap="none" spc="0" normalizeH="0" baseline="-2500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3</a:t>
                  </a:r>
                </a:p>
              </p:txBody>
            </p:sp>
            <p:sp>
              <p:nvSpPr>
                <p:cNvPr id="160" name="Text Box 78">
                  <a:extLst>
                    <a:ext uri="{FF2B5EF4-FFF2-40B4-BE49-F238E27FC236}">
                      <a16:creationId xmlns:a16="http://schemas.microsoft.com/office/drawing/2014/main" id="{811B64AB-D4E5-1E43-81FE-A68C071F63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40104" y="3541290"/>
                  <a:ext cx="328905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H</a:t>
                  </a:r>
                </a:p>
              </p:txBody>
            </p:sp>
            <p:sp>
              <p:nvSpPr>
                <p:cNvPr id="161" name="Text Box 79">
                  <a:extLst>
                    <a:ext uri="{FF2B5EF4-FFF2-40B4-BE49-F238E27FC236}">
                      <a16:creationId xmlns:a16="http://schemas.microsoft.com/office/drawing/2014/main" id="{5D07C5EE-CF96-1441-A8A4-14B2C1E5BC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986160" y="3179439"/>
                  <a:ext cx="249214" cy="3697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I</a:t>
                  </a:r>
                </a:p>
              </p:txBody>
            </p:sp>
            <p:sp>
              <p:nvSpPr>
                <p:cNvPr id="162" name="Text Box 80">
                  <a:extLst>
                    <a:ext uri="{FF2B5EF4-FFF2-40B4-BE49-F238E27FC236}">
                      <a16:creationId xmlns:a16="http://schemas.microsoft.com/office/drawing/2014/main" id="{76121A31-0CF9-CD4B-AE69-015165CDB9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03560" y="3595251"/>
                  <a:ext cx="330509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G</a:t>
                  </a:r>
                </a:p>
              </p:txBody>
            </p:sp>
            <p:pic>
              <p:nvPicPr>
                <p:cNvPr id="163" name="Picture 3">
                  <a:extLst>
                    <a:ext uri="{FF2B5EF4-FFF2-40B4-BE49-F238E27FC236}">
                      <a16:creationId xmlns:a16="http://schemas.microsoft.com/office/drawing/2014/main" id="{A60EFC24-CD1C-1840-BFF1-506A513FE7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763899" y="2930268"/>
                  <a:ext cx="677799" cy="29995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64" name="Group 44">
                  <a:extLst>
                    <a:ext uri="{FF2B5EF4-FFF2-40B4-BE49-F238E27FC236}">
                      <a16:creationId xmlns:a16="http://schemas.microsoft.com/office/drawing/2014/main" id="{72C50D88-FE1C-914B-9179-8D1F978E03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39440" y="318008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6" name="Picture 45" descr="desktop_computer_stylized_medium">
                    <a:extLst>
                      <a:ext uri="{FF2B5EF4-FFF2-40B4-BE49-F238E27FC236}">
                        <a16:creationId xmlns:a16="http://schemas.microsoft.com/office/drawing/2014/main" id="{6B6B128B-F962-F94D-9DF1-5108488503D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" name="Freeform 46">
                    <a:extLst>
                      <a:ext uri="{FF2B5EF4-FFF2-40B4-BE49-F238E27FC236}">
                        <a16:creationId xmlns:a16="http://schemas.microsoft.com/office/drawing/2014/main" id="{C0150CF8-A697-CE42-940C-37756D41BF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5" name="Group 44">
                  <a:extLst>
                    <a:ext uri="{FF2B5EF4-FFF2-40B4-BE49-F238E27FC236}">
                      <a16:creationId xmlns:a16="http://schemas.microsoft.com/office/drawing/2014/main" id="{3070217F-553E-764A-99FA-E2DA6A9B3D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6320" y="352552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4" name="Picture 45" descr="desktop_computer_stylized_medium">
                    <a:extLst>
                      <a:ext uri="{FF2B5EF4-FFF2-40B4-BE49-F238E27FC236}">
                        <a16:creationId xmlns:a16="http://schemas.microsoft.com/office/drawing/2014/main" id="{A7C73311-AB56-AB43-AD0E-BECBF1D54F0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5" name="Freeform 46">
                    <a:extLst>
                      <a:ext uri="{FF2B5EF4-FFF2-40B4-BE49-F238E27FC236}">
                        <a16:creationId xmlns:a16="http://schemas.microsoft.com/office/drawing/2014/main" id="{52C81438-9114-5446-B747-FBE54C6601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6" name="Group 44">
                  <a:extLst>
                    <a:ext uri="{FF2B5EF4-FFF2-40B4-BE49-F238E27FC236}">
                      <a16:creationId xmlns:a16="http://schemas.microsoft.com/office/drawing/2014/main" id="{4533CD9B-FBCF-5447-8350-43CE87CD63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35120" y="328168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2" name="Picture 45" descr="desktop_computer_stylized_medium">
                    <a:extLst>
                      <a:ext uri="{FF2B5EF4-FFF2-40B4-BE49-F238E27FC236}">
                        <a16:creationId xmlns:a16="http://schemas.microsoft.com/office/drawing/2014/main" id="{B2D533C9-2A78-B940-8439-12C55294CFA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3" name="Freeform 46">
                    <a:extLst>
                      <a:ext uri="{FF2B5EF4-FFF2-40B4-BE49-F238E27FC236}">
                        <a16:creationId xmlns:a16="http://schemas.microsoft.com/office/drawing/2014/main" id="{57FD2025-5E4C-8743-B974-760B988813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7" name="Group 44">
                  <a:extLst>
                    <a:ext uri="{FF2B5EF4-FFF2-40B4-BE49-F238E27FC236}">
                      <a16:creationId xmlns:a16="http://schemas.microsoft.com/office/drawing/2014/main" id="{39417816-E3DF-9944-8BB2-9ECAEA9355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49520" y="326136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0" name="Picture 45" descr="desktop_computer_stylized_medium">
                    <a:extLst>
                      <a:ext uri="{FF2B5EF4-FFF2-40B4-BE49-F238E27FC236}">
                        <a16:creationId xmlns:a16="http://schemas.microsoft.com/office/drawing/2014/main" id="{DB414230-1306-5F4E-A458-0537D0528CD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1" name="Freeform 46">
                    <a:extLst>
                      <a:ext uri="{FF2B5EF4-FFF2-40B4-BE49-F238E27FC236}">
                        <a16:creationId xmlns:a16="http://schemas.microsoft.com/office/drawing/2014/main" id="{309159E7-31D8-234D-93D0-BE8C004157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8" name="Group 44">
                  <a:extLst>
                    <a:ext uri="{FF2B5EF4-FFF2-40B4-BE49-F238E27FC236}">
                      <a16:creationId xmlns:a16="http://schemas.microsoft.com/office/drawing/2014/main" id="{4E2C6A6D-6868-344A-8B6D-7879FC94C5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88000" y="343408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78" name="Picture 45" descr="desktop_computer_stylized_medium">
                    <a:extLst>
                      <a:ext uri="{FF2B5EF4-FFF2-40B4-BE49-F238E27FC236}">
                        <a16:creationId xmlns:a16="http://schemas.microsoft.com/office/drawing/2014/main" id="{241FED28-3695-BF44-9514-315EAD53285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" name="Freeform 46">
                    <a:extLst>
                      <a:ext uri="{FF2B5EF4-FFF2-40B4-BE49-F238E27FC236}">
                        <a16:creationId xmlns:a16="http://schemas.microsoft.com/office/drawing/2014/main" id="{2B011CDD-EC17-8A46-97F7-9084D9FC85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9" name="Group 44">
                  <a:extLst>
                    <a:ext uri="{FF2B5EF4-FFF2-40B4-BE49-F238E27FC236}">
                      <a16:creationId xmlns:a16="http://schemas.microsoft.com/office/drawing/2014/main" id="{7F3E3005-6E4C-2E48-BEB0-D7DCE47F5B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80480" y="314960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76" name="Picture 45" descr="desktop_computer_stylized_medium">
                    <a:extLst>
                      <a:ext uri="{FF2B5EF4-FFF2-40B4-BE49-F238E27FC236}">
                        <a16:creationId xmlns:a16="http://schemas.microsoft.com/office/drawing/2014/main" id="{2F69E930-531C-CC49-9369-A6258D2C3DF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" name="Freeform 46">
                    <a:extLst>
                      <a:ext uri="{FF2B5EF4-FFF2-40B4-BE49-F238E27FC236}">
                        <a16:creationId xmlns:a16="http://schemas.microsoft.com/office/drawing/2014/main" id="{275B5DF6-0840-1741-A596-61D1E7D339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pic>
              <p:nvPicPr>
                <p:cNvPr id="174" name="Picture 3">
                  <a:extLst>
                    <a:ext uri="{FF2B5EF4-FFF2-40B4-BE49-F238E27FC236}">
                      <a16:creationId xmlns:a16="http://schemas.microsoft.com/office/drawing/2014/main" id="{99A8D395-2415-D740-B879-CB64DE3E7C1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854313" y="2847741"/>
                  <a:ext cx="677800" cy="30154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175" name="Picture 3">
                  <a:extLst>
                    <a:ext uri="{FF2B5EF4-FFF2-40B4-BE49-F238E27FC236}">
                      <a16:creationId xmlns:a16="http://schemas.microsoft.com/office/drawing/2014/main" id="{7E37AF4C-6642-944F-893E-8F764A201EC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874949" y="2116102"/>
                  <a:ext cx="676212" cy="30154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BC8817A8-53E1-E640-9C0B-D148675E84B3}"/>
                  </a:ext>
                </a:extLst>
              </p:cNvPr>
              <p:cNvGrpSpPr/>
              <p:nvPr/>
            </p:nvGrpSpPr>
            <p:grpSpPr>
              <a:xfrm>
                <a:off x="5398824" y="2310984"/>
                <a:ext cx="746763" cy="344773"/>
                <a:chOff x="3668110" y="2448910"/>
                <a:chExt cx="3794234" cy="2165130"/>
              </a:xfrm>
            </p:grpSpPr>
            <p:sp>
              <p:nvSpPr>
                <p:cNvPr id="138" name="Rectangle 137">
                  <a:extLst>
                    <a:ext uri="{FF2B5EF4-FFF2-40B4-BE49-F238E27FC236}">
                      <a16:creationId xmlns:a16="http://schemas.microsoft.com/office/drawing/2014/main" id="{3B86E610-C8E9-A14E-BADA-D521477BFA53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09BCF10E-F11E-0940-9427-2C52D3A04423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0" name="Group 139">
                  <a:extLst>
                    <a:ext uri="{FF2B5EF4-FFF2-40B4-BE49-F238E27FC236}">
                      <a16:creationId xmlns:a16="http://schemas.microsoft.com/office/drawing/2014/main" id="{74F91BDF-2C7D-004F-9F7E-3424FDD7E858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41" name="Freeform 140">
                    <a:extLst>
                      <a:ext uri="{FF2B5EF4-FFF2-40B4-BE49-F238E27FC236}">
                        <a16:creationId xmlns:a16="http://schemas.microsoft.com/office/drawing/2014/main" id="{866D5738-B1DB-A64F-B2FF-D00B6DCAFBC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41">
                    <a:extLst>
                      <a:ext uri="{FF2B5EF4-FFF2-40B4-BE49-F238E27FC236}">
                        <a16:creationId xmlns:a16="http://schemas.microsoft.com/office/drawing/2014/main" id="{8F3D5853-4CB9-3346-8B27-854B90D8207B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42">
                    <a:extLst>
                      <a:ext uri="{FF2B5EF4-FFF2-40B4-BE49-F238E27FC236}">
                        <a16:creationId xmlns:a16="http://schemas.microsoft.com/office/drawing/2014/main" id="{114FA665-825C-3446-AE24-97A1A9B094BE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43">
                    <a:extLst>
                      <a:ext uri="{FF2B5EF4-FFF2-40B4-BE49-F238E27FC236}">
                        <a16:creationId xmlns:a16="http://schemas.microsoft.com/office/drawing/2014/main" id="{CF92E888-6087-BF4C-9FD9-B93CB8E3684F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4DD0CB96-FF06-0747-8D6C-17B6E3D64A00}"/>
                  </a:ext>
                </a:extLst>
              </p:cNvPr>
              <p:cNvGrpSpPr/>
              <p:nvPr/>
            </p:nvGrpSpPr>
            <p:grpSpPr>
              <a:xfrm>
                <a:off x="7290083" y="3122951"/>
                <a:ext cx="746763" cy="344773"/>
                <a:chOff x="3668110" y="2448910"/>
                <a:chExt cx="3794234" cy="2165130"/>
              </a:xfrm>
            </p:grpSpPr>
            <p:sp>
              <p:nvSpPr>
                <p:cNvPr id="131" name="Rectangle 130">
                  <a:extLst>
                    <a:ext uri="{FF2B5EF4-FFF2-40B4-BE49-F238E27FC236}">
                      <a16:creationId xmlns:a16="http://schemas.microsoft.com/office/drawing/2014/main" id="{BBE4C02F-92B5-E34A-8A31-6DCFE62E955D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FC68E576-D54E-734B-8697-D893832C877A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3" name="Group 132">
                  <a:extLst>
                    <a:ext uri="{FF2B5EF4-FFF2-40B4-BE49-F238E27FC236}">
                      <a16:creationId xmlns:a16="http://schemas.microsoft.com/office/drawing/2014/main" id="{B96132C5-D867-5746-8DB9-936FC4CA34AB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34" name="Freeform 133">
                    <a:extLst>
                      <a:ext uri="{FF2B5EF4-FFF2-40B4-BE49-F238E27FC236}">
                        <a16:creationId xmlns:a16="http://schemas.microsoft.com/office/drawing/2014/main" id="{F331719B-2E38-6C46-8045-A59B4810FCF3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Freeform 134">
                    <a:extLst>
                      <a:ext uri="{FF2B5EF4-FFF2-40B4-BE49-F238E27FC236}">
                        <a16:creationId xmlns:a16="http://schemas.microsoft.com/office/drawing/2014/main" id="{0FAF6128-2431-6D43-969E-D212F9385490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Freeform 135">
                    <a:extLst>
                      <a:ext uri="{FF2B5EF4-FFF2-40B4-BE49-F238E27FC236}">
                        <a16:creationId xmlns:a16="http://schemas.microsoft.com/office/drawing/2014/main" id="{105D7E56-FF41-A349-A7F2-51A25370D45A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" name="Freeform 136">
                    <a:extLst>
                      <a:ext uri="{FF2B5EF4-FFF2-40B4-BE49-F238E27FC236}">
                        <a16:creationId xmlns:a16="http://schemas.microsoft.com/office/drawing/2014/main" id="{406FE8BF-E5DA-3A43-8C2C-0214135AEF61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61382BC6-B124-C34A-AF5F-106CD750D54D}"/>
                  </a:ext>
                </a:extLst>
              </p:cNvPr>
              <p:cNvGrpSpPr/>
              <p:nvPr/>
            </p:nvGrpSpPr>
            <p:grpSpPr>
              <a:xfrm>
                <a:off x="5371262" y="3020518"/>
                <a:ext cx="746763" cy="344773"/>
                <a:chOff x="3668110" y="2448910"/>
                <a:chExt cx="3794234" cy="2165130"/>
              </a:xfrm>
            </p:grpSpPr>
            <p:sp>
              <p:nvSpPr>
                <p:cNvPr id="124" name="Rectangle 123">
                  <a:extLst>
                    <a:ext uri="{FF2B5EF4-FFF2-40B4-BE49-F238E27FC236}">
                      <a16:creationId xmlns:a16="http://schemas.microsoft.com/office/drawing/2014/main" id="{F54875C8-3537-534D-8699-79202C6EF3CC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37C804ED-78E1-0B43-8D28-3CBDFC6F975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6" name="Group 125">
                  <a:extLst>
                    <a:ext uri="{FF2B5EF4-FFF2-40B4-BE49-F238E27FC236}">
                      <a16:creationId xmlns:a16="http://schemas.microsoft.com/office/drawing/2014/main" id="{029B3492-B39F-9C4E-9E12-23A21BE7194F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3146775C-54FD-D548-A314-3302205C36ED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7C1051E3-E4D3-EA4F-B5CF-25F7520318D1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06D6E15E-1DE1-A94F-AE8B-1AB24533AFE8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68FA2054-559F-3D4E-8F12-33A0DEB0D2B1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88092B4B-73A7-B84A-B44A-87B3F8EE42A7}"/>
                </a:ext>
              </a:extLst>
            </p:cNvPr>
            <p:cNvGrpSpPr/>
            <p:nvPr/>
          </p:nvGrpSpPr>
          <p:grpSpPr>
            <a:xfrm>
              <a:off x="3510443" y="3070406"/>
              <a:ext cx="746763" cy="344773"/>
              <a:chOff x="3668110" y="2448910"/>
              <a:chExt cx="3794234" cy="2165130"/>
            </a:xfrm>
          </p:grpSpPr>
          <p:sp>
            <p:nvSpPr>
              <p:cNvPr id="189" name="Rectangle 188">
                <a:extLst>
                  <a:ext uri="{FF2B5EF4-FFF2-40B4-BE49-F238E27FC236}">
                    <a16:creationId xmlns:a16="http://schemas.microsoft.com/office/drawing/2014/main" id="{200081AD-DFBF-1947-B539-A661D799E72B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DFB88302-207F-7041-A836-DBC7ED27F4DD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5A1C7D64-8BED-D44B-9F41-2A71D08A3062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AC3DE160-A795-FB4B-AEE9-AB6FD5F7BA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0795C6B9-582B-1C4C-94D8-E6BE17D986CC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D9D86823-997E-6E44-B47F-086D7D2EDA66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BF0DBBF3-4106-7A4E-9218-F47B958ADE7D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228881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layer: services (more)</a:t>
            </a:r>
            <a:endParaRPr lang="en-US" sz="440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AECB38E-687E-C946-9EB7-A4D36B2DC890}"/>
              </a:ext>
            </a:extLst>
          </p:cNvPr>
          <p:cNvSpPr txBox="1">
            <a:spLocks noChangeArrowheads="1"/>
          </p:cNvSpPr>
          <p:nvPr/>
        </p:nvSpPr>
        <p:spPr>
          <a:xfrm>
            <a:off x="1215015" y="1383579"/>
            <a:ext cx="6141748" cy="515576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>
                <a:solidFill>
                  <a:srgbClr val="C00000"/>
                </a:solidFill>
              </a:rPr>
              <a:t>flow control: </a:t>
            </a:r>
          </a:p>
          <a:p>
            <a:pPr lvl="1">
              <a:defRPr/>
            </a:pPr>
            <a:r>
              <a:rPr lang="en-US"/>
              <a:t>pacing between adjacent sending and receiving nodes</a:t>
            </a:r>
          </a:p>
          <a:p>
            <a:pPr marL="344488" indent="-276225">
              <a:defRPr/>
            </a:pPr>
            <a:r>
              <a:rPr lang="en-US">
                <a:solidFill>
                  <a:srgbClr val="C00000"/>
                </a:solidFill>
              </a:rPr>
              <a:t>error detection: </a:t>
            </a:r>
          </a:p>
          <a:p>
            <a:pPr lvl="1">
              <a:defRPr/>
            </a:pPr>
            <a:r>
              <a:rPr lang="en-US"/>
              <a:t>errors caused by signal attenuation, noise. </a:t>
            </a:r>
          </a:p>
          <a:p>
            <a:pPr lvl="1">
              <a:defRPr/>
            </a:pPr>
            <a:r>
              <a:rPr lang="en-US"/>
              <a:t>receiver detects errors, s</a:t>
            </a:r>
            <a:r>
              <a:rPr lang="en-US" sz="2400"/>
              <a:t>ignals retransmission, or drops frame </a:t>
            </a:r>
          </a:p>
          <a:p>
            <a:pPr indent="-339725">
              <a:defRPr/>
            </a:pPr>
            <a:r>
              <a:rPr lang="en-US">
                <a:solidFill>
                  <a:srgbClr val="C00000"/>
                </a:solidFill>
              </a:rPr>
              <a:t>error correction: </a:t>
            </a:r>
          </a:p>
          <a:p>
            <a:pPr lvl="1">
              <a:defRPr/>
            </a:pPr>
            <a:r>
              <a:rPr lang="en-US"/>
              <a:t>receiver identifies </a:t>
            </a:r>
            <a:r>
              <a:rPr lang="en-US" i="1">
                <a:solidFill>
                  <a:srgbClr val="0000A8"/>
                </a:solidFill>
              </a:rPr>
              <a:t>and corrects</a:t>
            </a:r>
            <a:r>
              <a:rPr lang="en-US">
                <a:solidFill>
                  <a:srgbClr val="0000A8"/>
                </a:solidFill>
              </a:rPr>
              <a:t> </a:t>
            </a:r>
            <a:r>
              <a:rPr lang="en-US"/>
              <a:t>bit error(s) without retransmission</a:t>
            </a:r>
          </a:p>
          <a:p>
            <a:pPr marL="344488" indent="-331788">
              <a:defRPr/>
            </a:pPr>
            <a:r>
              <a:rPr lang="en-US">
                <a:solidFill>
                  <a:srgbClr val="C00000"/>
                </a:solidFill>
              </a:rPr>
              <a:t>half-duplex and full-duplex:</a:t>
            </a:r>
          </a:p>
          <a:p>
            <a:pPr lvl="1">
              <a:defRPr/>
            </a:pPr>
            <a:r>
              <a:rPr lang="en-US"/>
              <a:t>with half duplex, nodes at both ends of link can transmit, but not at same time</a:t>
            </a:r>
            <a:endParaRPr lang="en-US" sz="2800"/>
          </a:p>
        </p:txBody>
      </p:sp>
      <p:sp>
        <p:nvSpPr>
          <p:cNvPr id="99" name="Oval 800">
            <a:extLst>
              <a:ext uri="{FF2B5EF4-FFF2-40B4-BE49-F238E27FC236}">
                <a16:creationId xmlns:a16="http://schemas.microsoft.com/office/drawing/2014/main" id="{F837CB36-493B-5745-B9FD-E82937992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43945" y="3593195"/>
            <a:ext cx="69106" cy="79124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01" name="Group 817">
            <a:extLst>
              <a:ext uri="{FF2B5EF4-FFF2-40B4-BE49-F238E27FC236}">
                <a16:creationId xmlns:a16="http://schemas.microsoft.com/office/drawing/2014/main" id="{CA1E1C7E-A9E4-CF45-9133-2CC43B860D8B}"/>
              </a:ext>
            </a:extLst>
          </p:cNvPr>
          <p:cNvGrpSpPr>
            <a:grpSpLocks/>
          </p:cNvGrpSpPr>
          <p:nvPr/>
        </p:nvGrpSpPr>
        <p:grpSpPr bwMode="auto">
          <a:xfrm>
            <a:off x="8980811" y="3275911"/>
            <a:ext cx="615031" cy="694531"/>
            <a:chOff x="2920" y="1424"/>
            <a:chExt cx="326" cy="320"/>
          </a:xfrm>
        </p:grpSpPr>
        <p:sp>
          <p:nvSpPr>
            <p:cNvPr id="102" name="Oval 818">
              <a:extLst>
                <a:ext uri="{FF2B5EF4-FFF2-40B4-BE49-F238E27FC236}">
                  <a16:creationId xmlns:a16="http://schemas.microsoft.com/office/drawing/2014/main" id="{CF63D940-213E-E04E-B278-9D3A7C64D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grpSp>
          <p:nvGrpSpPr>
            <p:cNvPr id="103" name="Group 819">
              <a:extLst>
                <a:ext uri="{FF2B5EF4-FFF2-40B4-BE49-F238E27FC236}">
                  <a16:creationId xmlns:a16="http://schemas.microsoft.com/office/drawing/2014/main" id="{41FFEB08-147C-7842-AF61-E4B607AED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105" name="Oval 820">
                <a:extLst>
                  <a:ext uri="{FF2B5EF4-FFF2-40B4-BE49-F238E27FC236}">
                    <a16:creationId xmlns:a16="http://schemas.microsoft.com/office/drawing/2014/main" id="{35CFE63C-F843-B949-AE7D-6F9539B56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106" name="Oval 821">
                <a:extLst>
                  <a:ext uri="{FF2B5EF4-FFF2-40B4-BE49-F238E27FC236}">
                    <a16:creationId xmlns:a16="http://schemas.microsoft.com/office/drawing/2014/main" id="{B892C53C-F2F4-CE4E-8F26-179F537FF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107" name="Oval 822">
                <a:extLst>
                  <a:ext uri="{FF2B5EF4-FFF2-40B4-BE49-F238E27FC236}">
                    <a16:creationId xmlns:a16="http://schemas.microsoft.com/office/drawing/2014/main" id="{93D8ED6E-5A62-7746-B2FE-26FB2D124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108" name="Oval 823">
                <a:extLst>
                  <a:ext uri="{FF2B5EF4-FFF2-40B4-BE49-F238E27FC236}">
                    <a16:creationId xmlns:a16="http://schemas.microsoft.com/office/drawing/2014/main" id="{8B0BD3C8-F5CA-2F4E-ACAC-306F926E7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109" name="Freeform 824">
                <a:extLst>
                  <a:ext uri="{FF2B5EF4-FFF2-40B4-BE49-F238E27FC236}">
                    <a16:creationId xmlns:a16="http://schemas.microsoft.com/office/drawing/2014/main" id="{FB8F1236-6E4E-714D-83A5-42A9D509C74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4" name="Freeform 825">
              <a:extLst>
                <a:ext uri="{FF2B5EF4-FFF2-40B4-BE49-F238E27FC236}">
                  <a16:creationId xmlns:a16="http://schemas.microsoft.com/office/drawing/2014/main" id="{C06E7111-B442-654D-93DE-DCB036DF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" name="Group 783">
            <a:extLst>
              <a:ext uri="{FF2B5EF4-FFF2-40B4-BE49-F238E27FC236}">
                <a16:creationId xmlns:a16="http://schemas.microsoft.com/office/drawing/2014/main" id="{4E159764-D53A-B343-8E61-238FD6ACF010}"/>
              </a:ext>
            </a:extLst>
          </p:cNvPr>
          <p:cNvGrpSpPr>
            <a:grpSpLocks/>
          </p:cNvGrpSpPr>
          <p:nvPr/>
        </p:nvGrpSpPr>
        <p:grpSpPr bwMode="auto">
          <a:xfrm>
            <a:off x="9080582" y="3619386"/>
            <a:ext cx="393690" cy="1049595"/>
            <a:chOff x="3130" y="3288"/>
            <a:chExt cx="410" cy="742"/>
          </a:xfrm>
        </p:grpSpPr>
        <p:sp>
          <p:nvSpPr>
            <p:cNvPr id="111" name="Line 270">
              <a:extLst>
                <a:ext uri="{FF2B5EF4-FFF2-40B4-BE49-F238E27FC236}">
                  <a16:creationId xmlns:a16="http://schemas.microsoft.com/office/drawing/2014/main" id="{EF393024-E96E-BC4A-AFC7-770CCF687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Line 271">
              <a:extLst>
                <a:ext uri="{FF2B5EF4-FFF2-40B4-BE49-F238E27FC236}">
                  <a16:creationId xmlns:a16="http://schemas.microsoft.com/office/drawing/2014/main" id="{97A332F8-64CC-E54E-89A8-3A66296F27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Line 272">
              <a:extLst>
                <a:ext uri="{FF2B5EF4-FFF2-40B4-BE49-F238E27FC236}">
                  <a16:creationId xmlns:a16="http://schemas.microsoft.com/office/drawing/2014/main" id="{B89CE5D8-6AD0-234A-A17D-F831C5189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Line 273">
              <a:extLst>
                <a:ext uri="{FF2B5EF4-FFF2-40B4-BE49-F238E27FC236}">
                  <a16:creationId xmlns:a16="http://schemas.microsoft.com/office/drawing/2014/main" id="{9B5C3397-523D-9644-BC85-607D66CD10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Line 274">
              <a:extLst>
                <a:ext uri="{FF2B5EF4-FFF2-40B4-BE49-F238E27FC236}">
                  <a16:creationId xmlns:a16="http://schemas.microsoft.com/office/drawing/2014/main" id="{12645991-B70B-2B48-998E-16E93B522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Line 275">
              <a:extLst>
                <a:ext uri="{FF2B5EF4-FFF2-40B4-BE49-F238E27FC236}">
                  <a16:creationId xmlns:a16="http://schemas.microsoft.com/office/drawing/2014/main" id="{7A8C4036-0BF2-9840-B003-74195473F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Line 276">
              <a:extLst>
                <a:ext uri="{FF2B5EF4-FFF2-40B4-BE49-F238E27FC236}">
                  <a16:creationId xmlns:a16="http://schemas.microsoft.com/office/drawing/2014/main" id="{7CDA1E43-304C-074F-9E06-E93B37E49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Line 277">
              <a:extLst>
                <a:ext uri="{FF2B5EF4-FFF2-40B4-BE49-F238E27FC236}">
                  <a16:creationId xmlns:a16="http://schemas.microsoft.com/office/drawing/2014/main" id="{C7C89A76-158C-7E4B-9295-D1DFF6E09B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Line 278">
              <a:extLst>
                <a:ext uri="{FF2B5EF4-FFF2-40B4-BE49-F238E27FC236}">
                  <a16:creationId xmlns:a16="http://schemas.microsoft.com/office/drawing/2014/main" id="{2A9734CD-5DDC-B344-9909-F9F2B88967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Line 279">
              <a:extLst>
                <a:ext uri="{FF2B5EF4-FFF2-40B4-BE49-F238E27FC236}">
                  <a16:creationId xmlns:a16="http://schemas.microsoft.com/office/drawing/2014/main" id="{7977226D-E060-384A-8FB2-4D4BA87F4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Line 280">
              <a:extLst>
                <a:ext uri="{FF2B5EF4-FFF2-40B4-BE49-F238E27FC236}">
                  <a16:creationId xmlns:a16="http://schemas.microsoft.com/office/drawing/2014/main" id="{7BC5632D-E9C7-C34C-B3D8-2D5EDB4FD1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Line 281">
              <a:extLst>
                <a:ext uri="{FF2B5EF4-FFF2-40B4-BE49-F238E27FC236}">
                  <a16:creationId xmlns:a16="http://schemas.microsoft.com/office/drawing/2014/main" id="{784FC5BE-6C9B-1641-8647-96A953320D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282">
              <a:extLst>
                <a:ext uri="{FF2B5EF4-FFF2-40B4-BE49-F238E27FC236}">
                  <a16:creationId xmlns:a16="http://schemas.microsoft.com/office/drawing/2014/main" id="{112A8FA7-D02F-1C4E-928A-458AE095C8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283">
              <a:extLst>
                <a:ext uri="{FF2B5EF4-FFF2-40B4-BE49-F238E27FC236}">
                  <a16:creationId xmlns:a16="http://schemas.microsoft.com/office/drawing/2014/main" id="{62B98988-D94E-9445-99A1-BDC64235B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Line 284">
              <a:extLst>
                <a:ext uri="{FF2B5EF4-FFF2-40B4-BE49-F238E27FC236}">
                  <a16:creationId xmlns:a16="http://schemas.microsoft.com/office/drawing/2014/main" id="{A9D2D73A-3D78-1145-AB93-BA57A4EAEB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D6838F16-4A3C-DD46-9087-E9BB27216267}"/>
              </a:ext>
            </a:extLst>
          </p:cNvPr>
          <p:cNvGrpSpPr/>
          <p:nvPr/>
        </p:nvGrpSpPr>
        <p:grpSpPr>
          <a:xfrm>
            <a:off x="8405402" y="3099042"/>
            <a:ext cx="527285" cy="593983"/>
            <a:chOff x="8328836" y="2202873"/>
            <a:chExt cx="527285" cy="593983"/>
          </a:xfrm>
        </p:grpSpPr>
        <p:pic>
          <p:nvPicPr>
            <p:cNvPr id="154" name="Picture 653" descr="iphone_stylized_small">
              <a:extLst>
                <a:ext uri="{FF2B5EF4-FFF2-40B4-BE49-F238E27FC236}">
                  <a16:creationId xmlns:a16="http://schemas.microsoft.com/office/drawing/2014/main" id="{FA77DB9E-F75E-434C-9D9B-6786CCA70D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6432" y="2271663"/>
              <a:ext cx="180509" cy="5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3" name="Group 850">
              <a:extLst>
                <a:ext uri="{FF2B5EF4-FFF2-40B4-BE49-F238E27FC236}">
                  <a16:creationId xmlns:a16="http://schemas.microsoft.com/office/drawing/2014/main" id="{0DD913BC-2375-CA41-B393-8196AC67CF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28836" y="2202873"/>
              <a:ext cx="527285" cy="118466"/>
              <a:chOff x="2199" y="955"/>
              <a:chExt cx="2547" cy="506"/>
            </a:xfrm>
          </p:grpSpPr>
          <p:sp>
            <p:nvSpPr>
              <p:cNvPr id="164" name="Freeform 851">
                <a:extLst>
                  <a:ext uri="{FF2B5EF4-FFF2-40B4-BE49-F238E27FC236}">
                    <a16:creationId xmlns:a16="http://schemas.microsoft.com/office/drawing/2014/main" id="{0A3B2890-63C0-1440-A3F8-44AC4E0DB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852">
                <a:extLst>
                  <a:ext uri="{FF2B5EF4-FFF2-40B4-BE49-F238E27FC236}">
                    <a16:creationId xmlns:a16="http://schemas.microsoft.com/office/drawing/2014/main" id="{A936340B-6216-054B-ABBB-93144592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853">
                <a:extLst>
                  <a:ext uri="{FF2B5EF4-FFF2-40B4-BE49-F238E27FC236}">
                    <a16:creationId xmlns:a16="http://schemas.microsoft.com/office/drawing/2014/main" id="{BC6D110B-6A56-E645-8A6E-0EAE48C6F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854">
                <a:extLst>
                  <a:ext uri="{FF2B5EF4-FFF2-40B4-BE49-F238E27FC236}">
                    <a16:creationId xmlns:a16="http://schemas.microsoft.com/office/drawing/2014/main" id="{87BB582F-47C4-C14A-97F4-E44CFD9AD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855">
                <a:extLst>
                  <a:ext uri="{FF2B5EF4-FFF2-40B4-BE49-F238E27FC236}">
                    <a16:creationId xmlns:a16="http://schemas.microsoft.com/office/drawing/2014/main" id="{9C57A89C-CE02-E746-A809-CF43F922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856">
                <a:extLst>
                  <a:ext uri="{FF2B5EF4-FFF2-40B4-BE49-F238E27FC236}">
                    <a16:creationId xmlns:a16="http://schemas.microsoft.com/office/drawing/2014/main" id="{FDBAE25A-BB84-9244-B180-D26AB9237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9AA7F5F4-C3F0-DE47-B448-A0D5329BF8F8}"/>
              </a:ext>
            </a:extLst>
          </p:cNvPr>
          <p:cNvGrpSpPr/>
          <p:nvPr/>
        </p:nvGrpSpPr>
        <p:grpSpPr>
          <a:xfrm>
            <a:off x="7822406" y="4024818"/>
            <a:ext cx="1120341" cy="347863"/>
            <a:chOff x="9561515" y="2748013"/>
            <a:chExt cx="1120341" cy="347863"/>
          </a:xfrm>
        </p:grpSpPr>
        <p:pic>
          <p:nvPicPr>
            <p:cNvPr id="151" name="Picture 603" descr="car_icon_small">
              <a:extLst>
                <a:ext uri="{FF2B5EF4-FFF2-40B4-BE49-F238E27FC236}">
                  <a16:creationId xmlns:a16="http://schemas.microsoft.com/office/drawing/2014/main" id="{33C39A1D-A80E-064C-8859-82219AD6D5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61515" y="2826814"/>
              <a:ext cx="1120341" cy="26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0" name="Group 850">
              <a:extLst>
                <a:ext uri="{FF2B5EF4-FFF2-40B4-BE49-F238E27FC236}">
                  <a16:creationId xmlns:a16="http://schemas.microsoft.com/office/drawing/2014/main" id="{A59911D2-E46E-9348-A949-1DF1D38ED5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88587" y="2748013"/>
              <a:ext cx="527285" cy="118466"/>
              <a:chOff x="2199" y="955"/>
              <a:chExt cx="2547" cy="506"/>
            </a:xfrm>
          </p:grpSpPr>
          <p:sp>
            <p:nvSpPr>
              <p:cNvPr id="171" name="Freeform 851">
                <a:extLst>
                  <a:ext uri="{FF2B5EF4-FFF2-40B4-BE49-F238E27FC236}">
                    <a16:creationId xmlns:a16="http://schemas.microsoft.com/office/drawing/2014/main" id="{0C14BB78-0294-D54F-9DD1-C6F2EDA4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852">
                <a:extLst>
                  <a:ext uri="{FF2B5EF4-FFF2-40B4-BE49-F238E27FC236}">
                    <a16:creationId xmlns:a16="http://schemas.microsoft.com/office/drawing/2014/main" id="{55BB298B-A15C-B24A-B157-0358B866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853">
                <a:extLst>
                  <a:ext uri="{FF2B5EF4-FFF2-40B4-BE49-F238E27FC236}">
                    <a16:creationId xmlns:a16="http://schemas.microsoft.com/office/drawing/2014/main" id="{141EB67B-0F7A-374E-96B4-A369EE448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854">
                <a:extLst>
                  <a:ext uri="{FF2B5EF4-FFF2-40B4-BE49-F238E27FC236}">
                    <a16:creationId xmlns:a16="http://schemas.microsoft.com/office/drawing/2014/main" id="{ACA4D0C6-74D9-FD45-A60A-768D96892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855">
                <a:extLst>
                  <a:ext uri="{FF2B5EF4-FFF2-40B4-BE49-F238E27FC236}">
                    <a16:creationId xmlns:a16="http://schemas.microsoft.com/office/drawing/2014/main" id="{2C29AE09-F70C-834E-81F1-8458E86CF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856">
                <a:extLst>
                  <a:ext uri="{FF2B5EF4-FFF2-40B4-BE49-F238E27FC236}">
                    <a16:creationId xmlns:a16="http://schemas.microsoft.com/office/drawing/2014/main" id="{7DF8543E-A029-FF4D-8570-1F156136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D836A7FE-71EF-AE45-913D-6B411C646596}"/>
                </a:ext>
              </a:extLst>
            </p:cNvPr>
            <p:cNvCxnSpPr/>
            <p:nvPr/>
          </p:nvCxnSpPr>
          <p:spPr>
            <a:xfrm>
              <a:off x="10032156" y="2798664"/>
              <a:ext cx="31623" cy="13689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AEC62089-4CCC-E141-AC3C-36C166B8E09C}"/>
              </a:ext>
            </a:extLst>
          </p:cNvPr>
          <p:cNvGrpSpPr/>
          <p:nvPr/>
        </p:nvGrpSpPr>
        <p:grpSpPr>
          <a:xfrm>
            <a:off x="9731765" y="3463179"/>
            <a:ext cx="502369" cy="512348"/>
            <a:chOff x="7341491" y="2307905"/>
            <a:chExt cx="509280" cy="439573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DD901445-2578-E74A-AB6E-D336861DE9B9}"/>
                </a:ext>
              </a:extLst>
            </p:cNvPr>
            <p:cNvGrpSpPr/>
            <p:nvPr/>
          </p:nvGrpSpPr>
          <p:grpSpPr>
            <a:xfrm>
              <a:off x="7341491" y="2426725"/>
              <a:ext cx="509280" cy="320753"/>
              <a:chOff x="7458407" y="2414528"/>
              <a:chExt cx="509280" cy="320753"/>
            </a:xfrm>
          </p:grpSpPr>
          <p:pic>
            <p:nvPicPr>
              <p:cNvPr id="128" name="Picture 1018" descr="laptop_keyboard">
                <a:extLst>
                  <a:ext uri="{FF2B5EF4-FFF2-40B4-BE49-F238E27FC236}">
                    <a16:creationId xmlns:a16="http://schemas.microsoft.com/office/drawing/2014/main" id="{27AA9BC0-B9AF-FC45-AEDF-D414C68DEB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" name="Freeform 1019">
                <a:extLst>
                  <a:ext uri="{FF2B5EF4-FFF2-40B4-BE49-F238E27FC236}">
                    <a16:creationId xmlns:a16="http://schemas.microsoft.com/office/drawing/2014/main" id="{7176C226-BF44-6649-950B-948E66759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30" name="Picture 1020" descr="screen">
                <a:extLst>
                  <a:ext uri="{FF2B5EF4-FFF2-40B4-BE49-F238E27FC236}">
                    <a16:creationId xmlns:a16="http://schemas.microsoft.com/office/drawing/2014/main" id="{A1384515-5D36-E044-BC1F-52436C5BCA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" name="Freeform 1021">
                <a:extLst>
                  <a:ext uri="{FF2B5EF4-FFF2-40B4-BE49-F238E27FC236}">
                    <a16:creationId xmlns:a16="http://schemas.microsoft.com/office/drawing/2014/main" id="{3598EC29-E280-F746-B36D-588439E6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022">
                <a:extLst>
                  <a:ext uri="{FF2B5EF4-FFF2-40B4-BE49-F238E27FC236}">
                    <a16:creationId xmlns:a16="http://schemas.microsoft.com/office/drawing/2014/main" id="{F9DCA515-22F0-1E48-9019-A84C0C1F8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023">
                <a:extLst>
                  <a:ext uri="{FF2B5EF4-FFF2-40B4-BE49-F238E27FC236}">
                    <a16:creationId xmlns:a16="http://schemas.microsoft.com/office/drawing/2014/main" id="{8E442298-4994-1142-A6C6-3903018E7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024">
                <a:extLst>
                  <a:ext uri="{FF2B5EF4-FFF2-40B4-BE49-F238E27FC236}">
                    <a16:creationId xmlns:a16="http://schemas.microsoft.com/office/drawing/2014/main" id="{8CC776D6-5663-BF46-A106-69B421106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025">
                <a:extLst>
                  <a:ext uri="{FF2B5EF4-FFF2-40B4-BE49-F238E27FC236}">
                    <a16:creationId xmlns:a16="http://schemas.microsoft.com/office/drawing/2014/main" id="{D55E08AE-23F1-214A-8BD5-F8705280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026">
                <a:extLst>
                  <a:ext uri="{FF2B5EF4-FFF2-40B4-BE49-F238E27FC236}">
                    <a16:creationId xmlns:a16="http://schemas.microsoft.com/office/drawing/2014/main" id="{8CB649A3-8BDF-E747-A414-CDEA46401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7" name="Group 1027">
                <a:extLst>
                  <a:ext uri="{FF2B5EF4-FFF2-40B4-BE49-F238E27FC236}">
                    <a16:creationId xmlns:a16="http://schemas.microsoft.com/office/drawing/2014/main" id="{8424DCB7-60B5-7949-BF2B-46C1177C8D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44" name="Freeform 1028">
                  <a:extLst>
                    <a:ext uri="{FF2B5EF4-FFF2-40B4-BE49-F238E27FC236}">
                      <a16:creationId xmlns:a16="http://schemas.microsoft.com/office/drawing/2014/main" id="{2FE98928-41C9-8D41-A287-45BCF42D09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029">
                  <a:extLst>
                    <a:ext uri="{FF2B5EF4-FFF2-40B4-BE49-F238E27FC236}">
                      <a16:creationId xmlns:a16="http://schemas.microsoft.com/office/drawing/2014/main" id="{838D3DA7-E057-3346-864B-5082E4403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030">
                  <a:extLst>
                    <a:ext uri="{FF2B5EF4-FFF2-40B4-BE49-F238E27FC236}">
                      <a16:creationId xmlns:a16="http://schemas.microsoft.com/office/drawing/2014/main" id="{61E88B83-952F-C24F-8123-5FF21D78D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031">
                  <a:extLst>
                    <a:ext uri="{FF2B5EF4-FFF2-40B4-BE49-F238E27FC236}">
                      <a16:creationId xmlns:a16="http://schemas.microsoft.com/office/drawing/2014/main" id="{12CA5741-2D5F-B242-8E25-CA7F3C179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 1032">
                  <a:extLst>
                    <a:ext uri="{FF2B5EF4-FFF2-40B4-BE49-F238E27FC236}">
                      <a16:creationId xmlns:a16="http://schemas.microsoft.com/office/drawing/2014/main" id="{6D94FDC2-2CEC-124C-9643-9FBD7AD07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 1033">
                  <a:extLst>
                    <a:ext uri="{FF2B5EF4-FFF2-40B4-BE49-F238E27FC236}">
                      <a16:creationId xmlns:a16="http://schemas.microsoft.com/office/drawing/2014/main" id="{D7942E49-B3B0-2945-94EE-E8F1B6FCB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8" name="Freeform 1034">
                <a:extLst>
                  <a:ext uri="{FF2B5EF4-FFF2-40B4-BE49-F238E27FC236}">
                    <a16:creationId xmlns:a16="http://schemas.microsoft.com/office/drawing/2014/main" id="{FD3D4085-DD0A-D547-ABF1-A7510D1A4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 1035">
                <a:extLst>
                  <a:ext uri="{FF2B5EF4-FFF2-40B4-BE49-F238E27FC236}">
                    <a16:creationId xmlns:a16="http://schemas.microsoft.com/office/drawing/2014/main" id="{0BFDF49B-A9BF-934A-910F-F26A5134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036">
                <a:extLst>
                  <a:ext uri="{FF2B5EF4-FFF2-40B4-BE49-F238E27FC236}">
                    <a16:creationId xmlns:a16="http://schemas.microsoft.com/office/drawing/2014/main" id="{21F4B59D-5D85-964E-BDDE-E5E86FF69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037">
                <a:extLst>
                  <a:ext uri="{FF2B5EF4-FFF2-40B4-BE49-F238E27FC236}">
                    <a16:creationId xmlns:a16="http://schemas.microsoft.com/office/drawing/2014/main" id="{298DF50A-C343-D34F-9CBE-3627C25C7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038">
                <a:extLst>
                  <a:ext uri="{FF2B5EF4-FFF2-40B4-BE49-F238E27FC236}">
                    <a16:creationId xmlns:a16="http://schemas.microsoft.com/office/drawing/2014/main" id="{CB753F3D-F63E-E249-8C26-0B99126FF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039">
                <a:extLst>
                  <a:ext uri="{FF2B5EF4-FFF2-40B4-BE49-F238E27FC236}">
                    <a16:creationId xmlns:a16="http://schemas.microsoft.com/office/drawing/2014/main" id="{6E91FD67-A892-364A-97CA-C6EE03DEF08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" name="Group 850">
              <a:extLst>
                <a:ext uri="{FF2B5EF4-FFF2-40B4-BE49-F238E27FC236}">
                  <a16:creationId xmlns:a16="http://schemas.microsoft.com/office/drawing/2014/main" id="{02A8867F-D007-AE4F-B03F-660C78A12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8527" y="2307905"/>
              <a:ext cx="399726" cy="74090"/>
              <a:chOff x="2199" y="955"/>
              <a:chExt cx="2547" cy="506"/>
            </a:xfrm>
          </p:grpSpPr>
          <p:sp>
            <p:nvSpPr>
              <p:cNvPr id="157" name="Freeform 851">
                <a:extLst>
                  <a:ext uri="{FF2B5EF4-FFF2-40B4-BE49-F238E27FC236}">
                    <a16:creationId xmlns:a16="http://schemas.microsoft.com/office/drawing/2014/main" id="{4460B147-19FD-ED40-A3B7-0F7EE0A57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852">
                <a:extLst>
                  <a:ext uri="{FF2B5EF4-FFF2-40B4-BE49-F238E27FC236}">
                    <a16:creationId xmlns:a16="http://schemas.microsoft.com/office/drawing/2014/main" id="{13E6A2E8-520D-9749-9BFE-80F719C4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853">
                <a:extLst>
                  <a:ext uri="{FF2B5EF4-FFF2-40B4-BE49-F238E27FC236}">
                    <a16:creationId xmlns:a16="http://schemas.microsoft.com/office/drawing/2014/main" id="{EE3C2BDD-616C-AB4F-B41E-A0418E345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854">
                <a:extLst>
                  <a:ext uri="{FF2B5EF4-FFF2-40B4-BE49-F238E27FC236}">
                    <a16:creationId xmlns:a16="http://schemas.microsoft.com/office/drawing/2014/main" id="{F4D786B4-49B0-364F-BC7F-0D534B21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855">
                <a:extLst>
                  <a:ext uri="{FF2B5EF4-FFF2-40B4-BE49-F238E27FC236}">
                    <a16:creationId xmlns:a16="http://schemas.microsoft.com/office/drawing/2014/main" id="{DA18CE26-E66F-7A43-901C-8DB0512D7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856">
                <a:extLst>
                  <a:ext uri="{FF2B5EF4-FFF2-40B4-BE49-F238E27FC236}">
                    <a16:creationId xmlns:a16="http://schemas.microsoft.com/office/drawing/2014/main" id="{258D91CA-3C65-0945-B397-447D80E3D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40D64F1E-CB1A-A646-B422-FB171B4023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4314" y="2366481"/>
              <a:ext cx="39385" cy="7020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Line 435">
            <a:extLst>
              <a:ext uri="{FF2B5EF4-FFF2-40B4-BE49-F238E27FC236}">
                <a16:creationId xmlns:a16="http://schemas.microsoft.com/office/drawing/2014/main" id="{BDE1E373-F1A0-C247-A16F-51FD5086AC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319748" y="3822551"/>
            <a:ext cx="4467" cy="58301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Line 436">
            <a:extLst>
              <a:ext uri="{FF2B5EF4-FFF2-40B4-BE49-F238E27FC236}">
                <a16:creationId xmlns:a16="http://schemas.microsoft.com/office/drawing/2014/main" id="{016BF512-7EEE-8E45-A51E-2C57B59762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658519" y="4487840"/>
            <a:ext cx="518620" cy="173119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Line 439">
            <a:extLst>
              <a:ext uri="{FF2B5EF4-FFF2-40B4-BE49-F238E27FC236}">
                <a16:creationId xmlns:a16="http://schemas.microsoft.com/office/drawing/2014/main" id="{3EB85E7D-B15D-694B-9BA3-E67818C25B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01006" y="4473187"/>
            <a:ext cx="127931" cy="524238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4292F10-EFDE-C646-BCE0-43E3D3F0B73B}"/>
              </a:ext>
            </a:extLst>
          </p:cNvPr>
          <p:cNvGrpSpPr/>
          <p:nvPr/>
        </p:nvGrpSpPr>
        <p:grpSpPr>
          <a:xfrm>
            <a:off x="11084522" y="4291738"/>
            <a:ext cx="581004" cy="299152"/>
            <a:chOff x="3668110" y="2448910"/>
            <a:chExt cx="3794234" cy="216513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072EAAC-2851-D649-B728-FC09C174985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3513B34-6DF2-0042-82EF-D16C2B12A3A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C14FCDE-EE37-724B-91B1-B35B8FBFB9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9D758CB1-341F-F142-A3E4-0C5D7F4A133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E96245B3-01A7-014E-9BA1-7FF47814682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61DDD58F-B6AD-AD4C-B3E4-BAFA003044B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F6942C-3B5A-C543-85D8-24BF9990A9C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" name="Group 590">
            <a:extLst>
              <a:ext uri="{FF2B5EF4-FFF2-40B4-BE49-F238E27FC236}">
                <a16:creationId xmlns:a16="http://schemas.microsoft.com/office/drawing/2014/main" id="{303C6DB6-B1E2-884C-BBB8-EC1A99AC62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917985" y="3322047"/>
            <a:ext cx="649485" cy="571200"/>
            <a:chOff x="2839" y="3501"/>
            <a:chExt cx="755" cy="803"/>
          </a:xfrm>
        </p:grpSpPr>
        <p:pic>
          <p:nvPicPr>
            <p:cNvPr id="20" name="Picture 591" descr="desktop_computer_stylized_medium">
              <a:extLst>
                <a:ext uri="{FF2B5EF4-FFF2-40B4-BE49-F238E27FC236}">
                  <a16:creationId xmlns:a16="http://schemas.microsoft.com/office/drawing/2014/main" id="{63D2D7F9-5192-C24A-82A4-B0EA6FAD6C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Freeform 592">
              <a:extLst>
                <a:ext uri="{FF2B5EF4-FFF2-40B4-BE49-F238E27FC236}">
                  <a16:creationId xmlns:a16="http://schemas.microsoft.com/office/drawing/2014/main" id="{CE876DBC-21CF-AE4B-919D-7AE28D5D0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" name="Group 590">
            <a:extLst>
              <a:ext uri="{FF2B5EF4-FFF2-40B4-BE49-F238E27FC236}">
                <a16:creationId xmlns:a16="http://schemas.microsoft.com/office/drawing/2014/main" id="{91392431-0A58-5644-AA3F-947CE467E6F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49542" y="4410101"/>
            <a:ext cx="649485" cy="571200"/>
            <a:chOff x="2839" y="3501"/>
            <a:chExt cx="755" cy="803"/>
          </a:xfrm>
        </p:grpSpPr>
        <p:pic>
          <p:nvPicPr>
            <p:cNvPr id="23" name="Picture 591" descr="desktop_computer_stylized_medium">
              <a:extLst>
                <a:ext uri="{FF2B5EF4-FFF2-40B4-BE49-F238E27FC236}">
                  <a16:creationId xmlns:a16="http://schemas.microsoft.com/office/drawing/2014/main" id="{46FA0F11-EBA2-284F-8B1D-14AF391458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592">
              <a:extLst>
                <a:ext uri="{FF2B5EF4-FFF2-40B4-BE49-F238E27FC236}">
                  <a16:creationId xmlns:a16="http://schemas.microsoft.com/office/drawing/2014/main" id="{52EF559D-DFC5-8447-AEA4-BC6B16E3F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6" name="Group 590">
            <a:extLst>
              <a:ext uri="{FF2B5EF4-FFF2-40B4-BE49-F238E27FC236}">
                <a16:creationId xmlns:a16="http://schemas.microsoft.com/office/drawing/2014/main" id="{F7641AD9-87D9-A44B-A42D-CB95A3432A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797829" y="4748945"/>
            <a:ext cx="649485" cy="571200"/>
            <a:chOff x="2839" y="3501"/>
            <a:chExt cx="755" cy="803"/>
          </a:xfrm>
        </p:grpSpPr>
        <p:pic>
          <p:nvPicPr>
            <p:cNvPr id="187" name="Picture 591" descr="desktop_computer_stylized_medium">
              <a:extLst>
                <a:ext uri="{FF2B5EF4-FFF2-40B4-BE49-F238E27FC236}">
                  <a16:creationId xmlns:a16="http://schemas.microsoft.com/office/drawing/2014/main" id="{30678A54-3E22-8B42-A81E-5CF5B995FA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8" name="Freeform 592">
              <a:extLst>
                <a:ext uri="{FF2B5EF4-FFF2-40B4-BE49-F238E27FC236}">
                  <a16:creationId xmlns:a16="http://schemas.microsoft.com/office/drawing/2014/main" id="{6D9A530E-D982-6948-B078-2A03FF1F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BCEAC609-53A3-DC4E-B9E6-B5176894A3B7}"/>
              </a:ext>
            </a:extLst>
          </p:cNvPr>
          <p:cNvGrpSpPr/>
          <p:nvPr/>
        </p:nvGrpSpPr>
        <p:grpSpPr>
          <a:xfrm>
            <a:off x="8229600" y="5199782"/>
            <a:ext cx="1923291" cy="1159453"/>
            <a:chOff x="9874069" y="4049856"/>
            <a:chExt cx="1165513" cy="683960"/>
          </a:xfrm>
        </p:grpSpPr>
        <p:pic>
          <p:nvPicPr>
            <p:cNvPr id="26" name="Picture 781" descr="antenna_radiation_stylized">
              <a:extLst>
                <a:ext uri="{FF2B5EF4-FFF2-40B4-BE49-F238E27FC236}">
                  <a16:creationId xmlns:a16="http://schemas.microsoft.com/office/drawing/2014/main" id="{DB627E11-E099-EC41-BC25-0FB10F3B69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53455" y="4053920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780" descr="access_point_stylized_small">
              <a:extLst>
                <a:ext uri="{FF2B5EF4-FFF2-40B4-BE49-F238E27FC236}">
                  <a16:creationId xmlns:a16="http://schemas.microsoft.com/office/drawing/2014/main" id="{A02A91D2-3E70-F042-A5F5-5B2635BF0B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01992" y="4097214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6" name="Group 850">
              <a:extLst>
                <a:ext uri="{FF2B5EF4-FFF2-40B4-BE49-F238E27FC236}">
                  <a16:creationId xmlns:a16="http://schemas.microsoft.com/office/drawing/2014/main" id="{57E97886-C05F-6048-B731-37159BF97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57306" y="4049856"/>
              <a:ext cx="450526" cy="96315"/>
              <a:chOff x="2199" y="955"/>
              <a:chExt cx="2547" cy="506"/>
            </a:xfrm>
          </p:grpSpPr>
          <p:sp>
            <p:nvSpPr>
              <p:cNvPr id="77" name="Freeform 851">
                <a:extLst>
                  <a:ext uri="{FF2B5EF4-FFF2-40B4-BE49-F238E27FC236}">
                    <a16:creationId xmlns:a16="http://schemas.microsoft.com/office/drawing/2014/main" id="{B3924299-6BE1-3843-A764-2F95D9F82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852">
                <a:extLst>
                  <a:ext uri="{FF2B5EF4-FFF2-40B4-BE49-F238E27FC236}">
                    <a16:creationId xmlns:a16="http://schemas.microsoft.com/office/drawing/2014/main" id="{603A533B-82A1-6445-B323-DBB29F6A3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853">
                <a:extLst>
                  <a:ext uri="{FF2B5EF4-FFF2-40B4-BE49-F238E27FC236}">
                    <a16:creationId xmlns:a16="http://schemas.microsoft.com/office/drawing/2014/main" id="{51E5D983-ADB0-114C-9834-F8276FDA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854">
                <a:extLst>
                  <a:ext uri="{FF2B5EF4-FFF2-40B4-BE49-F238E27FC236}">
                    <a16:creationId xmlns:a16="http://schemas.microsoft.com/office/drawing/2014/main" id="{AD9CC5C5-8A1B-F443-B43A-D696211E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855">
                <a:extLst>
                  <a:ext uri="{FF2B5EF4-FFF2-40B4-BE49-F238E27FC236}">
                    <a16:creationId xmlns:a16="http://schemas.microsoft.com/office/drawing/2014/main" id="{82118053-8C1C-C841-A495-DCB0EF345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856">
                <a:extLst>
                  <a:ext uri="{FF2B5EF4-FFF2-40B4-BE49-F238E27FC236}">
                    <a16:creationId xmlns:a16="http://schemas.microsoft.com/office/drawing/2014/main" id="{DFA74633-0451-F848-A038-52B85B120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04A1B945-82CF-B24C-927F-7FD13A0C24C4}"/>
                </a:ext>
              </a:extLst>
            </p:cNvPr>
            <p:cNvGrpSpPr/>
            <p:nvPr/>
          </p:nvGrpSpPr>
          <p:grpSpPr>
            <a:xfrm>
              <a:off x="9874069" y="4284324"/>
              <a:ext cx="406937" cy="372436"/>
              <a:chOff x="7341491" y="2307905"/>
              <a:chExt cx="509280" cy="439573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14BD4F1A-F69B-CC4E-9ADB-754A3C888DDB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00" name="Picture 1018" descr="laptop_keyboard">
                  <a:extLst>
                    <a:ext uri="{FF2B5EF4-FFF2-40B4-BE49-F238E27FC236}">
                      <a16:creationId xmlns:a16="http://schemas.microsoft.com/office/drawing/2014/main" id="{43A4C956-16BA-2749-B63E-A0735579E8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1" name="Freeform 1019">
                  <a:extLst>
                    <a:ext uri="{FF2B5EF4-FFF2-40B4-BE49-F238E27FC236}">
                      <a16:creationId xmlns:a16="http://schemas.microsoft.com/office/drawing/2014/main" id="{FB9CB46A-3962-FA48-A49E-FC5678B71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02" name="Picture 1020" descr="screen">
                  <a:extLst>
                    <a:ext uri="{FF2B5EF4-FFF2-40B4-BE49-F238E27FC236}">
                      <a16:creationId xmlns:a16="http://schemas.microsoft.com/office/drawing/2014/main" id="{546620B1-B43D-D44B-BDBF-CB7163856C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3" name="Freeform 1021">
                  <a:extLst>
                    <a:ext uri="{FF2B5EF4-FFF2-40B4-BE49-F238E27FC236}">
                      <a16:creationId xmlns:a16="http://schemas.microsoft.com/office/drawing/2014/main" id="{3609018E-54F0-C545-8881-2F666AE77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1022">
                  <a:extLst>
                    <a:ext uri="{FF2B5EF4-FFF2-40B4-BE49-F238E27FC236}">
                      <a16:creationId xmlns:a16="http://schemas.microsoft.com/office/drawing/2014/main" id="{25B49A33-C4F2-BD48-B970-1F34E2623C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1023">
                  <a:extLst>
                    <a:ext uri="{FF2B5EF4-FFF2-40B4-BE49-F238E27FC236}">
                      <a16:creationId xmlns:a16="http://schemas.microsoft.com/office/drawing/2014/main" id="{7A3CD4B0-7D22-AA45-8A15-E073D6195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1024">
                  <a:extLst>
                    <a:ext uri="{FF2B5EF4-FFF2-40B4-BE49-F238E27FC236}">
                      <a16:creationId xmlns:a16="http://schemas.microsoft.com/office/drawing/2014/main" id="{6A3B0A44-ABEE-F642-9AA1-40BC4C0AD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1025">
                  <a:extLst>
                    <a:ext uri="{FF2B5EF4-FFF2-40B4-BE49-F238E27FC236}">
                      <a16:creationId xmlns:a16="http://schemas.microsoft.com/office/drawing/2014/main" id="{8E276300-85ED-F14E-BCE2-C7D4D59B3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1026">
                  <a:extLst>
                    <a:ext uri="{FF2B5EF4-FFF2-40B4-BE49-F238E27FC236}">
                      <a16:creationId xmlns:a16="http://schemas.microsoft.com/office/drawing/2014/main" id="{C5ADDBAC-F8C7-5846-8484-7E2ACCC04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9" name="Group 1027">
                  <a:extLst>
                    <a:ext uri="{FF2B5EF4-FFF2-40B4-BE49-F238E27FC236}">
                      <a16:creationId xmlns:a16="http://schemas.microsoft.com/office/drawing/2014/main" id="{6244016C-85DB-4D44-A0FC-F42A9A7D3A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16" name="Freeform 1028">
                    <a:extLst>
                      <a:ext uri="{FF2B5EF4-FFF2-40B4-BE49-F238E27FC236}">
                        <a16:creationId xmlns:a16="http://schemas.microsoft.com/office/drawing/2014/main" id="{5AA16397-7098-9946-8BE9-C4651BB16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1029">
                    <a:extLst>
                      <a:ext uri="{FF2B5EF4-FFF2-40B4-BE49-F238E27FC236}">
                        <a16:creationId xmlns:a16="http://schemas.microsoft.com/office/drawing/2014/main" id="{384C7126-22CD-204D-ADC8-D47C75895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1030">
                    <a:extLst>
                      <a:ext uri="{FF2B5EF4-FFF2-40B4-BE49-F238E27FC236}">
                        <a16:creationId xmlns:a16="http://schemas.microsoft.com/office/drawing/2014/main" id="{988ADBF6-5CE8-D54F-9B1A-0CDD671EF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1031">
                    <a:extLst>
                      <a:ext uri="{FF2B5EF4-FFF2-40B4-BE49-F238E27FC236}">
                        <a16:creationId xmlns:a16="http://schemas.microsoft.com/office/drawing/2014/main" id="{143CE67A-75D1-0648-A3F8-C441C79AD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Freeform 1032">
                    <a:extLst>
                      <a:ext uri="{FF2B5EF4-FFF2-40B4-BE49-F238E27FC236}">
                        <a16:creationId xmlns:a16="http://schemas.microsoft.com/office/drawing/2014/main" id="{D7D5A372-4E31-6F4C-AAB1-9DE01C704B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" name="Freeform 1033">
                    <a:extLst>
                      <a:ext uri="{FF2B5EF4-FFF2-40B4-BE49-F238E27FC236}">
                        <a16:creationId xmlns:a16="http://schemas.microsoft.com/office/drawing/2014/main" id="{0AF2083D-846C-A943-9458-9EF7685D4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0" name="Freeform 1034">
                  <a:extLst>
                    <a:ext uri="{FF2B5EF4-FFF2-40B4-BE49-F238E27FC236}">
                      <a16:creationId xmlns:a16="http://schemas.microsoft.com/office/drawing/2014/main" id="{3B1CD3A9-2A99-D943-AB31-0016D9DD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Freeform 1035">
                  <a:extLst>
                    <a:ext uri="{FF2B5EF4-FFF2-40B4-BE49-F238E27FC236}">
                      <a16:creationId xmlns:a16="http://schemas.microsoft.com/office/drawing/2014/main" id="{9DA1D7A0-F967-E74D-960A-4B56F22DD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Freeform 1036">
                  <a:extLst>
                    <a:ext uri="{FF2B5EF4-FFF2-40B4-BE49-F238E27FC236}">
                      <a16:creationId xmlns:a16="http://schemas.microsoft.com/office/drawing/2014/main" id="{950CCC8A-F414-9A41-9782-93A28378F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Freeform 1037">
                  <a:extLst>
                    <a:ext uri="{FF2B5EF4-FFF2-40B4-BE49-F238E27FC236}">
                      <a16:creationId xmlns:a16="http://schemas.microsoft.com/office/drawing/2014/main" id="{096C7422-F2A4-C441-8ACD-BCE2E662DB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1038">
                  <a:extLst>
                    <a:ext uri="{FF2B5EF4-FFF2-40B4-BE49-F238E27FC236}">
                      <a16:creationId xmlns:a16="http://schemas.microsoft.com/office/drawing/2014/main" id="{62886C74-4755-1F49-916C-0FB17C421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1039">
                  <a:extLst>
                    <a:ext uri="{FF2B5EF4-FFF2-40B4-BE49-F238E27FC236}">
                      <a16:creationId xmlns:a16="http://schemas.microsoft.com/office/drawing/2014/main" id="{83286882-3B59-2E4B-8F6B-0A559AFAD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2" name="Group 850">
                <a:extLst>
                  <a:ext uri="{FF2B5EF4-FFF2-40B4-BE49-F238E27FC236}">
                    <a16:creationId xmlns:a16="http://schemas.microsoft.com/office/drawing/2014/main" id="{19F8753D-AAD8-4949-A49B-6EC93DC27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194" name="Freeform 851">
                  <a:extLst>
                    <a:ext uri="{FF2B5EF4-FFF2-40B4-BE49-F238E27FC236}">
                      <a16:creationId xmlns:a16="http://schemas.microsoft.com/office/drawing/2014/main" id="{40AEBF74-7D40-DE48-B7FB-0E8992CB5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852">
                  <a:extLst>
                    <a:ext uri="{FF2B5EF4-FFF2-40B4-BE49-F238E27FC236}">
                      <a16:creationId xmlns:a16="http://schemas.microsoft.com/office/drawing/2014/main" id="{CD6F1594-3FE4-F94F-ACC7-0D901861F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853">
                  <a:extLst>
                    <a:ext uri="{FF2B5EF4-FFF2-40B4-BE49-F238E27FC236}">
                      <a16:creationId xmlns:a16="http://schemas.microsoft.com/office/drawing/2014/main" id="{D17F9977-9E37-8741-B482-D64778F67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Freeform 854">
                  <a:extLst>
                    <a:ext uri="{FF2B5EF4-FFF2-40B4-BE49-F238E27FC236}">
                      <a16:creationId xmlns:a16="http://schemas.microsoft.com/office/drawing/2014/main" id="{9CA9F277-24FA-3940-B16C-D12B7BB4F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Freeform 855">
                  <a:extLst>
                    <a:ext uri="{FF2B5EF4-FFF2-40B4-BE49-F238E27FC236}">
                      <a16:creationId xmlns:a16="http://schemas.microsoft.com/office/drawing/2014/main" id="{42D0BD36-F52A-EA4F-8E56-673822F59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Freeform 856">
                  <a:extLst>
                    <a:ext uri="{FF2B5EF4-FFF2-40B4-BE49-F238E27FC236}">
                      <a16:creationId xmlns:a16="http://schemas.microsoft.com/office/drawing/2014/main" id="{DE032556-7636-804E-906F-97BBD0B9C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E327019D-1905-154A-8E85-6EC04E7752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25857B5F-442D-6547-97DC-F5378BA1C438}"/>
                </a:ext>
              </a:extLst>
            </p:cNvPr>
            <p:cNvGrpSpPr/>
            <p:nvPr/>
          </p:nvGrpSpPr>
          <p:grpSpPr>
            <a:xfrm>
              <a:off x="10632645" y="4361380"/>
              <a:ext cx="406937" cy="372436"/>
              <a:chOff x="7341491" y="2307905"/>
              <a:chExt cx="509280" cy="439573"/>
            </a:xfrm>
          </p:grpSpPr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76DB35A4-9E1B-4E44-8D0F-D270CF67063A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32" name="Picture 1018" descr="laptop_keyboard">
                  <a:extLst>
                    <a:ext uri="{FF2B5EF4-FFF2-40B4-BE49-F238E27FC236}">
                      <a16:creationId xmlns:a16="http://schemas.microsoft.com/office/drawing/2014/main" id="{4F4F48BB-0250-D44A-9BC4-81D3641D24A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3" name="Freeform 1019">
                  <a:extLst>
                    <a:ext uri="{FF2B5EF4-FFF2-40B4-BE49-F238E27FC236}">
                      <a16:creationId xmlns:a16="http://schemas.microsoft.com/office/drawing/2014/main" id="{2AF3E33D-CD8C-2F48-81D3-778B4B41A7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34" name="Picture 1020" descr="screen">
                  <a:extLst>
                    <a:ext uri="{FF2B5EF4-FFF2-40B4-BE49-F238E27FC236}">
                      <a16:creationId xmlns:a16="http://schemas.microsoft.com/office/drawing/2014/main" id="{8DF7014D-CFBA-C245-B0BD-DE0B172F72E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5" name="Freeform 1021">
                  <a:extLst>
                    <a:ext uri="{FF2B5EF4-FFF2-40B4-BE49-F238E27FC236}">
                      <a16:creationId xmlns:a16="http://schemas.microsoft.com/office/drawing/2014/main" id="{511E93A6-2D52-5346-8CB6-B5B1DF37F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1022">
                  <a:extLst>
                    <a:ext uri="{FF2B5EF4-FFF2-40B4-BE49-F238E27FC236}">
                      <a16:creationId xmlns:a16="http://schemas.microsoft.com/office/drawing/2014/main" id="{1D625A85-B0E0-4145-AF39-6DB0D9E0C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1023">
                  <a:extLst>
                    <a:ext uri="{FF2B5EF4-FFF2-40B4-BE49-F238E27FC236}">
                      <a16:creationId xmlns:a16="http://schemas.microsoft.com/office/drawing/2014/main" id="{ABD8107C-127C-8B4C-956D-D2038C947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1024">
                  <a:extLst>
                    <a:ext uri="{FF2B5EF4-FFF2-40B4-BE49-F238E27FC236}">
                      <a16:creationId xmlns:a16="http://schemas.microsoft.com/office/drawing/2014/main" id="{523BA87F-7AE2-F34A-B701-BE0CF79FE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9" name="Freeform 1025">
                  <a:extLst>
                    <a:ext uri="{FF2B5EF4-FFF2-40B4-BE49-F238E27FC236}">
                      <a16:creationId xmlns:a16="http://schemas.microsoft.com/office/drawing/2014/main" id="{F6F11968-F7C7-7148-A094-57D4B6F7A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Freeform 1026">
                  <a:extLst>
                    <a:ext uri="{FF2B5EF4-FFF2-40B4-BE49-F238E27FC236}">
                      <a16:creationId xmlns:a16="http://schemas.microsoft.com/office/drawing/2014/main" id="{9CE419CC-6653-D64F-826C-2A3B663DD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1" name="Group 1027">
                  <a:extLst>
                    <a:ext uri="{FF2B5EF4-FFF2-40B4-BE49-F238E27FC236}">
                      <a16:creationId xmlns:a16="http://schemas.microsoft.com/office/drawing/2014/main" id="{B79A86C8-03B9-3742-B3E1-C3C4870A9B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48" name="Freeform 1028">
                    <a:extLst>
                      <a:ext uri="{FF2B5EF4-FFF2-40B4-BE49-F238E27FC236}">
                        <a16:creationId xmlns:a16="http://schemas.microsoft.com/office/drawing/2014/main" id="{294DD880-2083-8645-945D-9844B4060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" name="Freeform 1029">
                    <a:extLst>
                      <a:ext uri="{FF2B5EF4-FFF2-40B4-BE49-F238E27FC236}">
                        <a16:creationId xmlns:a16="http://schemas.microsoft.com/office/drawing/2014/main" id="{AE3490FA-748F-B64C-A3DB-5C327A828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" name="Freeform 1030">
                    <a:extLst>
                      <a:ext uri="{FF2B5EF4-FFF2-40B4-BE49-F238E27FC236}">
                        <a16:creationId xmlns:a16="http://schemas.microsoft.com/office/drawing/2014/main" id="{2A46627B-BBEF-1943-8288-EC0F71CA7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Freeform 1031">
                    <a:extLst>
                      <a:ext uri="{FF2B5EF4-FFF2-40B4-BE49-F238E27FC236}">
                        <a16:creationId xmlns:a16="http://schemas.microsoft.com/office/drawing/2014/main" id="{6DF5FBDA-FAE1-B241-90C6-B93B7090DB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Freeform 1032">
                    <a:extLst>
                      <a:ext uri="{FF2B5EF4-FFF2-40B4-BE49-F238E27FC236}">
                        <a16:creationId xmlns:a16="http://schemas.microsoft.com/office/drawing/2014/main" id="{7FA684E5-78AC-0C46-8D3D-012C1F745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Freeform 1033">
                    <a:extLst>
                      <a:ext uri="{FF2B5EF4-FFF2-40B4-BE49-F238E27FC236}">
                        <a16:creationId xmlns:a16="http://schemas.microsoft.com/office/drawing/2014/main" id="{B3FCEF67-D6F1-984D-8779-21AC52CA9C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2" name="Freeform 1034">
                  <a:extLst>
                    <a:ext uri="{FF2B5EF4-FFF2-40B4-BE49-F238E27FC236}">
                      <a16:creationId xmlns:a16="http://schemas.microsoft.com/office/drawing/2014/main" id="{236DF0FE-8B0C-254C-9AE3-B73153B83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1035">
                  <a:extLst>
                    <a:ext uri="{FF2B5EF4-FFF2-40B4-BE49-F238E27FC236}">
                      <a16:creationId xmlns:a16="http://schemas.microsoft.com/office/drawing/2014/main" id="{CD69B965-4D92-7C44-AB07-D51C40C35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1036">
                  <a:extLst>
                    <a:ext uri="{FF2B5EF4-FFF2-40B4-BE49-F238E27FC236}">
                      <a16:creationId xmlns:a16="http://schemas.microsoft.com/office/drawing/2014/main" id="{7F88CD3B-8D3F-944F-93A0-3272A6EC0F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1037">
                  <a:extLst>
                    <a:ext uri="{FF2B5EF4-FFF2-40B4-BE49-F238E27FC236}">
                      <a16:creationId xmlns:a16="http://schemas.microsoft.com/office/drawing/2014/main" id="{96F1BC2D-3CA4-2C4F-9D40-5E252F8EF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Freeform 1038">
                  <a:extLst>
                    <a:ext uri="{FF2B5EF4-FFF2-40B4-BE49-F238E27FC236}">
                      <a16:creationId xmlns:a16="http://schemas.microsoft.com/office/drawing/2014/main" id="{0907C174-E6C0-5642-A505-58A08DD18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Freeform 1039">
                  <a:extLst>
                    <a:ext uri="{FF2B5EF4-FFF2-40B4-BE49-F238E27FC236}">
                      <a16:creationId xmlns:a16="http://schemas.microsoft.com/office/drawing/2014/main" id="{1CDC6E2D-A772-3B49-8439-D3D891518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4" name="Group 850">
                <a:extLst>
                  <a:ext uri="{FF2B5EF4-FFF2-40B4-BE49-F238E27FC236}">
                    <a16:creationId xmlns:a16="http://schemas.microsoft.com/office/drawing/2014/main" id="{C7FC9F56-C4B9-CB4F-871F-27598301F4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226" name="Freeform 851">
                  <a:extLst>
                    <a:ext uri="{FF2B5EF4-FFF2-40B4-BE49-F238E27FC236}">
                      <a16:creationId xmlns:a16="http://schemas.microsoft.com/office/drawing/2014/main" id="{C78362AD-12BA-544F-9449-4E99CFE45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852">
                  <a:extLst>
                    <a:ext uri="{FF2B5EF4-FFF2-40B4-BE49-F238E27FC236}">
                      <a16:creationId xmlns:a16="http://schemas.microsoft.com/office/drawing/2014/main" id="{D7D5F371-6CB2-754F-B423-4A735A9DB5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853">
                  <a:extLst>
                    <a:ext uri="{FF2B5EF4-FFF2-40B4-BE49-F238E27FC236}">
                      <a16:creationId xmlns:a16="http://schemas.microsoft.com/office/drawing/2014/main" id="{8BA4DE9D-2F75-6549-9A25-7FB763FE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854">
                  <a:extLst>
                    <a:ext uri="{FF2B5EF4-FFF2-40B4-BE49-F238E27FC236}">
                      <a16:creationId xmlns:a16="http://schemas.microsoft.com/office/drawing/2014/main" id="{9C6E88C6-1471-3640-9C83-836DB2672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855">
                  <a:extLst>
                    <a:ext uri="{FF2B5EF4-FFF2-40B4-BE49-F238E27FC236}">
                      <a16:creationId xmlns:a16="http://schemas.microsoft.com/office/drawing/2014/main" id="{CDF7241E-AB35-CB4E-AC37-D40F82656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856">
                  <a:extLst>
                    <a:ext uri="{FF2B5EF4-FFF2-40B4-BE49-F238E27FC236}">
                      <a16:creationId xmlns:a16="http://schemas.microsoft.com/office/drawing/2014/main" id="{1F147BC7-3E05-0248-B4B8-53FE858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3BA573AA-F2AE-334C-B328-9F37A8FF45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8" name="Group 527">
            <a:extLst>
              <a:ext uri="{FF2B5EF4-FFF2-40B4-BE49-F238E27FC236}">
                <a16:creationId xmlns:a16="http://schemas.microsoft.com/office/drawing/2014/main" id="{B503E439-945A-A344-AB60-2A65A7023FC4}"/>
              </a:ext>
            </a:extLst>
          </p:cNvPr>
          <p:cNvGrpSpPr/>
          <p:nvPr/>
        </p:nvGrpSpPr>
        <p:grpSpPr>
          <a:xfrm>
            <a:off x="7840518" y="1242873"/>
            <a:ext cx="4037013" cy="1377421"/>
            <a:chOff x="7785100" y="730250"/>
            <a:chExt cx="4037013" cy="1377421"/>
          </a:xfrm>
        </p:grpSpPr>
        <p:grpSp>
          <p:nvGrpSpPr>
            <p:cNvPr id="273" name="Group 117">
              <a:extLst>
                <a:ext uri="{FF2B5EF4-FFF2-40B4-BE49-F238E27FC236}">
                  <a16:creationId xmlns:a16="http://schemas.microsoft.com/office/drawing/2014/main" id="{D45AA40C-B22D-9946-9473-ECEF602BD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85100" y="736600"/>
              <a:ext cx="850900" cy="527050"/>
              <a:chOff x="-490" y="1664"/>
              <a:chExt cx="1429" cy="842"/>
            </a:xfrm>
          </p:grpSpPr>
          <p:sp>
            <p:nvSpPr>
              <p:cNvPr id="274" name="AutoShape 111">
                <a:extLst>
                  <a:ext uri="{FF2B5EF4-FFF2-40B4-BE49-F238E27FC236}">
                    <a16:creationId xmlns:a16="http://schemas.microsoft.com/office/drawing/2014/main" id="{19FECEC5-DE0E-784A-9583-2B6FFC9B7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90" y="1664"/>
                <a:ext cx="1429" cy="294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75" name="Group 116">
                <a:extLst>
                  <a:ext uri="{FF2B5EF4-FFF2-40B4-BE49-F238E27FC236}">
                    <a16:creationId xmlns:a16="http://schemas.microsoft.com/office/drawing/2014/main" id="{CB83F8A1-1FC2-3B4D-8C09-DF5C801835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427" y="1737"/>
                <a:ext cx="1217" cy="769"/>
                <a:chOff x="-427" y="1737"/>
                <a:chExt cx="1217" cy="769"/>
              </a:xfrm>
            </p:grpSpPr>
            <p:sp>
              <p:nvSpPr>
                <p:cNvPr id="276" name="Rectangle 99">
                  <a:extLst>
                    <a:ext uri="{FF2B5EF4-FFF2-40B4-BE49-F238E27FC236}">
                      <a16:creationId xmlns:a16="http://schemas.microsoft.com/office/drawing/2014/main" id="{A2734C67-F9AC-2F44-B35F-38E877473C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" y="1923"/>
                  <a:ext cx="1128" cy="583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77" name="Line 7">
                  <a:extLst>
                    <a:ext uri="{FF2B5EF4-FFF2-40B4-BE49-F238E27FC236}">
                      <a16:creationId xmlns:a16="http://schemas.microsoft.com/office/drawing/2014/main" id="{C66E4941-F9C5-1E4F-8B84-AFF95C6698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150" y="2271"/>
                  <a:ext cx="673" cy="7"/>
                </a:xfrm>
                <a:prstGeom prst="line">
                  <a:avLst/>
                </a:pr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8" name="Group 103">
                  <a:extLst>
                    <a:ext uri="{FF2B5EF4-FFF2-40B4-BE49-F238E27FC236}">
                      <a16:creationId xmlns:a16="http://schemas.microsoft.com/office/drawing/2014/main" id="{7CB4606E-327A-1A44-A907-2660A56372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8" y="2192"/>
                  <a:ext cx="387" cy="139"/>
                  <a:chOff x="322" y="890"/>
                  <a:chExt cx="872" cy="339"/>
                </a:xfrm>
              </p:grpSpPr>
              <p:sp>
                <p:nvSpPr>
                  <p:cNvPr id="284" name="Rectangle 104">
                    <a:extLst>
                      <a:ext uri="{FF2B5EF4-FFF2-40B4-BE49-F238E27FC236}">
                        <a16:creationId xmlns:a16="http://schemas.microsoft.com/office/drawing/2014/main" id="{A99A3752-5DF1-1C4E-BD45-602755ADFA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0" y="1000"/>
                    <a:ext cx="871" cy="229"/>
                  </a:xfrm>
                  <a:prstGeom prst="rect">
                    <a:avLst/>
                  </a:pr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5" name="Rectangle 105">
                    <a:extLst>
                      <a:ext uri="{FF2B5EF4-FFF2-40B4-BE49-F238E27FC236}">
                        <a16:creationId xmlns:a16="http://schemas.microsoft.com/office/drawing/2014/main" id="{AC49E6EB-2EDA-8B47-AE75-BB9901D4F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2" y="1074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6" name="Rectangle 106">
                    <a:extLst>
                      <a:ext uri="{FF2B5EF4-FFF2-40B4-BE49-F238E27FC236}">
                        <a16:creationId xmlns:a16="http://schemas.microsoft.com/office/drawing/2014/main" id="{651CC5C2-CB72-6C43-B103-BE4D703728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4" y="1074"/>
                    <a:ext cx="54" cy="56"/>
                  </a:xfrm>
                  <a:prstGeom prst="rect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7" name="Rectangle 107">
                    <a:extLst>
                      <a:ext uri="{FF2B5EF4-FFF2-40B4-BE49-F238E27FC236}">
                        <a16:creationId xmlns:a16="http://schemas.microsoft.com/office/drawing/2014/main" id="{1DE97946-179C-8D42-A61A-D83CE5946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6" y="1068"/>
                    <a:ext cx="60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8" name="Rectangle 108">
                    <a:extLst>
                      <a:ext uri="{FF2B5EF4-FFF2-40B4-BE49-F238E27FC236}">
                        <a16:creationId xmlns:a16="http://schemas.microsoft.com/office/drawing/2014/main" id="{04A1C1EF-E526-1F41-A47F-D1260D32ED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1068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9" name="AutoShape 109">
                    <a:extLst>
                      <a:ext uri="{FF2B5EF4-FFF2-40B4-BE49-F238E27FC236}">
                        <a16:creationId xmlns:a16="http://schemas.microsoft.com/office/drawing/2014/main" id="{DAE4B7E4-EF46-4D47-BE30-6BDF7FC9D9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322" y="890"/>
                    <a:ext cx="859" cy="11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w 21600"/>
                      <a:gd name="T7" fmla="*/ 0 h 216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4501 w 21600"/>
                      <a:gd name="T13" fmla="*/ 4516 h 21600"/>
                      <a:gd name="T14" fmla="*/ 17099 w 21600"/>
                      <a:gd name="T15" fmla="*/ 17084 h 216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79" name="Picture 110" descr="desktop_computer_stylized_small">
                  <a:extLst>
                    <a:ext uri="{FF2B5EF4-FFF2-40B4-BE49-F238E27FC236}">
                      <a16:creationId xmlns:a16="http://schemas.microsoft.com/office/drawing/2014/main" id="{DDDBC1EE-FFD8-AA47-90A3-58C691D12C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427" y="2049"/>
                  <a:ext cx="447" cy="4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Rectangle 112">
                  <a:extLst>
                    <a:ext uri="{FF2B5EF4-FFF2-40B4-BE49-F238E27FC236}">
                      <a16:creationId xmlns:a16="http://schemas.microsoft.com/office/drawing/2014/main" id="{1ABA220B-E12D-014F-A57E-FF99A7E8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" y="2232"/>
                  <a:ext cx="104" cy="91"/>
                </a:xfrm>
                <a:prstGeom prst="rect">
                  <a:avLst/>
                </a:prstGeom>
                <a:solidFill>
                  <a:srgbClr val="E4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81" name="Freeform 113">
                  <a:extLst>
                    <a:ext uri="{FF2B5EF4-FFF2-40B4-BE49-F238E27FC236}">
                      <a16:creationId xmlns:a16="http://schemas.microsoft.com/office/drawing/2014/main" id="{D421ED9C-7EE2-4245-A767-1000693F3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" y="1951"/>
                  <a:ext cx="302" cy="274"/>
                </a:xfrm>
                <a:custGeom>
                  <a:avLst/>
                  <a:gdLst>
                    <a:gd name="T0" fmla="*/ 14 w 381"/>
                    <a:gd name="T1" fmla="*/ 274 h 274"/>
                    <a:gd name="T2" fmla="*/ 14 w 381"/>
                    <a:gd name="T3" fmla="*/ 130 h 274"/>
                    <a:gd name="T4" fmla="*/ 0 w 381"/>
                    <a:gd name="T5" fmla="*/ 0 h 274"/>
                    <a:gd name="T6" fmla="*/ 0 60000 65536"/>
                    <a:gd name="T7" fmla="*/ 0 60000 65536"/>
                    <a:gd name="T8" fmla="*/ 0 60000 65536"/>
                    <a:gd name="T9" fmla="*/ 0 w 381"/>
                    <a:gd name="T10" fmla="*/ 0 h 274"/>
                    <a:gd name="T11" fmla="*/ 381 w 381"/>
                    <a:gd name="T12" fmla="*/ 274 h 2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1" h="274">
                      <a:moveTo>
                        <a:pt x="381" y="274"/>
                      </a:moveTo>
                      <a:lnTo>
                        <a:pt x="381" y="13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83" name="Picture 115" descr="tv">
                  <a:extLst>
                    <a:ext uri="{FF2B5EF4-FFF2-40B4-BE49-F238E27FC236}">
                      <a16:creationId xmlns:a16="http://schemas.microsoft.com/office/drawing/2014/main" id="{DA3CD424-6F2B-A64F-BB99-BFCEFC77DBA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" y="1737"/>
                  <a:ext cx="476" cy="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341" name="Line 169">
              <a:extLst>
                <a:ext uri="{FF2B5EF4-FFF2-40B4-BE49-F238E27FC236}">
                  <a16:creationId xmlns:a16="http://schemas.microsoft.com/office/drawing/2014/main" id="{0ED8CDDF-16E6-9949-AE23-AEA42EA9F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3564" y="1479550"/>
              <a:ext cx="2593686" cy="0"/>
            </a:xfrm>
            <a:prstGeom prst="line">
              <a:avLst/>
            </a:prstGeom>
            <a:noFill/>
            <a:ln w="19050">
              <a:solidFill>
                <a:srgbClr val="E4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Text Box 204">
              <a:extLst>
                <a:ext uri="{FF2B5EF4-FFF2-40B4-BE49-F238E27FC236}">
                  <a16:creationId xmlns:a16="http://schemas.microsoft.com/office/drawing/2014/main" id="{9EB94DD9-4B0C-9F40-A9C8-055FEE1AE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39275" y="8080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94702E13-DA68-4543-AB4F-AD4BC76B53EB}"/>
                </a:ext>
              </a:extLst>
            </p:cNvPr>
            <p:cNvGrpSpPr/>
            <p:nvPr/>
          </p:nvGrpSpPr>
          <p:grpSpPr>
            <a:xfrm>
              <a:off x="7872413" y="1479550"/>
              <a:ext cx="850900" cy="623888"/>
              <a:chOff x="7872413" y="1479550"/>
              <a:chExt cx="850900" cy="623888"/>
            </a:xfrm>
          </p:grpSpPr>
          <p:grpSp>
            <p:nvGrpSpPr>
              <p:cNvPr id="307" name="Group 135">
                <a:extLst>
                  <a:ext uri="{FF2B5EF4-FFF2-40B4-BE49-F238E27FC236}">
                    <a16:creationId xmlns:a16="http://schemas.microsoft.com/office/drawing/2014/main" id="{18C2718F-6489-3842-866B-C6083D9124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308" name="AutoShape 136">
                  <a:extLst>
                    <a:ext uri="{FF2B5EF4-FFF2-40B4-BE49-F238E27FC236}">
                      <a16:creationId xmlns:a16="http://schemas.microsoft.com/office/drawing/2014/main" id="{06A4920B-716F-6440-A4A4-D28120C16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09" name="Group 137">
                  <a:extLst>
                    <a:ext uri="{FF2B5EF4-FFF2-40B4-BE49-F238E27FC236}">
                      <a16:creationId xmlns:a16="http://schemas.microsoft.com/office/drawing/2014/main" id="{D5BBEB23-7774-4344-9031-57B565E628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10" name="Rectangle 138">
                    <a:extLst>
                      <a:ext uri="{FF2B5EF4-FFF2-40B4-BE49-F238E27FC236}">
                        <a16:creationId xmlns:a16="http://schemas.microsoft.com/office/drawing/2014/main" id="{8FC71A6F-1303-3A46-848F-ED88E09D4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74A21E63-C3A9-BE46-B55D-249D7B73A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12" name="Group 140">
                    <a:extLst>
                      <a:ext uri="{FF2B5EF4-FFF2-40B4-BE49-F238E27FC236}">
                        <a16:creationId xmlns:a16="http://schemas.microsoft.com/office/drawing/2014/main" id="{F6600432-E3DE-234E-9D32-F244445547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18" name="Rectangle 141">
                      <a:extLst>
                        <a:ext uri="{FF2B5EF4-FFF2-40B4-BE49-F238E27FC236}">
                          <a16:creationId xmlns:a16="http://schemas.microsoft.com/office/drawing/2014/main" id="{0AC9502F-C0FF-034A-B159-81DCA48F81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19" name="Rectangle 142">
                      <a:extLst>
                        <a:ext uri="{FF2B5EF4-FFF2-40B4-BE49-F238E27FC236}">
                          <a16:creationId xmlns:a16="http://schemas.microsoft.com/office/drawing/2014/main" id="{1836D0E5-A637-3645-ADFC-9E3F1C7344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0" name="Rectangle 143">
                      <a:extLst>
                        <a:ext uri="{FF2B5EF4-FFF2-40B4-BE49-F238E27FC236}">
                          <a16:creationId xmlns:a16="http://schemas.microsoft.com/office/drawing/2014/main" id="{033C6F2A-0F65-6040-8A3C-BAD90C628B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1" name="Rectangle 144">
                      <a:extLst>
                        <a:ext uri="{FF2B5EF4-FFF2-40B4-BE49-F238E27FC236}">
                          <a16:creationId xmlns:a16="http://schemas.microsoft.com/office/drawing/2014/main" id="{513E5FB6-D7F9-9343-82C8-9BB80CB7FF9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2" name="Rectangle 145">
                      <a:extLst>
                        <a:ext uri="{FF2B5EF4-FFF2-40B4-BE49-F238E27FC236}">
                          <a16:creationId xmlns:a16="http://schemas.microsoft.com/office/drawing/2014/main" id="{700456BA-BDB8-784C-999D-644E2C79FCD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3" name="AutoShape 146">
                      <a:extLst>
                        <a:ext uri="{FF2B5EF4-FFF2-40B4-BE49-F238E27FC236}">
                          <a16:creationId xmlns:a16="http://schemas.microsoft.com/office/drawing/2014/main" id="{902212FC-7256-754F-AFD4-8BD64D83D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1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6749D4B2-638E-3247-895E-C38F81C6A16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14" name="Rectangle 148">
                    <a:extLst>
                      <a:ext uri="{FF2B5EF4-FFF2-40B4-BE49-F238E27FC236}">
                        <a16:creationId xmlns:a16="http://schemas.microsoft.com/office/drawing/2014/main" id="{11D92BD6-CE36-634D-9F1B-6CBED16DB8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5" name="Freeform 149">
                    <a:extLst>
                      <a:ext uri="{FF2B5EF4-FFF2-40B4-BE49-F238E27FC236}">
                        <a16:creationId xmlns:a16="http://schemas.microsoft.com/office/drawing/2014/main" id="{FA61DEAA-1D6D-3A4B-9DD2-2633E3EF32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17" name="Picture 151" descr="tv">
                    <a:extLst>
                      <a:ext uri="{FF2B5EF4-FFF2-40B4-BE49-F238E27FC236}">
                        <a16:creationId xmlns:a16="http://schemas.microsoft.com/office/drawing/2014/main" id="{94763A90-FA83-6D43-A436-F13917DEDD5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364" name="Freeform 209">
                <a:extLst>
                  <a:ext uri="{FF2B5EF4-FFF2-40B4-BE49-F238E27FC236}">
                    <a16:creationId xmlns:a16="http://schemas.microsoft.com/office/drawing/2014/main" id="{EFB2345E-45BF-0345-9876-16ED4A0CB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65" name="Rectangle 44">
              <a:extLst>
                <a:ext uri="{FF2B5EF4-FFF2-40B4-BE49-F238E27FC236}">
                  <a16:creationId xmlns:a16="http://schemas.microsoft.com/office/drawing/2014/main" id="{7ABEC7AC-0CF9-7740-88E7-0E43CF01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5313" y="1054100"/>
              <a:ext cx="955675" cy="7000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7" name="Freeform 216">
              <a:extLst>
                <a:ext uri="{FF2B5EF4-FFF2-40B4-BE49-F238E27FC236}">
                  <a16:creationId xmlns:a16="http://schemas.microsoft.com/office/drawing/2014/main" id="{D74A0656-120C-2348-A152-8E46A643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2488" y="1236663"/>
              <a:ext cx="330200" cy="454025"/>
            </a:xfrm>
            <a:custGeom>
              <a:avLst/>
              <a:gdLst>
                <a:gd name="T0" fmla="*/ 0 w 318"/>
                <a:gd name="T1" fmla="*/ 2147483647 h 412"/>
                <a:gd name="T2" fmla="*/ 2147483647 w 318"/>
                <a:gd name="T3" fmla="*/ 2147483647 h 412"/>
                <a:gd name="T4" fmla="*/ 2147483647 w 318"/>
                <a:gd name="T5" fmla="*/ 0 h 412"/>
                <a:gd name="T6" fmla="*/ 2147483647 w 318"/>
                <a:gd name="T7" fmla="*/ 2147483647 h 412"/>
                <a:gd name="T8" fmla="*/ 2147483647 w 318"/>
                <a:gd name="T9" fmla="*/ 2147483647 h 412"/>
                <a:gd name="T10" fmla="*/ 2147483647 w 318"/>
                <a:gd name="T11" fmla="*/ 2147483647 h 412"/>
                <a:gd name="T12" fmla="*/ 2147483647 w 318"/>
                <a:gd name="T13" fmla="*/ 2147483647 h 412"/>
                <a:gd name="T14" fmla="*/ 2147483647 w 318"/>
                <a:gd name="T15" fmla="*/ 2147483647 h 412"/>
                <a:gd name="T16" fmla="*/ 0 w 318"/>
                <a:gd name="T17" fmla="*/ 2147483647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rgbClr val="E4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217">
              <a:extLst>
                <a:ext uri="{FF2B5EF4-FFF2-40B4-BE49-F238E27FC236}">
                  <a16:creationId xmlns:a16="http://schemas.microsoft.com/office/drawing/2014/main" id="{B21EE085-803A-FB4A-83BD-700B68E7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842" y="1167342"/>
              <a:ext cx="366713" cy="406400"/>
            </a:xfrm>
            <a:custGeom>
              <a:avLst/>
              <a:gdLst>
                <a:gd name="T0" fmla="*/ 0 w 353"/>
                <a:gd name="T1" fmla="*/ 2147483647 h 369"/>
                <a:gd name="T2" fmla="*/ 2147483647 w 353"/>
                <a:gd name="T3" fmla="*/ 0 h 369"/>
                <a:gd name="T4" fmla="*/ 2147483647 w 353"/>
                <a:gd name="T5" fmla="*/ 0 h 369"/>
                <a:gd name="T6" fmla="*/ 2147483647 w 353"/>
                <a:gd name="T7" fmla="*/ 2147483647 h 369"/>
                <a:gd name="T8" fmla="*/ 2147483647 w 353"/>
                <a:gd name="T9" fmla="*/ 2147483647 h 369"/>
                <a:gd name="T10" fmla="*/ 2147483647 w 353"/>
                <a:gd name="T11" fmla="*/ 2147483647 h 369"/>
                <a:gd name="T12" fmla="*/ 2147483647 w 353"/>
                <a:gd name="T13" fmla="*/ 2147483647 h 369"/>
                <a:gd name="T14" fmla="*/ 2147483647 w 353"/>
                <a:gd name="T15" fmla="*/ 2147483647 h 369"/>
                <a:gd name="T16" fmla="*/ 2147483647 w 353"/>
                <a:gd name="T17" fmla="*/ 2147483647 h 369"/>
                <a:gd name="T18" fmla="*/ 2147483647 w 353"/>
                <a:gd name="T19" fmla="*/ 2147483647 h 369"/>
                <a:gd name="T20" fmla="*/ 0 w 353"/>
                <a:gd name="T21" fmla="*/ 2147483647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Line 218">
              <a:extLst>
                <a:ext uri="{FF2B5EF4-FFF2-40B4-BE49-F238E27FC236}">
                  <a16:creationId xmlns:a16="http://schemas.microsoft.com/office/drawing/2014/main" id="{662CF9DC-48CB-3C4D-B5DD-565FE580B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339513" y="1295400"/>
              <a:ext cx="34925" cy="68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Line 219">
              <a:extLst>
                <a:ext uri="{FF2B5EF4-FFF2-40B4-BE49-F238E27FC236}">
                  <a16:creationId xmlns:a16="http://schemas.microsoft.com/office/drawing/2014/main" id="{7C5780A1-D001-8344-837A-3397C4576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1063" y="1466850"/>
              <a:ext cx="2682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 220">
              <a:extLst>
                <a:ext uri="{FF2B5EF4-FFF2-40B4-BE49-F238E27FC236}">
                  <a16:creationId xmlns:a16="http://schemas.microsoft.com/office/drawing/2014/main" id="{6C59CA65-50C3-0443-8B37-EE986EE2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713" y="1290638"/>
              <a:ext cx="274637" cy="115887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221">
              <a:extLst>
                <a:ext uri="{FF2B5EF4-FFF2-40B4-BE49-F238E27FC236}">
                  <a16:creationId xmlns:a16="http://schemas.microsoft.com/office/drawing/2014/main" id="{7556E69F-3BCD-2B4F-A17A-81BBDE0EEF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1034713" y="1527175"/>
              <a:ext cx="274637" cy="114300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AutoShape 225">
              <a:extLst>
                <a:ext uri="{FF2B5EF4-FFF2-40B4-BE49-F238E27FC236}">
                  <a16:creationId xmlns:a16="http://schemas.microsoft.com/office/drawing/2014/main" id="{9DD28501-C345-2745-849B-87EB7597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5613" y="790575"/>
              <a:ext cx="1206500" cy="261938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983BDABC-49F0-F642-9544-FC51657A2E15}"/>
                </a:ext>
              </a:extLst>
            </p:cNvPr>
            <p:cNvGrpSpPr/>
            <p:nvPr/>
          </p:nvGrpSpPr>
          <p:grpSpPr>
            <a:xfrm>
              <a:off x="8699500" y="730250"/>
              <a:ext cx="850900" cy="755650"/>
              <a:chOff x="8699500" y="730250"/>
              <a:chExt cx="850900" cy="755650"/>
            </a:xfrm>
          </p:grpSpPr>
          <p:grpSp>
            <p:nvGrpSpPr>
              <p:cNvPr id="393" name="Group 117">
                <a:extLst>
                  <a:ext uri="{FF2B5EF4-FFF2-40B4-BE49-F238E27FC236}">
                    <a16:creationId xmlns:a16="http://schemas.microsoft.com/office/drawing/2014/main" id="{D54CFC43-9C44-9741-8C04-D80CE47569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99500" y="730250"/>
                <a:ext cx="850900" cy="527050"/>
                <a:chOff x="-490" y="1664"/>
                <a:chExt cx="1429" cy="842"/>
              </a:xfrm>
            </p:grpSpPr>
            <p:sp>
              <p:nvSpPr>
                <p:cNvPr id="394" name="AutoShape 111">
                  <a:extLst>
                    <a:ext uri="{FF2B5EF4-FFF2-40B4-BE49-F238E27FC236}">
                      <a16:creationId xmlns:a16="http://schemas.microsoft.com/office/drawing/2014/main" id="{97DF7804-CC88-1F42-B8F9-051351FE8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95" name="Group 116">
                  <a:extLst>
                    <a:ext uri="{FF2B5EF4-FFF2-40B4-BE49-F238E27FC236}">
                      <a16:creationId xmlns:a16="http://schemas.microsoft.com/office/drawing/2014/main" id="{62D463CD-C41B-EB42-B714-BE7DEB8C5A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96" name="Rectangle 99">
                    <a:extLst>
                      <a:ext uri="{FF2B5EF4-FFF2-40B4-BE49-F238E27FC236}">
                        <a16:creationId xmlns:a16="http://schemas.microsoft.com/office/drawing/2014/main" id="{C882ED75-ED21-974A-90AC-D2ADE1E07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97" name="Line 7">
                    <a:extLst>
                      <a:ext uri="{FF2B5EF4-FFF2-40B4-BE49-F238E27FC236}">
                        <a16:creationId xmlns:a16="http://schemas.microsoft.com/office/drawing/2014/main" id="{1BB2D968-610B-184F-A2CF-14B33B3A95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3" cy="7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98" name="Group 103">
                    <a:extLst>
                      <a:ext uri="{FF2B5EF4-FFF2-40B4-BE49-F238E27FC236}">
                        <a16:creationId xmlns:a16="http://schemas.microsoft.com/office/drawing/2014/main" id="{4D4CE61C-8983-B647-864F-F470C03A07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03" name="Rectangle 104">
                      <a:extLst>
                        <a:ext uri="{FF2B5EF4-FFF2-40B4-BE49-F238E27FC236}">
                          <a16:creationId xmlns:a16="http://schemas.microsoft.com/office/drawing/2014/main" id="{F0C7BF96-DC9B-8F46-A1CD-DF23ED3B11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4" name="Rectangle 105">
                      <a:extLst>
                        <a:ext uri="{FF2B5EF4-FFF2-40B4-BE49-F238E27FC236}">
                          <a16:creationId xmlns:a16="http://schemas.microsoft.com/office/drawing/2014/main" id="{31A36EA8-D658-AB47-BE82-801AA588F5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5" name="Rectangle 106">
                      <a:extLst>
                        <a:ext uri="{FF2B5EF4-FFF2-40B4-BE49-F238E27FC236}">
                          <a16:creationId xmlns:a16="http://schemas.microsoft.com/office/drawing/2014/main" id="{5DDEAC47-056C-384C-B89F-5A42C8379A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6" name="Rectangle 107">
                      <a:extLst>
                        <a:ext uri="{FF2B5EF4-FFF2-40B4-BE49-F238E27FC236}">
                          <a16:creationId xmlns:a16="http://schemas.microsoft.com/office/drawing/2014/main" id="{5FAEA790-B08D-2741-A24E-F6C8966DFA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7" name="Rectangle 108">
                      <a:extLst>
                        <a:ext uri="{FF2B5EF4-FFF2-40B4-BE49-F238E27FC236}">
                          <a16:creationId xmlns:a16="http://schemas.microsoft.com/office/drawing/2014/main" id="{C8681A97-C9D1-FE48-BB82-818A99CB0B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8" name="AutoShape 109">
                      <a:extLst>
                        <a:ext uri="{FF2B5EF4-FFF2-40B4-BE49-F238E27FC236}">
                          <a16:creationId xmlns:a16="http://schemas.microsoft.com/office/drawing/2014/main" id="{CFB36D93-5244-FD4C-BD34-FB641007F5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99" name="Picture 110" descr="desktop_computer_stylized_small">
                    <a:extLst>
                      <a:ext uri="{FF2B5EF4-FFF2-40B4-BE49-F238E27FC236}">
                        <a16:creationId xmlns:a16="http://schemas.microsoft.com/office/drawing/2014/main" id="{9B404C1F-048E-7044-BE69-14D8C09F81C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00" name="Rectangle 112">
                    <a:extLst>
                      <a:ext uri="{FF2B5EF4-FFF2-40B4-BE49-F238E27FC236}">
                        <a16:creationId xmlns:a16="http://schemas.microsoft.com/office/drawing/2014/main" id="{93620211-30D2-A74F-85D8-3CCB3BB54C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01" name="Freeform 113">
                    <a:extLst>
                      <a:ext uri="{FF2B5EF4-FFF2-40B4-BE49-F238E27FC236}">
                        <a16:creationId xmlns:a16="http://schemas.microsoft.com/office/drawing/2014/main" id="{EAB132C2-BF16-0F4B-B306-8B5A4C1C0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2" name="Picture 115" descr="tv">
                    <a:extLst>
                      <a:ext uri="{FF2B5EF4-FFF2-40B4-BE49-F238E27FC236}">
                        <a16:creationId xmlns:a16="http://schemas.microsoft.com/office/drawing/2014/main" id="{E56F1C09-456F-6945-AACA-76354A8314E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CEADDDE2-F07E-2048-90F3-56476774EC97}"/>
                  </a:ext>
                </a:extLst>
              </p:cNvPr>
              <p:cNvCxnSpPr/>
              <p:nvPr/>
            </p:nvCxnSpPr>
            <p:spPr>
              <a:xfrm>
                <a:off x="9334500" y="1147233"/>
                <a:ext cx="0" cy="338667"/>
              </a:xfrm>
              <a:prstGeom prst="line">
                <a:avLst/>
              </a:prstGeom>
              <a:ln w="9525">
                <a:solidFill>
                  <a:srgbClr val="E4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2E6A914D-56E6-6144-8A5D-B26042233D49}"/>
                </a:ext>
              </a:extLst>
            </p:cNvPr>
            <p:cNvCxnSpPr/>
            <p:nvPr/>
          </p:nvCxnSpPr>
          <p:spPr>
            <a:xfrm>
              <a:off x="8428567" y="1151466"/>
              <a:ext cx="0" cy="338667"/>
            </a:xfrm>
            <a:prstGeom prst="line">
              <a:avLst/>
            </a:prstGeom>
            <a:ln w="9525">
              <a:solidFill>
                <a:srgbClr val="E4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EA667DB5-3322-4A46-B5FA-A070FD5DC154}"/>
                </a:ext>
              </a:extLst>
            </p:cNvPr>
            <p:cNvGrpSpPr/>
            <p:nvPr/>
          </p:nvGrpSpPr>
          <p:grpSpPr>
            <a:xfrm>
              <a:off x="8795279" y="1483783"/>
              <a:ext cx="850900" cy="623888"/>
              <a:chOff x="7872413" y="1479550"/>
              <a:chExt cx="850900" cy="623888"/>
            </a:xfrm>
          </p:grpSpPr>
          <p:grpSp>
            <p:nvGrpSpPr>
              <p:cNvPr id="416" name="Group 135">
                <a:extLst>
                  <a:ext uri="{FF2B5EF4-FFF2-40B4-BE49-F238E27FC236}">
                    <a16:creationId xmlns:a16="http://schemas.microsoft.com/office/drawing/2014/main" id="{85DFD946-B194-774B-88CB-2C0D2F0CAA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418" name="AutoShape 136">
                  <a:extLst>
                    <a:ext uri="{FF2B5EF4-FFF2-40B4-BE49-F238E27FC236}">
                      <a16:creationId xmlns:a16="http://schemas.microsoft.com/office/drawing/2014/main" id="{F297B945-74B3-CB4B-878C-7C02A4889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19" name="Group 137">
                  <a:extLst>
                    <a:ext uri="{FF2B5EF4-FFF2-40B4-BE49-F238E27FC236}">
                      <a16:creationId xmlns:a16="http://schemas.microsoft.com/office/drawing/2014/main" id="{E4CF7180-96A2-CD40-B8A0-45AE98BA1F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420" name="Rectangle 138">
                    <a:extLst>
                      <a:ext uri="{FF2B5EF4-FFF2-40B4-BE49-F238E27FC236}">
                        <a16:creationId xmlns:a16="http://schemas.microsoft.com/office/drawing/2014/main" id="{E728FEDA-C496-A141-8FEA-14AAB825DF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1" name="Line 7">
                    <a:extLst>
                      <a:ext uri="{FF2B5EF4-FFF2-40B4-BE49-F238E27FC236}">
                        <a16:creationId xmlns:a16="http://schemas.microsoft.com/office/drawing/2014/main" id="{94947D33-1E0B-FE40-8CAB-CBBDC0D6E2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22" name="Group 140">
                    <a:extLst>
                      <a:ext uri="{FF2B5EF4-FFF2-40B4-BE49-F238E27FC236}">
                        <a16:creationId xmlns:a16="http://schemas.microsoft.com/office/drawing/2014/main" id="{394E883E-EC3D-5D4A-AEA2-4725F7F2DB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27" name="Rectangle 141">
                      <a:extLst>
                        <a:ext uri="{FF2B5EF4-FFF2-40B4-BE49-F238E27FC236}">
                          <a16:creationId xmlns:a16="http://schemas.microsoft.com/office/drawing/2014/main" id="{448655B1-0992-6F4B-815F-913E06606C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8" name="Rectangle 142">
                      <a:extLst>
                        <a:ext uri="{FF2B5EF4-FFF2-40B4-BE49-F238E27FC236}">
                          <a16:creationId xmlns:a16="http://schemas.microsoft.com/office/drawing/2014/main" id="{968409F2-F7DA-2446-B315-0CF4D05EAD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9" name="Rectangle 143">
                      <a:extLst>
                        <a:ext uri="{FF2B5EF4-FFF2-40B4-BE49-F238E27FC236}">
                          <a16:creationId xmlns:a16="http://schemas.microsoft.com/office/drawing/2014/main" id="{0362FF3B-ADD9-5744-8ACA-3EFADB8322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0" name="Rectangle 144">
                      <a:extLst>
                        <a:ext uri="{FF2B5EF4-FFF2-40B4-BE49-F238E27FC236}">
                          <a16:creationId xmlns:a16="http://schemas.microsoft.com/office/drawing/2014/main" id="{C40AA11A-DFD4-8F42-897F-82FED599B2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1" name="Rectangle 145">
                      <a:extLst>
                        <a:ext uri="{FF2B5EF4-FFF2-40B4-BE49-F238E27FC236}">
                          <a16:creationId xmlns:a16="http://schemas.microsoft.com/office/drawing/2014/main" id="{8A810F1B-6E62-5742-8139-F7E89D3E1C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2" name="AutoShape 146">
                      <a:extLst>
                        <a:ext uri="{FF2B5EF4-FFF2-40B4-BE49-F238E27FC236}">
                          <a16:creationId xmlns:a16="http://schemas.microsoft.com/office/drawing/2014/main" id="{F9E0BEC6-A98D-274B-80FC-89A0443392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42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0A91A55F-2043-9E4B-99F9-AFA78F5A81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24" name="Rectangle 148">
                    <a:extLst>
                      <a:ext uri="{FF2B5EF4-FFF2-40B4-BE49-F238E27FC236}">
                        <a16:creationId xmlns:a16="http://schemas.microsoft.com/office/drawing/2014/main" id="{F8AF0B05-119A-0146-852E-B3BD3225EC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5" name="Freeform 149">
                    <a:extLst>
                      <a:ext uri="{FF2B5EF4-FFF2-40B4-BE49-F238E27FC236}">
                        <a16:creationId xmlns:a16="http://schemas.microsoft.com/office/drawing/2014/main" id="{AB1B2319-3B1A-4844-AE46-5CB41DCFDC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26" name="Picture 151" descr="tv">
                    <a:extLst>
                      <a:ext uri="{FF2B5EF4-FFF2-40B4-BE49-F238E27FC236}">
                        <a16:creationId xmlns:a16="http://schemas.microsoft.com/office/drawing/2014/main" id="{FBF03B14-5AED-7E49-8E18-C9D52DD0666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417" name="Freeform 209">
                <a:extLst>
                  <a:ext uri="{FF2B5EF4-FFF2-40B4-BE49-F238E27FC236}">
                    <a16:creationId xmlns:a16="http://schemas.microsoft.com/office/drawing/2014/main" id="{0B7484A0-57B4-9D4F-88D9-C1C31B00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3" name="Text Box 204">
              <a:extLst>
                <a:ext uri="{FF2B5EF4-FFF2-40B4-BE49-F238E27FC236}">
                  <a16:creationId xmlns:a16="http://schemas.microsoft.com/office/drawing/2014/main" id="{3C38ADF6-8694-1144-9C3F-327CA8736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4075" y="13414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259" name="Slide Number Placeholder 4">
            <a:extLst>
              <a:ext uri="{FF2B5EF4-FFF2-40B4-BE49-F238E27FC236}">
                <a16:creationId xmlns:a16="http://schemas.microsoft.com/office/drawing/2014/main" id="{3B06334E-8708-6947-A6AF-0C8FD07184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94270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Small institutional network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70</a:t>
            </a:fld>
            <a:endParaRPr lang="en-US"/>
          </a:p>
        </p:txBody>
      </p:sp>
      <p:sp>
        <p:nvSpPr>
          <p:cNvPr id="338" name="Freeform 81">
            <a:extLst>
              <a:ext uri="{FF2B5EF4-FFF2-40B4-BE49-F238E27FC236}">
                <a16:creationId xmlns:a16="http://schemas.microsoft.com/office/drawing/2014/main" id="{1DD2AEB4-851F-3544-B2F7-195B95897CCD}"/>
              </a:ext>
            </a:extLst>
          </p:cNvPr>
          <p:cNvSpPr>
            <a:spLocks/>
          </p:cNvSpPr>
          <p:nvPr/>
        </p:nvSpPr>
        <p:spPr bwMode="auto">
          <a:xfrm rot="5400000">
            <a:off x="4293252" y="225426"/>
            <a:ext cx="4321175" cy="747395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000" h="9831">
                <a:moveTo>
                  <a:pt x="3018" y="119"/>
                </a:moveTo>
                <a:cubicBezTo>
                  <a:pt x="2111" y="198"/>
                  <a:pt x="1047" y="-39"/>
                  <a:pt x="545" y="518"/>
                </a:cubicBezTo>
                <a:cubicBezTo>
                  <a:pt x="43" y="1076"/>
                  <a:pt x="40" y="2518"/>
                  <a:pt x="8" y="3464"/>
                </a:cubicBezTo>
                <a:cubicBezTo>
                  <a:pt x="-24" y="4411"/>
                  <a:pt x="32" y="5681"/>
                  <a:pt x="354" y="6198"/>
                </a:cubicBezTo>
                <a:cubicBezTo>
                  <a:pt x="677" y="6715"/>
                  <a:pt x="1127" y="6126"/>
                  <a:pt x="1947" y="6568"/>
                </a:cubicBezTo>
                <a:cubicBezTo>
                  <a:pt x="2769" y="7010"/>
                  <a:pt x="4247" y="8310"/>
                  <a:pt x="5285" y="8849"/>
                </a:cubicBezTo>
                <a:cubicBezTo>
                  <a:pt x="6321" y="9388"/>
                  <a:pt x="7408" y="9963"/>
                  <a:pt x="8172" y="9805"/>
                </a:cubicBezTo>
                <a:cubicBezTo>
                  <a:pt x="8934" y="9645"/>
                  <a:pt x="9588" y="8930"/>
                  <a:pt x="9864" y="7895"/>
                </a:cubicBezTo>
                <a:cubicBezTo>
                  <a:pt x="10140" y="6857"/>
                  <a:pt x="9927" y="4774"/>
                  <a:pt x="9830" y="3590"/>
                </a:cubicBezTo>
                <a:cubicBezTo>
                  <a:pt x="9733" y="2406"/>
                  <a:pt x="10004" y="1276"/>
                  <a:pt x="9282" y="788"/>
                </a:cubicBezTo>
                <a:cubicBezTo>
                  <a:pt x="8561" y="302"/>
                  <a:pt x="7028" y="160"/>
                  <a:pt x="5984" y="49"/>
                </a:cubicBezTo>
                <a:cubicBezTo>
                  <a:pt x="4940" y="-62"/>
                  <a:pt x="3924" y="41"/>
                  <a:pt x="3018" y="119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9" name="Line 33">
            <a:extLst>
              <a:ext uri="{FF2B5EF4-FFF2-40B4-BE49-F238E27FC236}">
                <a16:creationId xmlns:a16="http://schemas.microsoft.com/office/drawing/2014/main" id="{9C1D8CDE-7155-F441-98A2-3C45AB8689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4678" y="3368675"/>
            <a:ext cx="2047875" cy="1416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0" name="Line 34">
            <a:extLst>
              <a:ext uri="{FF2B5EF4-FFF2-40B4-BE49-F238E27FC236}">
                <a16:creationId xmlns:a16="http://schemas.microsoft.com/office/drawing/2014/main" id="{20739350-D08C-5A41-88F0-04FEE1E01B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04640" y="3355975"/>
            <a:ext cx="0" cy="14668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1" name="Line 35">
            <a:extLst>
              <a:ext uri="{FF2B5EF4-FFF2-40B4-BE49-F238E27FC236}">
                <a16:creationId xmlns:a16="http://schemas.microsoft.com/office/drawing/2014/main" id="{C23179C1-50B5-DF48-96CD-F4BCBE2B870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698315" y="3290888"/>
            <a:ext cx="1841500" cy="1622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2" name="Line 59">
            <a:extLst>
              <a:ext uri="{FF2B5EF4-FFF2-40B4-BE49-F238E27FC236}">
                <a16:creationId xmlns:a16="http://schemas.microsoft.com/office/drawing/2014/main" id="{FEFC486E-98E8-D243-B2DA-33F74D0F14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1503" y="2673350"/>
            <a:ext cx="1223962" cy="423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3" name="Line 60">
            <a:extLst>
              <a:ext uri="{FF2B5EF4-FFF2-40B4-BE49-F238E27FC236}">
                <a16:creationId xmlns:a16="http://schemas.microsoft.com/office/drawing/2014/main" id="{CCC7534E-E985-2943-898D-A4D514E538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95128" y="2351088"/>
            <a:ext cx="669925" cy="758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4" name="Line 77">
            <a:extLst>
              <a:ext uri="{FF2B5EF4-FFF2-40B4-BE49-F238E27FC236}">
                <a16:creationId xmlns:a16="http://schemas.microsoft.com/office/drawing/2014/main" id="{AB6C4A41-CCC9-F54B-8FBA-C0BD38886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1340" y="2505075"/>
            <a:ext cx="862013" cy="6445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5" name="Line 78">
            <a:extLst>
              <a:ext uri="{FF2B5EF4-FFF2-40B4-BE49-F238E27FC236}">
                <a16:creationId xmlns:a16="http://schemas.microsoft.com/office/drawing/2014/main" id="{4A44EE39-C1D8-AE4F-8DD7-B92BE66397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9103" y="2401888"/>
            <a:ext cx="850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6" name="Text Box 79">
            <a:extLst>
              <a:ext uri="{FF2B5EF4-FFF2-40B4-BE49-F238E27FC236}">
                <a16:creationId xmlns:a16="http://schemas.microsoft.com/office/drawing/2014/main" id="{FBFB42CB-34E2-D24C-B58D-B3E379117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153" y="2022475"/>
            <a:ext cx="1262062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  <a:cs typeface="Arial" charset="0"/>
              </a:rPr>
              <a:t>to external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  <a:cs typeface="Arial" charset="0"/>
              </a:rPr>
              <a:t>network</a:t>
            </a:r>
          </a:p>
        </p:txBody>
      </p:sp>
      <p:sp>
        <p:nvSpPr>
          <p:cNvPr id="347" name="Text Box 80">
            <a:extLst>
              <a:ext uri="{FF2B5EF4-FFF2-40B4-BE49-F238E27FC236}">
                <a16:creationId xmlns:a16="http://schemas.microsoft.com/office/drawing/2014/main" id="{E6535D94-AEC3-AD4D-8510-1EF310CA2B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828" y="2589213"/>
            <a:ext cx="7874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  <a:cs typeface="Arial" charset="0"/>
              </a:rPr>
              <a:t>router</a:t>
            </a:r>
          </a:p>
        </p:txBody>
      </p:sp>
      <p:sp>
        <p:nvSpPr>
          <p:cNvPr id="348" name="Text Box 82">
            <a:extLst>
              <a:ext uri="{FF2B5EF4-FFF2-40B4-BE49-F238E27FC236}">
                <a16:creationId xmlns:a16="http://schemas.microsoft.com/office/drawing/2014/main" id="{728FD7CE-1C4E-3742-901C-649915E60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9340" y="3497263"/>
            <a:ext cx="1549400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>
                <a:solidFill>
                  <a:srgbClr val="CC0000"/>
                </a:solidFill>
                <a:latin typeface="Arial" charset="0"/>
                <a:cs typeface="Arial" charset="0"/>
              </a:rPr>
              <a:t>IP subnet</a:t>
            </a:r>
          </a:p>
        </p:txBody>
      </p:sp>
      <p:sp>
        <p:nvSpPr>
          <p:cNvPr id="349" name="Text Box 83">
            <a:extLst>
              <a:ext uri="{FF2B5EF4-FFF2-40B4-BE49-F238E27FC236}">
                <a16:creationId xmlns:a16="http://schemas.microsoft.com/office/drawing/2014/main" id="{E3A2D782-9E47-194D-A995-3E10BA06F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6040" y="1816100"/>
            <a:ext cx="1365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  <a:cs typeface="Arial" charset="0"/>
              </a:rPr>
              <a:t>mail server</a:t>
            </a:r>
          </a:p>
        </p:txBody>
      </p:sp>
      <p:sp>
        <p:nvSpPr>
          <p:cNvPr id="350" name="Text Box 84">
            <a:extLst>
              <a:ext uri="{FF2B5EF4-FFF2-40B4-BE49-F238E27FC236}">
                <a16:creationId xmlns:a16="http://schemas.microsoft.com/office/drawing/2014/main" id="{BF948EC1-0E64-1446-8EBB-3F705B6618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4553" y="2486025"/>
            <a:ext cx="1362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  <a:cs typeface="Arial" charset="0"/>
              </a:rPr>
              <a:t>web server</a:t>
            </a:r>
          </a:p>
        </p:txBody>
      </p:sp>
      <p:sp>
        <p:nvSpPr>
          <p:cNvPr id="351" name="Line 20">
            <a:extLst>
              <a:ext uri="{FF2B5EF4-FFF2-40B4-BE49-F238E27FC236}">
                <a16:creationId xmlns:a16="http://schemas.microsoft.com/office/drawing/2014/main" id="{CA36AD85-4F0F-B949-9B2B-9D467D7BC8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78878" y="4735513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2" name="Line 21">
            <a:extLst>
              <a:ext uri="{FF2B5EF4-FFF2-40B4-BE49-F238E27FC236}">
                <a16:creationId xmlns:a16="http://schemas.microsoft.com/office/drawing/2014/main" id="{2C2F95BF-E0B6-CF4E-AC71-5428A58F04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66228" y="4783138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3" name="Line 22">
            <a:extLst>
              <a:ext uri="{FF2B5EF4-FFF2-40B4-BE49-F238E27FC236}">
                <a16:creationId xmlns:a16="http://schemas.microsoft.com/office/drawing/2014/main" id="{4B6A0F97-8361-514F-ABF1-10DAB95137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5328" y="4811713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4" name="Group 44">
            <a:extLst>
              <a:ext uri="{FF2B5EF4-FFF2-40B4-BE49-F238E27FC236}">
                <a16:creationId xmlns:a16="http://schemas.microsoft.com/office/drawing/2014/main" id="{941C3232-2EC1-3E45-861B-43206D07B044}"/>
              </a:ext>
            </a:extLst>
          </p:cNvPr>
          <p:cNvGrpSpPr>
            <a:grpSpLocks/>
          </p:cNvGrpSpPr>
          <p:nvPr/>
        </p:nvGrpSpPr>
        <p:grpSpPr bwMode="auto">
          <a:xfrm>
            <a:off x="3123265" y="4538663"/>
            <a:ext cx="568325" cy="481012"/>
            <a:chOff x="-44" y="1473"/>
            <a:chExt cx="981" cy="1105"/>
          </a:xfrm>
        </p:grpSpPr>
        <p:pic>
          <p:nvPicPr>
            <p:cNvPr id="355" name="Picture 45" descr="desktop_computer_stylized_medium">
              <a:extLst>
                <a:ext uri="{FF2B5EF4-FFF2-40B4-BE49-F238E27FC236}">
                  <a16:creationId xmlns:a16="http://schemas.microsoft.com/office/drawing/2014/main" id="{56C4DE76-422A-3F41-B5E3-7E3F0577EA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6" name="Freeform 46">
              <a:extLst>
                <a:ext uri="{FF2B5EF4-FFF2-40B4-BE49-F238E27FC236}">
                  <a16:creationId xmlns:a16="http://schemas.microsoft.com/office/drawing/2014/main" id="{102BD1D2-8765-F94B-AE22-07E54C03C4A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57" name="Group 44">
            <a:extLst>
              <a:ext uri="{FF2B5EF4-FFF2-40B4-BE49-F238E27FC236}">
                <a16:creationId xmlns:a16="http://schemas.microsoft.com/office/drawing/2014/main" id="{04CCA9C4-C7E7-0D49-8ED5-C0A424C22AFF}"/>
              </a:ext>
            </a:extLst>
          </p:cNvPr>
          <p:cNvGrpSpPr>
            <a:grpSpLocks/>
          </p:cNvGrpSpPr>
          <p:nvPr/>
        </p:nvGrpSpPr>
        <p:grpSpPr bwMode="auto">
          <a:xfrm>
            <a:off x="3529665" y="4995863"/>
            <a:ext cx="568325" cy="481012"/>
            <a:chOff x="-44" y="1473"/>
            <a:chExt cx="981" cy="1105"/>
          </a:xfrm>
        </p:grpSpPr>
        <p:pic>
          <p:nvPicPr>
            <p:cNvPr id="358" name="Picture 45" descr="desktop_computer_stylized_medium">
              <a:extLst>
                <a:ext uri="{FF2B5EF4-FFF2-40B4-BE49-F238E27FC236}">
                  <a16:creationId xmlns:a16="http://schemas.microsoft.com/office/drawing/2014/main" id="{A1E987A4-00BB-DE46-B53A-3E267AEDB6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" name="Freeform 46">
              <a:extLst>
                <a:ext uri="{FF2B5EF4-FFF2-40B4-BE49-F238E27FC236}">
                  <a16:creationId xmlns:a16="http://schemas.microsoft.com/office/drawing/2014/main" id="{105A5D6D-DF1C-E04D-AF77-07EB2A6B5BA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60" name="Group 44">
            <a:extLst>
              <a:ext uri="{FF2B5EF4-FFF2-40B4-BE49-F238E27FC236}">
                <a16:creationId xmlns:a16="http://schemas.microsoft.com/office/drawing/2014/main" id="{B09E3AAA-200D-6348-AB8E-E9E0B74D373A}"/>
              </a:ext>
            </a:extLst>
          </p:cNvPr>
          <p:cNvGrpSpPr>
            <a:grpSpLocks/>
          </p:cNvGrpSpPr>
          <p:nvPr/>
        </p:nvGrpSpPr>
        <p:grpSpPr bwMode="auto">
          <a:xfrm>
            <a:off x="4058303" y="5027613"/>
            <a:ext cx="568325" cy="481012"/>
            <a:chOff x="-44" y="1473"/>
            <a:chExt cx="981" cy="1105"/>
          </a:xfrm>
        </p:grpSpPr>
        <p:pic>
          <p:nvPicPr>
            <p:cNvPr id="361" name="Picture 45" descr="desktop_computer_stylized_medium">
              <a:extLst>
                <a:ext uri="{FF2B5EF4-FFF2-40B4-BE49-F238E27FC236}">
                  <a16:creationId xmlns:a16="http://schemas.microsoft.com/office/drawing/2014/main" id="{DC09FF8D-C636-6347-BC58-1E42C10B35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" name="Freeform 46">
              <a:extLst>
                <a:ext uri="{FF2B5EF4-FFF2-40B4-BE49-F238E27FC236}">
                  <a16:creationId xmlns:a16="http://schemas.microsoft.com/office/drawing/2014/main" id="{5CEDCE92-3307-C345-B156-BC62565D2A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63" name="Line 21">
            <a:extLst>
              <a:ext uri="{FF2B5EF4-FFF2-40B4-BE49-F238E27FC236}">
                <a16:creationId xmlns:a16="http://schemas.microsoft.com/office/drawing/2014/main" id="{8707D218-BC2D-E147-BF42-31916D82FAF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4403" y="4741863"/>
            <a:ext cx="377825" cy="3048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4" name="Line 22">
            <a:extLst>
              <a:ext uri="{FF2B5EF4-FFF2-40B4-BE49-F238E27FC236}">
                <a16:creationId xmlns:a16="http://schemas.microsoft.com/office/drawing/2014/main" id="{8DA81E08-E605-2C4A-B116-07559D95DF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6178" y="5237163"/>
            <a:ext cx="120650" cy="293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5" name="Line 22">
            <a:extLst>
              <a:ext uri="{FF2B5EF4-FFF2-40B4-BE49-F238E27FC236}">
                <a16:creationId xmlns:a16="http://schemas.microsoft.com/office/drawing/2014/main" id="{74B35603-8088-6343-A1DD-EFD3214EDA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40990" y="5248275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6" name="Line 20">
            <a:extLst>
              <a:ext uri="{FF2B5EF4-FFF2-40B4-BE49-F238E27FC236}">
                <a16:creationId xmlns:a16="http://schemas.microsoft.com/office/drawing/2014/main" id="{6DFE18D9-1340-4D4E-BCDA-2F5EB7328C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9390" y="5129213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44">
            <a:extLst>
              <a:ext uri="{FF2B5EF4-FFF2-40B4-BE49-F238E27FC236}">
                <a16:creationId xmlns:a16="http://schemas.microsoft.com/office/drawing/2014/main" id="{2BB0F214-8617-AC45-AF28-614088ABC5AF}"/>
              </a:ext>
            </a:extLst>
          </p:cNvPr>
          <p:cNvGrpSpPr>
            <a:grpSpLocks/>
          </p:cNvGrpSpPr>
          <p:nvPr/>
        </p:nvGrpSpPr>
        <p:grpSpPr bwMode="auto">
          <a:xfrm>
            <a:off x="4463115" y="5400675"/>
            <a:ext cx="568325" cy="481013"/>
            <a:chOff x="-44" y="1473"/>
            <a:chExt cx="981" cy="1105"/>
          </a:xfrm>
        </p:grpSpPr>
        <p:pic>
          <p:nvPicPr>
            <p:cNvPr id="368" name="Picture 45" descr="desktop_computer_stylized_medium">
              <a:extLst>
                <a:ext uri="{FF2B5EF4-FFF2-40B4-BE49-F238E27FC236}">
                  <a16:creationId xmlns:a16="http://schemas.microsoft.com/office/drawing/2014/main" id="{D749DC47-C064-0840-8A4D-B6E7E9B42D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" name="Freeform 46">
              <a:extLst>
                <a:ext uri="{FF2B5EF4-FFF2-40B4-BE49-F238E27FC236}">
                  <a16:creationId xmlns:a16="http://schemas.microsoft.com/office/drawing/2014/main" id="{798F3421-D990-3C41-BAEF-6AD50E20B4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0" name="Group 44">
            <a:extLst>
              <a:ext uri="{FF2B5EF4-FFF2-40B4-BE49-F238E27FC236}">
                <a16:creationId xmlns:a16="http://schemas.microsoft.com/office/drawing/2014/main" id="{490EB974-D8DC-2041-A57F-76393D20BB6D}"/>
              </a:ext>
            </a:extLst>
          </p:cNvPr>
          <p:cNvGrpSpPr>
            <a:grpSpLocks/>
          </p:cNvGrpSpPr>
          <p:nvPr/>
        </p:nvGrpSpPr>
        <p:grpSpPr bwMode="auto">
          <a:xfrm>
            <a:off x="4920315" y="5468938"/>
            <a:ext cx="568325" cy="481012"/>
            <a:chOff x="-44" y="1473"/>
            <a:chExt cx="981" cy="1105"/>
          </a:xfrm>
        </p:grpSpPr>
        <p:pic>
          <p:nvPicPr>
            <p:cNvPr id="371" name="Picture 45" descr="desktop_computer_stylized_medium">
              <a:extLst>
                <a:ext uri="{FF2B5EF4-FFF2-40B4-BE49-F238E27FC236}">
                  <a16:creationId xmlns:a16="http://schemas.microsoft.com/office/drawing/2014/main" id="{1957017E-88FD-1641-944A-A44AF61DDA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46">
              <a:extLst>
                <a:ext uri="{FF2B5EF4-FFF2-40B4-BE49-F238E27FC236}">
                  <a16:creationId xmlns:a16="http://schemas.microsoft.com/office/drawing/2014/main" id="{5905493A-8F06-CA4E-98F5-D104CA7308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44">
            <a:extLst>
              <a:ext uri="{FF2B5EF4-FFF2-40B4-BE49-F238E27FC236}">
                <a16:creationId xmlns:a16="http://schemas.microsoft.com/office/drawing/2014/main" id="{546516DA-D987-804E-B9DE-22A3D14F68D4}"/>
              </a:ext>
            </a:extLst>
          </p:cNvPr>
          <p:cNvGrpSpPr>
            <a:grpSpLocks/>
          </p:cNvGrpSpPr>
          <p:nvPr/>
        </p:nvGrpSpPr>
        <p:grpSpPr bwMode="auto">
          <a:xfrm>
            <a:off x="5345765" y="4927600"/>
            <a:ext cx="568325" cy="481013"/>
            <a:chOff x="-44" y="1473"/>
            <a:chExt cx="981" cy="1105"/>
          </a:xfrm>
        </p:grpSpPr>
        <p:pic>
          <p:nvPicPr>
            <p:cNvPr id="376" name="Picture 45" descr="desktop_computer_stylized_medium">
              <a:extLst>
                <a:ext uri="{FF2B5EF4-FFF2-40B4-BE49-F238E27FC236}">
                  <a16:creationId xmlns:a16="http://schemas.microsoft.com/office/drawing/2014/main" id="{4A582920-8075-9B41-9AD3-3968BFABBF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7" name="Freeform 46">
              <a:extLst>
                <a:ext uri="{FF2B5EF4-FFF2-40B4-BE49-F238E27FC236}">
                  <a16:creationId xmlns:a16="http://schemas.microsoft.com/office/drawing/2014/main" id="{5232BF48-896A-2440-A098-B901E4E7D2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78" name="Line 20">
            <a:extLst>
              <a:ext uri="{FF2B5EF4-FFF2-40B4-BE49-F238E27FC236}">
                <a16:creationId xmlns:a16="http://schemas.microsoft.com/office/drawing/2014/main" id="{DBEDF0CB-00D7-0548-824A-81E9C6FA50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8453" y="5003800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9" name="Line 21">
            <a:extLst>
              <a:ext uri="{FF2B5EF4-FFF2-40B4-BE49-F238E27FC236}">
                <a16:creationId xmlns:a16="http://schemas.microsoft.com/office/drawing/2014/main" id="{5327C553-0FC2-8C41-80DD-5D1C853FF8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85803" y="5051425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80" name="Line 22">
            <a:extLst>
              <a:ext uri="{FF2B5EF4-FFF2-40B4-BE49-F238E27FC236}">
                <a16:creationId xmlns:a16="http://schemas.microsoft.com/office/drawing/2014/main" id="{2522FB8B-3AB1-AB43-8650-28F7ACFDE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8604903" y="5080000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81" name="Group 44">
            <a:extLst>
              <a:ext uri="{FF2B5EF4-FFF2-40B4-BE49-F238E27FC236}">
                <a16:creationId xmlns:a16="http://schemas.microsoft.com/office/drawing/2014/main" id="{05CBF0A1-4254-5C4B-8A95-3790E40E52D6}"/>
              </a:ext>
            </a:extLst>
          </p:cNvPr>
          <p:cNvGrpSpPr>
            <a:grpSpLocks/>
          </p:cNvGrpSpPr>
          <p:nvPr/>
        </p:nvGrpSpPr>
        <p:grpSpPr bwMode="auto">
          <a:xfrm>
            <a:off x="7490478" y="4818063"/>
            <a:ext cx="568325" cy="481012"/>
            <a:chOff x="-44" y="1473"/>
            <a:chExt cx="981" cy="1105"/>
          </a:xfrm>
        </p:grpSpPr>
        <p:pic>
          <p:nvPicPr>
            <p:cNvPr id="382" name="Picture 45" descr="desktop_computer_stylized_medium">
              <a:extLst>
                <a:ext uri="{FF2B5EF4-FFF2-40B4-BE49-F238E27FC236}">
                  <a16:creationId xmlns:a16="http://schemas.microsoft.com/office/drawing/2014/main" id="{48A3D65B-B90E-114C-B7F8-81813E2AE6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3" name="Freeform 46">
              <a:extLst>
                <a:ext uri="{FF2B5EF4-FFF2-40B4-BE49-F238E27FC236}">
                  <a16:creationId xmlns:a16="http://schemas.microsoft.com/office/drawing/2014/main" id="{8C40008B-9985-4946-A656-DC94A014C4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84" name="Group 44">
            <a:extLst>
              <a:ext uri="{FF2B5EF4-FFF2-40B4-BE49-F238E27FC236}">
                <a16:creationId xmlns:a16="http://schemas.microsoft.com/office/drawing/2014/main" id="{48F1C933-4EBC-5043-9E08-EED2B5CD3B6B}"/>
              </a:ext>
            </a:extLst>
          </p:cNvPr>
          <p:cNvGrpSpPr>
            <a:grpSpLocks/>
          </p:cNvGrpSpPr>
          <p:nvPr/>
        </p:nvGrpSpPr>
        <p:grpSpPr bwMode="auto">
          <a:xfrm>
            <a:off x="7749240" y="5264150"/>
            <a:ext cx="569913" cy="481013"/>
            <a:chOff x="-44" y="1473"/>
            <a:chExt cx="981" cy="1105"/>
          </a:xfrm>
        </p:grpSpPr>
        <p:pic>
          <p:nvPicPr>
            <p:cNvPr id="385" name="Picture 45" descr="desktop_computer_stylized_medium">
              <a:extLst>
                <a:ext uri="{FF2B5EF4-FFF2-40B4-BE49-F238E27FC236}">
                  <a16:creationId xmlns:a16="http://schemas.microsoft.com/office/drawing/2014/main" id="{DD47D611-8FDA-9145-8B8C-7E0DAF88AC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6" name="Freeform 46">
              <a:extLst>
                <a:ext uri="{FF2B5EF4-FFF2-40B4-BE49-F238E27FC236}">
                  <a16:creationId xmlns:a16="http://schemas.microsoft.com/office/drawing/2014/main" id="{2005903E-2F47-354D-9158-187170A92CB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87" name="Group 44">
            <a:extLst>
              <a:ext uri="{FF2B5EF4-FFF2-40B4-BE49-F238E27FC236}">
                <a16:creationId xmlns:a16="http://schemas.microsoft.com/office/drawing/2014/main" id="{442B24C8-889C-A148-AD4B-172A25362150}"/>
              </a:ext>
            </a:extLst>
          </p:cNvPr>
          <p:cNvGrpSpPr>
            <a:grpSpLocks/>
          </p:cNvGrpSpPr>
          <p:nvPr/>
        </p:nvGrpSpPr>
        <p:grpSpPr bwMode="auto">
          <a:xfrm>
            <a:off x="8277878" y="5294313"/>
            <a:ext cx="568325" cy="482600"/>
            <a:chOff x="-44" y="1473"/>
            <a:chExt cx="981" cy="1105"/>
          </a:xfrm>
        </p:grpSpPr>
        <p:pic>
          <p:nvPicPr>
            <p:cNvPr id="388" name="Picture 45" descr="desktop_computer_stylized_medium">
              <a:extLst>
                <a:ext uri="{FF2B5EF4-FFF2-40B4-BE49-F238E27FC236}">
                  <a16:creationId xmlns:a16="http://schemas.microsoft.com/office/drawing/2014/main" id="{EE095724-2313-224E-A105-C354F085A1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" name="Freeform 46">
              <a:extLst>
                <a:ext uri="{FF2B5EF4-FFF2-40B4-BE49-F238E27FC236}">
                  <a16:creationId xmlns:a16="http://schemas.microsoft.com/office/drawing/2014/main" id="{E5278B7E-CF34-8644-9800-2590E12D127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0" name="Line 20">
            <a:extLst>
              <a:ext uri="{FF2B5EF4-FFF2-40B4-BE49-F238E27FC236}">
                <a16:creationId xmlns:a16="http://schemas.microsoft.com/office/drawing/2014/main" id="{F31177A2-08FB-D649-8137-218BCBAA959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772928" y="5049838"/>
            <a:ext cx="606425" cy="3127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1" name="Line 21">
            <a:extLst>
              <a:ext uri="{FF2B5EF4-FFF2-40B4-BE49-F238E27FC236}">
                <a16:creationId xmlns:a16="http://schemas.microsoft.com/office/drawing/2014/main" id="{86917A5E-DF0C-3645-A831-E70C6AECBF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9378" y="5003800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2" name="Line 22">
            <a:extLst>
              <a:ext uri="{FF2B5EF4-FFF2-40B4-BE49-F238E27FC236}">
                <a16:creationId xmlns:a16="http://schemas.microsoft.com/office/drawing/2014/main" id="{59638B79-290F-974B-AA54-66E4644BD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8478" y="5032375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3" name="Group 44">
            <a:extLst>
              <a:ext uri="{FF2B5EF4-FFF2-40B4-BE49-F238E27FC236}">
                <a16:creationId xmlns:a16="http://schemas.microsoft.com/office/drawing/2014/main" id="{6DC045E6-78AD-5649-9438-E026B64715BA}"/>
              </a:ext>
            </a:extLst>
          </p:cNvPr>
          <p:cNvGrpSpPr>
            <a:grpSpLocks/>
          </p:cNvGrpSpPr>
          <p:nvPr/>
        </p:nvGrpSpPr>
        <p:grpSpPr bwMode="auto">
          <a:xfrm>
            <a:off x="6917390" y="5211763"/>
            <a:ext cx="569913" cy="481012"/>
            <a:chOff x="-44" y="1473"/>
            <a:chExt cx="981" cy="1105"/>
          </a:xfrm>
        </p:grpSpPr>
        <p:pic>
          <p:nvPicPr>
            <p:cNvPr id="394" name="Picture 45" descr="desktop_computer_stylized_medium">
              <a:extLst>
                <a:ext uri="{FF2B5EF4-FFF2-40B4-BE49-F238E27FC236}">
                  <a16:creationId xmlns:a16="http://schemas.microsoft.com/office/drawing/2014/main" id="{08EEEF9C-176E-0740-8B83-5B2CC85CF9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5" name="Freeform 46">
              <a:extLst>
                <a:ext uri="{FF2B5EF4-FFF2-40B4-BE49-F238E27FC236}">
                  <a16:creationId xmlns:a16="http://schemas.microsoft.com/office/drawing/2014/main" id="{CF428064-F6F1-E346-B336-6FAD5386D25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96" name="Group 44">
            <a:extLst>
              <a:ext uri="{FF2B5EF4-FFF2-40B4-BE49-F238E27FC236}">
                <a16:creationId xmlns:a16="http://schemas.microsoft.com/office/drawing/2014/main" id="{F7DC80A6-D9DB-F84F-9225-1A52CA48A6D5}"/>
              </a:ext>
            </a:extLst>
          </p:cNvPr>
          <p:cNvGrpSpPr>
            <a:grpSpLocks/>
          </p:cNvGrpSpPr>
          <p:nvPr/>
        </p:nvGrpSpPr>
        <p:grpSpPr bwMode="auto">
          <a:xfrm>
            <a:off x="5872815" y="5216525"/>
            <a:ext cx="569913" cy="482600"/>
            <a:chOff x="-44" y="1473"/>
            <a:chExt cx="981" cy="1105"/>
          </a:xfrm>
        </p:grpSpPr>
        <p:pic>
          <p:nvPicPr>
            <p:cNvPr id="397" name="Picture 45" descr="desktop_computer_stylized_medium">
              <a:extLst>
                <a:ext uri="{FF2B5EF4-FFF2-40B4-BE49-F238E27FC236}">
                  <a16:creationId xmlns:a16="http://schemas.microsoft.com/office/drawing/2014/main" id="{5B916C64-22C9-964E-A895-2BB4426577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8" name="Freeform 46">
              <a:extLst>
                <a:ext uri="{FF2B5EF4-FFF2-40B4-BE49-F238E27FC236}">
                  <a16:creationId xmlns:a16="http://schemas.microsoft.com/office/drawing/2014/main" id="{8F1A2616-3F9C-1443-8FC2-598CBA0777B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99" name="Group 44">
            <a:extLst>
              <a:ext uri="{FF2B5EF4-FFF2-40B4-BE49-F238E27FC236}">
                <a16:creationId xmlns:a16="http://schemas.microsoft.com/office/drawing/2014/main" id="{164A88BF-33ED-D647-BB76-7AD2B2966070}"/>
              </a:ext>
            </a:extLst>
          </p:cNvPr>
          <p:cNvGrpSpPr>
            <a:grpSpLocks/>
          </p:cNvGrpSpPr>
          <p:nvPr/>
        </p:nvGrpSpPr>
        <p:grpSpPr bwMode="auto">
          <a:xfrm>
            <a:off x="6401453" y="5248275"/>
            <a:ext cx="569912" cy="481013"/>
            <a:chOff x="-44" y="1473"/>
            <a:chExt cx="981" cy="1105"/>
          </a:xfrm>
        </p:grpSpPr>
        <p:pic>
          <p:nvPicPr>
            <p:cNvPr id="400" name="Picture 45" descr="desktop_computer_stylized_medium">
              <a:extLst>
                <a:ext uri="{FF2B5EF4-FFF2-40B4-BE49-F238E27FC236}">
                  <a16:creationId xmlns:a16="http://schemas.microsoft.com/office/drawing/2014/main" id="{6D8BE219-D629-4344-9062-A7BB61D92E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1" name="Freeform 46">
              <a:extLst>
                <a:ext uri="{FF2B5EF4-FFF2-40B4-BE49-F238E27FC236}">
                  <a16:creationId xmlns:a16="http://schemas.microsoft.com/office/drawing/2014/main" id="{860563F5-CC50-744F-87D1-5CFECCB56D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03" name="Line 20">
            <a:extLst>
              <a:ext uri="{FF2B5EF4-FFF2-40B4-BE49-F238E27FC236}">
                <a16:creationId xmlns:a16="http://schemas.microsoft.com/office/drawing/2014/main" id="{0E474B3A-FCAF-C343-A649-E9B83258A0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33478" y="5081588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05" name="Group 44">
            <a:extLst>
              <a:ext uri="{FF2B5EF4-FFF2-40B4-BE49-F238E27FC236}">
                <a16:creationId xmlns:a16="http://schemas.microsoft.com/office/drawing/2014/main" id="{DEE37EF7-2C39-C140-B9D9-3CA9F1B65775}"/>
              </a:ext>
            </a:extLst>
          </p:cNvPr>
          <p:cNvGrpSpPr>
            <a:grpSpLocks/>
          </p:cNvGrpSpPr>
          <p:nvPr/>
        </p:nvGrpSpPr>
        <p:grpSpPr bwMode="auto">
          <a:xfrm>
            <a:off x="8798578" y="4865688"/>
            <a:ext cx="569912" cy="481012"/>
            <a:chOff x="-44" y="1473"/>
            <a:chExt cx="981" cy="1105"/>
          </a:xfrm>
        </p:grpSpPr>
        <p:pic>
          <p:nvPicPr>
            <p:cNvPr id="406" name="Picture 45" descr="desktop_computer_stylized_medium">
              <a:extLst>
                <a:ext uri="{FF2B5EF4-FFF2-40B4-BE49-F238E27FC236}">
                  <a16:creationId xmlns:a16="http://schemas.microsoft.com/office/drawing/2014/main" id="{2D3AB814-7A31-8245-A0F5-F7361A6BDD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7" name="Freeform 46">
              <a:extLst>
                <a:ext uri="{FF2B5EF4-FFF2-40B4-BE49-F238E27FC236}">
                  <a16:creationId xmlns:a16="http://schemas.microsoft.com/office/drawing/2014/main" id="{95F1AA1F-5CA8-1C4B-808E-D7B05ACF05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9" name="Group 906">
            <a:extLst>
              <a:ext uri="{FF2B5EF4-FFF2-40B4-BE49-F238E27FC236}">
                <a16:creationId xmlns:a16="http://schemas.microsoft.com/office/drawing/2014/main" id="{9FA00216-E422-F043-A6BC-D7F2D6292183}"/>
              </a:ext>
            </a:extLst>
          </p:cNvPr>
          <p:cNvGrpSpPr>
            <a:grpSpLocks/>
          </p:cNvGrpSpPr>
          <p:nvPr/>
        </p:nvGrpSpPr>
        <p:grpSpPr bwMode="auto">
          <a:xfrm>
            <a:off x="7253940" y="2092325"/>
            <a:ext cx="366713" cy="579438"/>
            <a:chOff x="4140" y="429"/>
            <a:chExt cx="1425" cy="2396"/>
          </a:xfrm>
        </p:grpSpPr>
        <p:sp>
          <p:nvSpPr>
            <p:cNvPr id="410" name="Freeform 907">
              <a:extLst>
                <a:ext uri="{FF2B5EF4-FFF2-40B4-BE49-F238E27FC236}">
                  <a16:creationId xmlns:a16="http://schemas.microsoft.com/office/drawing/2014/main" id="{A6DCAB35-6772-A346-860B-3DEC4F19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1" name="Rectangle 908">
              <a:extLst>
                <a:ext uri="{FF2B5EF4-FFF2-40B4-BE49-F238E27FC236}">
                  <a16:creationId xmlns:a16="http://schemas.microsoft.com/office/drawing/2014/main" id="{AEDDB3DD-EAAE-AF4D-8BD3-0D7469DF3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12" name="Freeform 909">
              <a:extLst>
                <a:ext uri="{FF2B5EF4-FFF2-40B4-BE49-F238E27FC236}">
                  <a16:creationId xmlns:a16="http://schemas.microsoft.com/office/drawing/2014/main" id="{222A8086-05CB-6D4D-B2D7-85C20BFFB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Freeform 910">
              <a:extLst>
                <a:ext uri="{FF2B5EF4-FFF2-40B4-BE49-F238E27FC236}">
                  <a16:creationId xmlns:a16="http://schemas.microsoft.com/office/drawing/2014/main" id="{3CEAD03B-5C15-7242-8F96-B847E73D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Rectangle 911">
              <a:extLst>
                <a:ext uri="{FF2B5EF4-FFF2-40B4-BE49-F238E27FC236}">
                  <a16:creationId xmlns:a16="http://schemas.microsoft.com/office/drawing/2014/main" id="{BE2E6454-71F1-DB4F-BE07-4D20497AD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15" name="Group 912">
              <a:extLst>
                <a:ext uri="{FF2B5EF4-FFF2-40B4-BE49-F238E27FC236}">
                  <a16:creationId xmlns:a16="http://schemas.microsoft.com/office/drawing/2014/main" id="{F1AC1EA4-26B9-C24D-B883-A8FE35EF8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1" name="AutoShape 913">
                <a:extLst>
                  <a:ext uri="{FF2B5EF4-FFF2-40B4-BE49-F238E27FC236}">
                    <a16:creationId xmlns:a16="http://schemas.microsoft.com/office/drawing/2014/main" id="{6B532944-5855-E44E-A4E9-213C05A0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42" name="AutoShape 914">
                <a:extLst>
                  <a:ext uri="{FF2B5EF4-FFF2-40B4-BE49-F238E27FC236}">
                    <a16:creationId xmlns:a16="http://schemas.microsoft.com/office/drawing/2014/main" id="{E8DB8C4C-A541-224F-A24E-230E9ADAC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6" name="Rectangle 915">
              <a:extLst>
                <a:ext uri="{FF2B5EF4-FFF2-40B4-BE49-F238E27FC236}">
                  <a16:creationId xmlns:a16="http://schemas.microsoft.com/office/drawing/2014/main" id="{FB0B862A-AC1F-C244-BE2A-3909E5F85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17" name="Group 916">
              <a:extLst>
                <a:ext uri="{FF2B5EF4-FFF2-40B4-BE49-F238E27FC236}">
                  <a16:creationId xmlns:a16="http://schemas.microsoft.com/office/drawing/2014/main" id="{C81C8D89-3C65-4940-881B-9EE41418B1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8" name="AutoShape 917">
                <a:extLst>
                  <a:ext uri="{FF2B5EF4-FFF2-40B4-BE49-F238E27FC236}">
                    <a16:creationId xmlns:a16="http://schemas.microsoft.com/office/drawing/2014/main" id="{970A92D1-DE3D-A746-82B2-D9CE1A643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40" name="AutoShape 918">
                <a:extLst>
                  <a:ext uri="{FF2B5EF4-FFF2-40B4-BE49-F238E27FC236}">
                    <a16:creationId xmlns:a16="http://schemas.microsoft.com/office/drawing/2014/main" id="{CBF27E18-7854-324C-AA43-69A4BA77A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8" name="Rectangle 919">
              <a:extLst>
                <a:ext uri="{FF2B5EF4-FFF2-40B4-BE49-F238E27FC236}">
                  <a16:creationId xmlns:a16="http://schemas.microsoft.com/office/drawing/2014/main" id="{4C856C7C-9B4D-E34E-BEF8-6FE14DF3F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19" name="Rectangle 920">
              <a:extLst>
                <a:ext uri="{FF2B5EF4-FFF2-40B4-BE49-F238E27FC236}">
                  <a16:creationId xmlns:a16="http://schemas.microsoft.com/office/drawing/2014/main" id="{E75357F7-348C-7C46-AE06-7A7DF580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20" name="Group 921">
              <a:extLst>
                <a:ext uri="{FF2B5EF4-FFF2-40B4-BE49-F238E27FC236}">
                  <a16:creationId xmlns:a16="http://schemas.microsoft.com/office/drawing/2014/main" id="{FF488E2B-47A2-B440-A599-04535AB72D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6" name="AutoShape 922">
                <a:extLst>
                  <a:ext uri="{FF2B5EF4-FFF2-40B4-BE49-F238E27FC236}">
                    <a16:creationId xmlns:a16="http://schemas.microsoft.com/office/drawing/2014/main" id="{415D750D-E3C1-6E4E-B4EC-3463E761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7" name="AutoShape 923">
                <a:extLst>
                  <a:ext uri="{FF2B5EF4-FFF2-40B4-BE49-F238E27FC236}">
                    <a16:creationId xmlns:a16="http://schemas.microsoft.com/office/drawing/2014/main" id="{37701C35-EF2F-B04C-BD54-87B4B1643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21" name="Freeform 924">
              <a:extLst>
                <a:ext uri="{FF2B5EF4-FFF2-40B4-BE49-F238E27FC236}">
                  <a16:creationId xmlns:a16="http://schemas.microsoft.com/office/drawing/2014/main" id="{E22AAC27-6B47-3742-B283-B9A1BD590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2" name="Group 925">
              <a:extLst>
                <a:ext uri="{FF2B5EF4-FFF2-40B4-BE49-F238E27FC236}">
                  <a16:creationId xmlns:a16="http://schemas.microsoft.com/office/drawing/2014/main" id="{4FBE4506-2CCA-2F46-A053-51F3D09B3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4" name="AutoShape 926">
                <a:extLst>
                  <a:ext uri="{FF2B5EF4-FFF2-40B4-BE49-F238E27FC236}">
                    <a16:creationId xmlns:a16="http://schemas.microsoft.com/office/drawing/2014/main" id="{4AEB9237-7E7B-A84B-8DE4-0516B7928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5" name="AutoShape 927">
                <a:extLst>
                  <a:ext uri="{FF2B5EF4-FFF2-40B4-BE49-F238E27FC236}">
                    <a16:creationId xmlns:a16="http://schemas.microsoft.com/office/drawing/2014/main" id="{E5DA622B-C9CC-BA47-961A-7980BB631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23" name="Rectangle 928">
              <a:extLst>
                <a:ext uri="{FF2B5EF4-FFF2-40B4-BE49-F238E27FC236}">
                  <a16:creationId xmlns:a16="http://schemas.microsoft.com/office/drawing/2014/main" id="{8706B57A-1C9E-8744-AB23-A6BA829AE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4" name="Freeform 929">
              <a:extLst>
                <a:ext uri="{FF2B5EF4-FFF2-40B4-BE49-F238E27FC236}">
                  <a16:creationId xmlns:a16="http://schemas.microsoft.com/office/drawing/2014/main" id="{F32936CF-B1D3-E548-8F28-FA4ADA6EF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Freeform 930">
              <a:extLst>
                <a:ext uri="{FF2B5EF4-FFF2-40B4-BE49-F238E27FC236}">
                  <a16:creationId xmlns:a16="http://schemas.microsoft.com/office/drawing/2014/main" id="{4BB4341B-5C57-D949-B418-C55712B18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31">
              <a:extLst>
                <a:ext uri="{FF2B5EF4-FFF2-40B4-BE49-F238E27FC236}">
                  <a16:creationId xmlns:a16="http://schemas.microsoft.com/office/drawing/2014/main" id="{394FB08B-5FA1-3048-8588-FBA09886A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7" name="Freeform 932">
              <a:extLst>
                <a:ext uri="{FF2B5EF4-FFF2-40B4-BE49-F238E27FC236}">
                  <a16:creationId xmlns:a16="http://schemas.microsoft.com/office/drawing/2014/main" id="{29E6F9D3-F17E-A144-BBD9-7523BE3D5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AutoShape 933">
              <a:extLst>
                <a:ext uri="{FF2B5EF4-FFF2-40B4-BE49-F238E27FC236}">
                  <a16:creationId xmlns:a16="http://schemas.microsoft.com/office/drawing/2014/main" id="{D7E1D2B9-3681-3047-A7AF-EECD87500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9" name="AutoShape 934">
              <a:extLst>
                <a:ext uri="{FF2B5EF4-FFF2-40B4-BE49-F238E27FC236}">
                  <a16:creationId xmlns:a16="http://schemas.microsoft.com/office/drawing/2014/main" id="{C311279F-1D0A-2D4E-B6EB-9C1AE2949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0" name="Oval 935">
              <a:extLst>
                <a:ext uri="{FF2B5EF4-FFF2-40B4-BE49-F238E27FC236}">
                  <a16:creationId xmlns:a16="http://schemas.microsoft.com/office/drawing/2014/main" id="{C5C3F5E3-0BBB-854A-A8B1-DEADB4DC3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1" name="Oval 936">
              <a:extLst>
                <a:ext uri="{FF2B5EF4-FFF2-40B4-BE49-F238E27FC236}">
                  <a16:creationId xmlns:a16="http://schemas.microsoft.com/office/drawing/2014/main" id="{94E44572-FDAB-9D47-A897-89E0D3D3D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2" name="Oval 937">
              <a:extLst>
                <a:ext uri="{FF2B5EF4-FFF2-40B4-BE49-F238E27FC236}">
                  <a16:creationId xmlns:a16="http://schemas.microsoft.com/office/drawing/2014/main" id="{73E691BA-07FF-3643-9EB3-CC062E94E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3" name="Rectangle 938">
              <a:extLst>
                <a:ext uri="{FF2B5EF4-FFF2-40B4-BE49-F238E27FC236}">
                  <a16:creationId xmlns:a16="http://schemas.microsoft.com/office/drawing/2014/main" id="{9658C81D-C19E-F24D-B06A-39A73010F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443" name="Group 906">
            <a:extLst>
              <a:ext uri="{FF2B5EF4-FFF2-40B4-BE49-F238E27FC236}">
                <a16:creationId xmlns:a16="http://schemas.microsoft.com/office/drawing/2014/main" id="{FFB99537-5E59-B644-AEB4-233A66C95366}"/>
              </a:ext>
            </a:extLst>
          </p:cNvPr>
          <p:cNvGrpSpPr>
            <a:grpSpLocks/>
          </p:cNvGrpSpPr>
          <p:nvPr/>
        </p:nvGrpSpPr>
        <p:grpSpPr bwMode="auto">
          <a:xfrm>
            <a:off x="7858778" y="2601913"/>
            <a:ext cx="366712" cy="579437"/>
            <a:chOff x="4140" y="429"/>
            <a:chExt cx="1425" cy="2396"/>
          </a:xfrm>
        </p:grpSpPr>
        <p:sp>
          <p:nvSpPr>
            <p:cNvPr id="444" name="Freeform 907">
              <a:extLst>
                <a:ext uri="{FF2B5EF4-FFF2-40B4-BE49-F238E27FC236}">
                  <a16:creationId xmlns:a16="http://schemas.microsoft.com/office/drawing/2014/main" id="{BB807DDF-4DDF-6F4B-845D-CF6391B2E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Rectangle 908">
              <a:extLst>
                <a:ext uri="{FF2B5EF4-FFF2-40B4-BE49-F238E27FC236}">
                  <a16:creationId xmlns:a16="http://schemas.microsoft.com/office/drawing/2014/main" id="{B7550DCD-25D6-154E-995F-FFFAE1F68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46" name="Freeform 909">
              <a:extLst>
                <a:ext uri="{FF2B5EF4-FFF2-40B4-BE49-F238E27FC236}">
                  <a16:creationId xmlns:a16="http://schemas.microsoft.com/office/drawing/2014/main" id="{7410F70D-EA20-E144-83F7-22C56E473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910">
              <a:extLst>
                <a:ext uri="{FF2B5EF4-FFF2-40B4-BE49-F238E27FC236}">
                  <a16:creationId xmlns:a16="http://schemas.microsoft.com/office/drawing/2014/main" id="{2276AAC4-1AF3-2146-A809-02D976615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Rectangle 911">
              <a:extLst>
                <a:ext uri="{FF2B5EF4-FFF2-40B4-BE49-F238E27FC236}">
                  <a16:creationId xmlns:a16="http://schemas.microsoft.com/office/drawing/2014/main" id="{04D7B686-975F-EC43-A7D8-457A254E8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49" name="Group 912">
              <a:extLst>
                <a:ext uri="{FF2B5EF4-FFF2-40B4-BE49-F238E27FC236}">
                  <a16:creationId xmlns:a16="http://schemas.microsoft.com/office/drawing/2014/main" id="{7F435D06-BA46-DB48-91BB-46CF713E2E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74" name="AutoShape 913">
                <a:extLst>
                  <a:ext uri="{FF2B5EF4-FFF2-40B4-BE49-F238E27FC236}">
                    <a16:creationId xmlns:a16="http://schemas.microsoft.com/office/drawing/2014/main" id="{D8D71F51-73F7-694D-AA70-44AD27E40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5" name="AutoShape 914">
                <a:extLst>
                  <a:ext uri="{FF2B5EF4-FFF2-40B4-BE49-F238E27FC236}">
                    <a16:creationId xmlns:a16="http://schemas.microsoft.com/office/drawing/2014/main" id="{2A4CD895-5D57-C846-B8B5-773EAD0FE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0" name="Rectangle 915">
              <a:extLst>
                <a:ext uri="{FF2B5EF4-FFF2-40B4-BE49-F238E27FC236}">
                  <a16:creationId xmlns:a16="http://schemas.microsoft.com/office/drawing/2014/main" id="{8F0CEBF5-51C2-8F4E-A20F-D95B3F3DA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51" name="Group 916">
              <a:extLst>
                <a:ext uri="{FF2B5EF4-FFF2-40B4-BE49-F238E27FC236}">
                  <a16:creationId xmlns:a16="http://schemas.microsoft.com/office/drawing/2014/main" id="{AB037EC5-0777-3348-B801-D80BB4A06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2" name="AutoShape 917">
                <a:extLst>
                  <a:ext uri="{FF2B5EF4-FFF2-40B4-BE49-F238E27FC236}">
                    <a16:creationId xmlns:a16="http://schemas.microsoft.com/office/drawing/2014/main" id="{57705BC2-4269-A546-A2F7-44D6E6FA6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3" name="AutoShape 918">
                <a:extLst>
                  <a:ext uri="{FF2B5EF4-FFF2-40B4-BE49-F238E27FC236}">
                    <a16:creationId xmlns:a16="http://schemas.microsoft.com/office/drawing/2014/main" id="{606F8FBB-6E7D-5240-AB6F-3743412B8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2" name="Rectangle 919">
              <a:extLst>
                <a:ext uri="{FF2B5EF4-FFF2-40B4-BE49-F238E27FC236}">
                  <a16:creationId xmlns:a16="http://schemas.microsoft.com/office/drawing/2014/main" id="{8764B3B1-163F-6743-BB00-4BEBDFA76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53" name="Rectangle 920">
              <a:extLst>
                <a:ext uri="{FF2B5EF4-FFF2-40B4-BE49-F238E27FC236}">
                  <a16:creationId xmlns:a16="http://schemas.microsoft.com/office/drawing/2014/main" id="{31A39B1E-BEC2-484D-A529-ED02B246B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54" name="Group 921">
              <a:extLst>
                <a:ext uri="{FF2B5EF4-FFF2-40B4-BE49-F238E27FC236}">
                  <a16:creationId xmlns:a16="http://schemas.microsoft.com/office/drawing/2014/main" id="{8518BA7E-0F47-1642-8C94-0EEF9F7EA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0" name="AutoShape 922">
                <a:extLst>
                  <a:ext uri="{FF2B5EF4-FFF2-40B4-BE49-F238E27FC236}">
                    <a16:creationId xmlns:a16="http://schemas.microsoft.com/office/drawing/2014/main" id="{93172085-A077-D449-B4F0-964160352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1" name="AutoShape 923">
                <a:extLst>
                  <a:ext uri="{FF2B5EF4-FFF2-40B4-BE49-F238E27FC236}">
                    <a16:creationId xmlns:a16="http://schemas.microsoft.com/office/drawing/2014/main" id="{9CD7E6D4-1563-CC47-9787-5045B582D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5" name="Freeform 924">
              <a:extLst>
                <a:ext uri="{FF2B5EF4-FFF2-40B4-BE49-F238E27FC236}">
                  <a16:creationId xmlns:a16="http://schemas.microsoft.com/office/drawing/2014/main" id="{717941A9-04EE-C24B-86D5-FAD417230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6" name="Group 925">
              <a:extLst>
                <a:ext uri="{FF2B5EF4-FFF2-40B4-BE49-F238E27FC236}">
                  <a16:creationId xmlns:a16="http://schemas.microsoft.com/office/drawing/2014/main" id="{02A7942B-5E16-664A-AD8B-9FCCC81FDE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68" name="AutoShape 926">
                <a:extLst>
                  <a:ext uri="{FF2B5EF4-FFF2-40B4-BE49-F238E27FC236}">
                    <a16:creationId xmlns:a16="http://schemas.microsoft.com/office/drawing/2014/main" id="{70D7759D-E01C-DE4B-90E5-9E27F2F4D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69" name="AutoShape 927">
                <a:extLst>
                  <a:ext uri="{FF2B5EF4-FFF2-40B4-BE49-F238E27FC236}">
                    <a16:creationId xmlns:a16="http://schemas.microsoft.com/office/drawing/2014/main" id="{52773811-A440-9246-B4E6-A2AB3D516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7" name="Rectangle 928">
              <a:extLst>
                <a:ext uri="{FF2B5EF4-FFF2-40B4-BE49-F238E27FC236}">
                  <a16:creationId xmlns:a16="http://schemas.microsoft.com/office/drawing/2014/main" id="{2B266F5F-A708-CB4C-8E5D-A7C3959DF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58" name="Freeform 929">
              <a:extLst>
                <a:ext uri="{FF2B5EF4-FFF2-40B4-BE49-F238E27FC236}">
                  <a16:creationId xmlns:a16="http://schemas.microsoft.com/office/drawing/2014/main" id="{5852E06D-545E-CA4C-8238-C649A61E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Freeform 930">
              <a:extLst>
                <a:ext uri="{FF2B5EF4-FFF2-40B4-BE49-F238E27FC236}">
                  <a16:creationId xmlns:a16="http://schemas.microsoft.com/office/drawing/2014/main" id="{42EE8B88-BF03-304C-9E14-BCBF64A23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Oval 931">
              <a:extLst>
                <a:ext uri="{FF2B5EF4-FFF2-40B4-BE49-F238E27FC236}">
                  <a16:creationId xmlns:a16="http://schemas.microsoft.com/office/drawing/2014/main" id="{74C7C49F-A655-9D4D-A31E-19619159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1" name="Freeform 932">
              <a:extLst>
                <a:ext uri="{FF2B5EF4-FFF2-40B4-BE49-F238E27FC236}">
                  <a16:creationId xmlns:a16="http://schemas.microsoft.com/office/drawing/2014/main" id="{927851E8-58B0-EE45-9D21-E7B0DCE9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AutoShape 933">
              <a:extLst>
                <a:ext uri="{FF2B5EF4-FFF2-40B4-BE49-F238E27FC236}">
                  <a16:creationId xmlns:a16="http://schemas.microsoft.com/office/drawing/2014/main" id="{7EC4AB0D-E1AA-7347-A2C2-89F18FBF1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3" name="AutoShape 934">
              <a:extLst>
                <a:ext uri="{FF2B5EF4-FFF2-40B4-BE49-F238E27FC236}">
                  <a16:creationId xmlns:a16="http://schemas.microsoft.com/office/drawing/2014/main" id="{1E4BDC9C-CD6F-0B4F-A99F-51B87F9CA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4" name="Oval 935">
              <a:extLst>
                <a:ext uri="{FF2B5EF4-FFF2-40B4-BE49-F238E27FC236}">
                  <a16:creationId xmlns:a16="http://schemas.microsoft.com/office/drawing/2014/main" id="{0B33FC98-AC2F-614C-9455-D77527D7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5" name="Oval 936">
              <a:extLst>
                <a:ext uri="{FF2B5EF4-FFF2-40B4-BE49-F238E27FC236}">
                  <a16:creationId xmlns:a16="http://schemas.microsoft.com/office/drawing/2014/main" id="{6FEEFCEB-E528-BB43-A2A5-DD1F31DB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6" name="Oval 937">
              <a:extLst>
                <a:ext uri="{FF2B5EF4-FFF2-40B4-BE49-F238E27FC236}">
                  <a16:creationId xmlns:a16="http://schemas.microsoft.com/office/drawing/2014/main" id="{495857E5-6CAF-F843-9D1C-1A92C264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7" name="Rectangle 938">
              <a:extLst>
                <a:ext uri="{FF2B5EF4-FFF2-40B4-BE49-F238E27FC236}">
                  <a16:creationId xmlns:a16="http://schemas.microsoft.com/office/drawing/2014/main" id="{9E0DC27B-37F7-D049-AA0C-9AB63EC63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7E3426FA-3482-5E4A-A528-0E8E566A4D7E}"/>
              </a:ext>
            </a:extLst>
          </p:cNvPr>
          <p:cNvGrpSpPr/>
          <p:nvPr/>
        </p:nvGrpSpPr>
        <p:grpSpPr>
          <a:xfrm>
            <a:off x="6081784" y="2929417"/>
            <a:ext cx="914400" cy="479686"/>
            <a:chOff x="3668110" y="2448910"/>
            <a:chExt cx="3794234" cy="2165130"/>
          </a:xfrm>
        </p:grpSpPr>
        <p:sp>
          <p:nvSpPr>
            <p:cNvPr id="487" name="Rectangle 486">
              <a:extLst>
                <a:ext uri="{FF2B5EF4-FFF2-40B4-BE49-F238E27FC236}">
                  <a16:creationId xmlns:a16="http://schemas.microsoft.com/office/drawing/2014/main" id="{5B50E342-10AE-DD45-B84C-290673A4820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2BA9AB2A-EBFD-5D41-ACFD-A73D2D397A5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75E7BF97-6EB0-9B4B-812E-F41672042DF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532D22AD-3B9D-DC46-94FD-EF7A344D65E2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E3DA8968-5BE7-7A4D-B9D3-E505E57CD6A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38F10849-6789-B147-9F87-B51CE4DE4E0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0484EB68-033C-1642-B24F-4A3A9B54A45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7" name="Group 496">
            <a:extLst>
              <a:ext uri="{FF2B5EF4-FFF2-40B4-BE49-F238E27FC236}">
                <a16:creationId xmlns:a16="http://schemas.microsoft.com/office/drawing/2014/main" id="{EDB87E7C-D7FD-D444-9A5D-25D76A2CE906}"/>
              </a:ext>
            </a:extLst>
          </p:cNvPr>
          <p:cNvGrpSpPr/>
          <p:nvPr/>
        </p:nvGrpSpPr>
        <p:grpSpPr>
          <a:xfrm>
            <a:off x="4861367" y="2210765"/>
            <a:ext cx="894855" cy="442494"/>
            <a:chOff x="7493876" y="2774731"/>
            <a:chExt cx="1481958" cy="894622"/>
          </a:xfrm>
        </p:grpSpPr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BC20C5BE-F060-ED46-8005-38BC63A57B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9E7D6CAC-C7AB-3943-99DE-0F0AA0F6448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0" name="Group 499">
              <a:extLst>
                <a:ext uri="{FF2B5EF4-FFF2-40B4-BE49-F238E27FC236}">
                  <a16:creationId xmlns:a16="http://schemas.microsoft.com/office/drawing/2014/main" id="{0D41025D-1978-4D43-9CC3-306E9010B7D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52CB287C-BAC6-394B-8022-7463D50891E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5DEB1CA4-CAC3-C240-9AAF-91D0139DA8B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1C2693DA-778C-4944-919A-CF21C578E1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F6DC7364-F4E4-CF49-BB2A-77390D7D6B7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7B0CED86-761A-374B-AB2F-FCFDE7448080}"/>
              </a:ext>
            </a:extLst>
          </p:cNvPr>
          <p:cNvGrpSpPr/>
          <p:nvPr/>
        </p:nvGrpSpPr>
        <p:grpSpPr>
          <a:xfrm>
            <a:off x="4035095" y="4580587"/>
            <a:ext cx="652815" cy="339144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9BBAA179-C5C9-934E-87E1-FA617CE006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C29E590F-6825-9A40-A498-A44BF2188D5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2A3D89C3-8CC4-AA4C-8A47-636A30916C8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97371B1-6A40-1543-86A4-EE158E3D1C3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49607A7E-6C2B-1A4F-A0AC-371B2BF0E95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A4992BAF-197D-0A46-B4D7-0A015D6E4E29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14ECF90B-EFDD-434F-8F31-3916EDC8747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E9A6FA6C-F6BD-FA40-BBDA-D7EA0AED53F2}"/>
              </a:ext>
            </a:extLst>
          </p:cNvPr>
          <p:cNvGrpSpPr/>
          <p:nvPr/>
        </p:nvGrpSpPr>
        <p:grpSpPr>
          <a:xfrm>
            <a:off x="4730749" y="4991280"/>
            <a:ext cx="666096" cy="353718"/>
            <a:chOff x="3668110" y="2448910"/>
            <a:chExt cx="3794234" cy="2165130"/>
          </a:xfrm>
        </p:grpSpPr>
        <p:sp>
          <p:nvSpPr>
            <p:cNvPr id="538" name="Rectangle 537">
              <a:extLst>
                <a:ext uri="{FF2B5EF4-FFF2-40B4-BE49-F238E27FC236}">
                  <a16:creationId xmlns:a16="http://schemas.microsoft.com/office/drawing/2014/main" id="{CAE2F039-DD40-3A48-9AC8-9C2A99EEFA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6D740F9F-16A3-B143-8C62-AC01C4B6EFA2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222CD540-1DC4-CE47-8E55-94622339956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7BB2F9F3-42C5-C14F-874D-38916950811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F5CA110F-36BE-0544-8D7E-2DE8D4B4741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209D7ABC-C606-2A48-A8BD-7A7EE760D921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672D5EB4-39AD-D845-85C0-1E266B28683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1" name="Group 560">
            <a:extLst>
              <a:ext uri="{FF2B5EF4-FFF2-40B4-BE49-F238E27FC236}">
                <a16:creationId xmlns:a16="http://schemas.microsoft.com/office/drawing/2014/main" id="{077C9074-AE78-0E43-AFCC-F714715C1D80}"/>
              </a:ext>
            </a:extLst>
          </p:cNvPr>
          <p:cNvGrpSpPr/>
          <p:nvPr/>
        </p:nvGrpSpPr>
        <p:grpSpPr>
          <a:xfrm>
            <a:off x="6268889" y="4785461"/>
            <a:ext cx="666096" cy="353718"/>
            <a:chOff x="3668110" y="2448910"/>
            <a:chExt cx="3794234" cy="2165130"/>
          </a:xfrm>
        </p:grpSpPr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7C2B1C24-ED53-7248-9224-FDF65E2FB02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6B962A42-1C84-294B-971C-D6BB6C70822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64" name="Group 563">
              <a:extLst>
                <a:ext uri="{FF2B5EF4-FFF2-40B4-BE49-F238E27FC236}">
                  <a16:creationId xmlns:a16="http://schemas.microsoft.com/office/drawing/2014/main" id="{4507F2CE-D7DB-B34C-A5C0-1D0636D5EEE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37028B07-0480-9843-B746-F1C1B22906F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1531C185-F635-6D42-ADCA-E4BE28DB258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264F9469-1DC3-3C41-8274-0B629F42DC21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C51DDA58-AB33-EB45-A6DC-64C2A9A27FF3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55DFCCBC-22D3-2D40-9740-FFE6A5719573}"/>
              </a:ext>
            </a:extLst>
          </p:cNvPr>
          <p:cNvGrpSpPr/>
          <p:nvPr/>
        </p:nvGrpSpPr>
        <p:grpSpPr>
          <a:xfrm>
            <a:off x="8198241" y="4810599"/>
            <a:ext cx="666096" cy="353718"/>
            <a:chOff x="3668110" y="2448910"/>
            <a:chExt cx="3794234" cy="2165130"/>
          </a:xfrm>
        </p:grpSpPr>
        <p:sp>
          <p:nvSpPr>
            <p:cNvPr id="570" name="Rectangle 569">
              <a:extLst>
                <a:ext uri="{FF2B5EF4-FFF2-40B4-BE49-F238E27FC236}">
                  <a16:creationId xmlns:a16="http://schemas.microsoft.com/office/drawing/2014/main" id="{7A98DD32-3395-6C44-9263-FD896166264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B4972D53-F88E-F841-9E16-8268923AB1FA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72" name="Group 571">
              <a:extLst>
                <a:ext uri="{FF2B5EF4-FFF2-40B4-BE49-F238E27FC236}">
                  <a16:creationId xmlns:a16="http://schemas.microsoft.com/office/drawing/2014/main" id="{88BF304D-88B6-4840-AEA5-FDE07CDB9B4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5D8F1ECA-65DB-0A40-8059-392C8EBB135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01153B8F-C99F-FD4D-AE0D-172E3D5276B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62AAEB46-CB40-6041-83A4-8D950D0F868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80F12A0B-3E4C-0444-989C-75899CBF68F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58403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Switches vs. routers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71</a:t>
            </a:fld>
            <a:endParaRPr lang="en-US"/>
          </a:p>
        </p:txBody>
      </p:sp>
      <p:sp>
        <p:nvSpPr>
          <p:cNvPr id="221" name="Freeform 3">
            <a:extLst>
              <a:ext uri="{FF2B5EF4-FFF2-40B4-BE49-F238E27FC236}">
                <a16:creationId xmlns:a16="http://schemas.microsoft.com/office/drawing/2014/main" id="{01F07BE4-0531-7444-A1F5-60C180F08530}"/>
              </a:ext>
            </a:extLst>
          </p:cNvPr>
          <p:cNvSpPr>
            <a:spLocks/>
          </p:cNvSpPr>
          <p:nvPr/>
        </p:nvSpPr>
        <p:spPr bwMode="auto">
          <a:xfrm flipH="1">
            <a:off x="9361825" y="2092325"/>
            <a:ext cx="638175" cy="803639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2" name="Freeform 10">
            <a:extLst>
              <a:ext uri="{FF2B5EF4-FFF2-40B4-BE49-F238E27FC236}">
                <a16:creationId xmlns:a16="http://schemas.microsoft.com/office/drawing/2014/main" id="{AB992FF6-010D-6E4B-AAE6-09AEF8090B80}"/>
              </a:ext>
            </a:extLst>
          </p:cNvPr>
          <p:cNvSpPr>
            <a:spLocks/>
          </p:cNvSpPr>
          <p:nvPr/>
        </p:nvSpPr>
        <p:spPr bwMode="auto">
          <a:xfrm>
            <a:off x="9349126" y="844952"/>
            <a:ext cx="360363" cy="1517612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4" name="Rectangle 24">
            <a:extLst>
              <a:ext uri="{FF2B5EF4-FFF2-40B4-BE49-F238E27FC236}">
                <a16:creationId xmlns:a16="http://schemas.microsoft.com/office/drawing/2014/main" id="{40F95C2F-93D8-8641-B89D-44099AAF3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7539" y="862377"/>
            <a:ext cx="1273175" cy="153670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225" name="Line 25">
            <a:extLst>
              <a:ext uri="{FF2B5EF4-FFF2-40B4-BE49-F238E27FC236}">
                <a16:creationId xmlns:a16="http://schemas.microsoft.com/office/drawing/2014/main" id="{D33B7F54-4590-CD44-AAC5-D038D030BE3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77539" y="11798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6" name="Text Box 26">
            <a:extLst>
              <a:ext uri="{FF2B5EF4-FFF2-40B4-BE49-F238E27FC236}">
                <a16:creationId xmlns:a16="http://schemas.microsoft.com/office/drawing/2014/main" id="{A909BE45-EB97-0B47-8BBD-A683AD590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6901" y="829039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  <a:cs typeface="Arial" charset="0"/>
              </a:rPr>
              <a:t>application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  <a:cs typeface="Arial" charset="0"/>
              </a:rPr>
              <a:t>transport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  <a:cs typeface="Arial" charset="0"/>
              </a:rPr>
              <a:t>network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  <a:cs typeface="Arial" charset="0"/>
              </a:rPr>
              <a:t>link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  <a:cs typeface="Arial" charset="0"/>
              </a:rPr>
              <a:t>physical</a:t>
            </a:r>
          </a:p>
        </p:txBody>
      </p:sp>
      <p:sp>
        <p:nvSpPr>
          <p:cNvPr id="227" name="Line 27">
            <a:extLst>
              <a:ext uri="{FF2B5EF4-FFF2-40B4-BE49-F238E27FC236}">
                <a16:creationId xmlns:a16="http://schemas.microsoft.com/office/drawing/2014/main" id="{745AFD95-7E6A-4A41-A5E2-AA9F581238E4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5476" y="150055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8" name="Line 28">
            <a:extLst>
              <a:ext uri="{FF2B5EF4-FFF2-40B4-BE49-F238E27FC236}">
                <a16:creationId xmlns:a16="http://schemas.microsoft.com/office/drawing/2014/main" id="{B0DBF066-F9B4-A742-A513-93884F553186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0239" y="178153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9" name="Line 29">
            <a:extLst>
              <a:ext uri="{FF2B5EF4-FFF2-40B4-BE49-F238E27FC236}">
                <a16:creationId xmlns:a16="http://schemas.microsoft.com/office/drawing/2014/main" id="{F534CDCB-A35A-D441-9712-36C2335EB29A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0239" y="20577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0" name="Group 88">
            <a:extLst>
              <a:ext uri="{FF2B5EF4-FFF2-40B4-BE49-F238E27FC236}">
                <a16:creationId xmlns:a16="http://schemas.microsoft.com/office/drawing/2014/main" id="{99EDF56C-6A01-F94E-A728-5194B4128F84}"/>
              </a:ext>
            </a:extLst>
          </p:cNvPr>
          <p:cNvGrpSpPr>
            <a:grpSpLocks/>
          </p:cNvGrpSpPr>
          <p:nvPr/>
        </p:nvGrpSpPr>
        <p:grpSpPr bwMode="auto">
          <a:xfrm>
            <a:off x="9518991" y="3463925"/>
            <a:ext cx="1328738" cy="996950"/>
            <a:chOff x="3593" y="192"/>
            <a:chExt cx="837" cy="628"/>
          </a:xfrm>
        </p:grpSpPr>
        <p:sp>
          <p:nvSpPr>
            <p:cNvPr id="232" name="Rectangle 90">
              <a:extLst>
                <a:ext uri="{FF2B5EF4-FFF2-40B4-BE49-F238E27FC236}">
                  <a16:creationId xmlns:a16="http://schemas.microsoft.com/office/drawing/2014/main" id="{2B37CAA8-6688-1947-99A7-8F92E5A76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3" name="Line 91">
              <a:extLst>
                <a:ext uri="{FF2B5EF4-FFF2-40B4-BE49-F238E27FC236}">
                  <a16:creationId xmlns:a16="http://schemas.microsoft.com/office/drawing/2014/main" id="{769A4C50-D6BC-5A4A-9CA6-C318AA142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4" name="Text Box 92">
              <a:extLst>
                <a:ext uri="{FF2B5EF4-FFF2-40B4-BE49-F238E27FC236}">
                  <a16:creationId xmlns:a16="http://schemas.microsoft.com/office/drawing/2014/main" id="{3E12E849-9B9D-4241-8E11-CE64E8ECB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3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network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link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physical</a:t>
              </a:r>
            </a:p>
          </p:txBody>
        </p:sp>
        <p:sp>
          <p:nvSpPr>
            <p:cNvPr id="235" name="Line 93">
              <a:extLst>
                <a:ext uri="{FF2B5EF4-FFF2-40B4-BE49-F238E27FC236}">
                  <a16:creationId xmlns:a16="http://schemas.microsoft.com/office/drawing/2014/main" id="{B1DB0967-A4F5-4942-A8F6-F4308097AD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grpSp>
        <p:nvGrpSpPr>
          <p:cNvPr id="236" name="Group 94">
            <a:extLst>
              <a:ext uri="{FF2B5EF4-FFF2-40B4-BE49-F238E27FC236}">
                <a16:creationId xmlns:a16="http://schemas.microsoft.com/office/drawing/2014/main" id="{A2F919B7-DD6F-7244-A0F2-19268AF16CDA}"/>
              </a:ext>
            </a:extLst>
          </p:cNvPr>
          <p:cNvGrpSpPr>
            <a:grpSpLocks/>
          </p:cNvGrpSpPr>
          <p:nvPr/>
        </p:nvGrpSpPr>
        <p:grpSpPr bwMode="auto">
          <a:xfrm>
            <a:off x="9901576" y="2097452"/>
            <a:ext cx="1317625" cy="695325"/>
            <a:chOff x="4714" y="633"/>
            <a:chExt cx="830" cy="438"/>
          </a:xfrm>
        </p:grpSpPr>
        <p:sp>
          <p:nvSpPr>
            <p:cNvPr id="238" name="Rectangle 96">
              <a:extLst>
                <a:ext uri="{FF2B5EF4-FFF2-40B4-BE49-F238E27FC236}">
                  <a16:creationId xmlns:a16="http://schemas.microsoft.com/office/drawing/2014/main" id="{A2C107D3-D803-9C4C-8309-56EECF5D3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9" name="Line 97">
              <a:extLst>
                <a:ext uri="{FF2B5EF4-FFF2-40B4-BE49-F238E27FC236}">
                  <a16:creationId xmlns:a16="http://schemas.microsoft.com/office/drawing/2014/main" id="{99CB6AF6-DE90-BC49-BA50-9A0CC79513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0" name="Text Box 98">
              <a:extLst>
                <a:ext uri="{FF2B5EF4-FFF2-40B4-BE49-F238E27FC236}">
                  <a16:creationId xmlns:a16="http://schemas.microsoft.com/office/drawing/2014/main" id="{626648BF-F132-7741-A82C-B2A2D25C6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4" y="633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link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physical</a:t>
              </a:r>
            </a:p>
          </p:txBody>
        </p:sp>
      </p:grpSp>
      <p:sp>
        <p:nvSpPr>
          <p:cNvPr id="241" name="Text Box 167">
            <a:extLst>
              <a:ext uri="{FF2B5EF4-FFF2-40B4-BE49-F238E27FC236}">
                <a16:creationId xmlns:a16="http://schemas.microsoft.com/office/drawing/2014/main" id="{0D414E66-52A4-FD45-9F38-C0B146F4F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72851" y="2943589"/>
            <a:ext cx="7992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b="1" i="0">
                <a:solidFill>
                  <a:srgbClr val="000000"/>
                </a:solidFill>
                <a:latin typeface="+mn-lt"/>
                <a:cs typeface="Arial" charset="0"/>
              </a:rPr>
              <a:t>switch</a:t>
            </a:r>
          </a:p>
        </p:txBody>
      </p:sp>
      <p:grpSp>
        <p:nvGrpSpPr>
          <p:cNvPr id="242" name="Group 39">
            <a:extLst>
              <a:ext uri="{FF2B5EF4-FFF2-40B4-BE49-F238E27FC236}">
                <a16:creationId xmlns:a16="http://schemas.microsoft.com/office/drawing/2014/main" id="{A9D85F99-184A-C247-8EEF-D6424E29B19D}"/>
              </a:ext>
            </a:extLst>
          </p:cNvPr>
          <p:cNvGrpSpPr>
            <a:grpSpLocks/>
          </p:cNvGrpSpPr>
          <p:nvPr/>
        </p:nvGrpSpPr>
        <p:grpSpPr bwMode="auto">
          <a:xfrm>
            <a:off x="7270588" y="1487019"/>
            <a:ext cx="917575" cy="307975"/>
            <a:chOff x="1080" y="911"/>
            <a:chExt cx="578" cy="194"/>
          </a:xfrm>
        </p:grpSpPr>
        <p:sp>
          <p:nvSpPr>
            <p:cNvPr id="243" name="Rectangle 40">
              <a:extLst>
                <a:ext uri="{FF2B5EF4-FFF2-40B4-BE49-F238E27FC236}">
                  <a16:creationId xmlns:a16="http://schemas.microsoft.com/office/drawing/2014/main" id="{93627791-CAF3-F246-8904-D04C8A4CA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939"/>
              <a:ext cx="576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4" name="Text Box 4">
              <a:extLst>
                <a:ext uri="{FF2B5EF4-FFF2-40B4-BE49-F238E27FC236}">
                  <a16:creationId xmlns:a16="http://schemas.microsoft.com/office/drawing/2014/main" id="{B40F8DAC-E0F6-FF42-8FD8-853D7E460A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0" y="911"/>
              <a:ext cx="56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datagram</a:t>
              </a:r>
            </a:p>
          </p:txBody>
        </p:sp>
      </p:grpSp>
      <p:sp>
        <p:nvSpPr>
          <p:cNvPr id="246" name="Rectangle 58">
            <a:extLst>
              <a:ext uri="{FF2B5EF4-FFF2-40B4-BE49-F238E27FC236}">
                <a16:creationId xmlns:a16="http://schemas.microsoft.com/office/drawing/2014/main" id="{904DF746-C0E7-BF47-8215-521928307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9114" y="4605702"/>
            <a:ext cx="1273175" cy="153670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247" name="Line 59">
            <a:extLst>
              <a:ext uri="{FF2B5EF4-FFF2-40B4-BE49-F238E27FC236}">
                <a16:creationId xmlns:a16="http://schemas.microsoft.com/office/drawing/2014/main" id="{4A61DB1F-938B-0D45-86D5-7E3D32CE6B9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9114" y="492320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48" name="Text Box 60">
            <a:extLst>
              <a:ext uri="{FF2B5EF4-FFF2-40B4-BE49-F238E27FC236}">
                <a16:creationId xmlns:a16="http://schemas.microsoft.com/office/drawing/2014/main" id="{29965BFE-AAD6-C14F-A3B2-09C709999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476" y="457871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  <a:cs typeface="Arial" charset="0"/>
              </a:rPr>
              <a:t>application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  <a:cs typeface="Arial" charset="0"/>
              </a:rPr>
              <a:t>transport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  <a:cs typeface="Arial" charset="0"/>
              </a:rPr>
              <a:t>network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  <a:cs typeface="Arial" charset="0"/>
              </a:rPr>
              <a:t>link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  <a:cs typeface="Arial" charset="0"/>
              </a:rPr>
              <a:t>physical</a:t>
            </a:r>
          </a:p>
        </p:txBody>
      </p:sp>
      <p:sp>
        <p:nvSpPr>
          <p:cNvPr id="249" name="Line 61">
            <a:extLst>
              <a:ext uri="{FF2B5EF4-FFF2-40B4-BE49-F238E27FC236}">
                <a16:creationId xmlns:a16="http://schemas.microsoft.com/office/drawing/2014/main" id="{5777DFE7-3058-8B41-BCBE-0C467A0933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7051" y="52438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0" name="Line 62">
            <a:extLst>
              <a:ext uri="{FF2B5EF4-FFF2-40B4-BE49-F238E27FC236}">
                <a16:creationId xmlns:a16="http://schemas.microsoft.com/office/drawing/2014/main" id="{810CDF14-3EE2-C44A-B1BA-C360A7B12F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814" y="55248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1" name="Line 63">
            <a:extLst>
              <a:ext uri="{FF2B5EF4-FFF2-40B4-BE49-F238E27FC236}">
                <a16:creationId xmlns:a16="http://schemas.microsoft.com/office/drawing/2014/main" id="{1E96DEAF-7097-7648-BDB7-732EDCB108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814" y="58010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2" name="Freeform 49">
            <a:extLst>
              <a:ext uri="{FF2B5EF4-FFF2-40B4-BE49-F238E27FC236}">
                <a16:creationId xmlns:a16="http://schemas.microsoft.com/office/drawing/2014/main" id="{E2EE8043-3257-FE4A-92F4-B6F48FD9FDFC}"/>
              </a:ext>
            </a:extLst>
          </p:cNvPr>
          <p:cNvSpPr>
            <a:spLocks/>
          </p:cNvSpPr>
          <p:nvPr/>
        </p:nvSpPr>
        <p:spPr bwMode="auto">
          <a:xfrm>
            <a:off x="9264650" y="4613275"/>
            <a:ext cx="406739" cy="1784714"/>
          </a:xfrm>
          <a:custGeom>
            <a:avLst/>
            <a:gdLst>
              <a:gd name="T0" fmla="*/ 0 w 240"/>
              <a:gd name="T1" fmla="*/ 2147483647 h 1170"/>
              <a:gd name="T2" fmla="*/ 2147483647 w 240"/>
              <a:gd name="T3" fmla="*/ 0 h 1170"/>
              <a:gd name="T4" fmla="*/ 2147483647 w 240"/>
              <a:gd name="T5" fmla="*/ 2147483647 h 1170"/>
              <a:gd name="T6" fmla="*/ 2147483647 w 240"/>
              <a:gd name="T7" fmla="*/ 2147483647 h 1170"/>
              <a:gd name="T8" fmla="*/ 0 w 240"/>
              <a:gd name="T9" fmla="*/ 2147483647 h 11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1170">
                <a:moveTo>
                  <a:pt x="0" y="960"/>
                </a:moveTo>
                <a:lnTo>
                  <a:pt x="6" y="0"/>
                </a:lnTo>
                <a:lnTo>
                  <a:pt x="240" y="1092"/>
                </a:lnTo>
                <a:lnTo>
                  <a:pt x="168" y="1170"/>
                </a:lnTo>
                <a:lnTo>
                  <a:pt x="0" y="960"/>
                </a:lnTo>
                <a:close/>
              </a:path>
            </a:pathLst>
          </a:custGeom>
          <a:gradFill rotWithShape="1">
            <a:gsLst>
              <a:gs pos="100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3" name="Group 50">
            <a:extLst>
              <a:ext uri="{FF2B5EF4-FFF2-40B4-BE49-F238E27FC236}">
                <a16:creationId xmlns:a16="http://schemas.microsoft.com/office/drawing/2014/main" id="{3FA51AA2-677E-5946-8932-3BD724A74658}"/>
              </a:ext>
            </a:extLst>
          </p:cNvPr>
          <p:cNvGrpSpPr>
            <a:grpSpLocks/>
          </p:cNvGrpSpPr>
          <p:nvPr/>
        </p:nvGrpSpPr>
        <p:grpSpPr bwMode="auto">
          <a:xfrm>
            <a:off x="7112339" y="1754552"/>
            <a:ext cx="1095375" cy="338137"/>
            <a:chOff x="998" y="1077"/>
            <a:chExt cx="690" cy="213"/>
          </a:xfrm>
        </p:grpSpPr>
        <p:sp>
          <p:nvSpPr>
            <p:cNvPr id="254" name="Rectangle 51">
              <a:extLst>
                <a:ext uri="{FF2B5EF4-FFF2-40B4-BE49-F238E27FC236}">
                  <a16:creationId xmlns:a16="http://schemas.microsoft.com/office/drawing/2014/main" id="{105093D3-1052-BA4D-BBC3-7D514C181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55" name="Text Box 7">
              <a:extLst>
                <a:ext uri="{FF2B5EF4-FFF2-40B4-BE49-F238E27FC236}">
                  <a16:creationId xmlns:a16="http://schemas.microsoft.com/office/drawing/2014/main" id="{B6817446-3AB0-0941-94BC-0C21B960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7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sp>
        <p:nvSpPr>
          <p:cNvPr id="256" name="Freeform 53">
            <a:extLst>
              <a:ext uri="{FF2B5EF4-FFF2-40B4-BE49-F238E27FC236}">
                <a16:creationId xmlns:a16="http://schemas.microsoft.com/office/drawing/2014/main" id="{40CB35A5-C775-B24E-BAD3-715AFA2E5F97}"/>
              </a:ext>
            </a:extLst>
          </p:cNvPr>
          <p:cNvSpPr>
            <a:spLocks/>
          </p:cNvSpPr>
          <p:nvPr/>
        </p:nvSpPr>
        <p:spPr bwMode="auto">
          <a:xfrm>
            <a:off x="8099764" y="663939"/>
            <a:ext cx="2924175" cy="5314950"/>
          </a:xfrm>
          <a:custGeom>
            <a:avLst/>
            <a:gdLst>
              <a:gd name="T0" fmla="*/ 2147483647 w 1842"/>
              <a:gd name="T1" fmla="*/ 0 h 3348"/>
              <a:gd name="T2" fmla="*/ 2147483647 w 1842"/>
              <a:gd name="T3" fmla="*/ 2147483647 h 3348"/>
              <a:gd name="T4" fmla="*/ 2147483647 w 1842"/>
              <a:gd name="T5" fmla="*/ 2147483647 h 3348"/>
              <a:gd name="T6" fmla="*/ 2147483647 w 1842"/>
              <a:gd name="T7" fmla="*/ 2147483647 h 3348"/>
              <a:gd name="T8" fmla="*/ 2147483647 w 1842"/>
              <a:gd name="T9" fmla="*/ 2147483647 h 3348"/>
              <a:gd name="T10" fmla="*/ 2147483647 w 1842"/>
              <a:gd name="T11" fmla="*/ 2147483647 h 3348"/>
              <a:gd name="T12" fmla="*/ 2147483647 w 1842"/>
              <a:gd name="T13" fmla="*/ 2147483647 h 3348"/>
              <a:gd name="T14" fmla="*/ 2147483647 w 1842"/>
              <a:gd name="T15" fmla="*/ 2147483647 h 3348"/>
              <a:gd name="T16" fmla="*/ 2147483647 w 1842"/>
              <a:gd name="T17" fmla="*/ 2147483647 h 3348"/>
              <a:gd name="T18" fmla="*/ 2147483647 w 1842"/>
              <a:gd name="T19" fmla="*/ 2147483647 h 3348"/>
              <a:gd name="T20" fmla="*/ 2147483647 w 1842"/>
              <a:gd name="T21" fmla="*/ 2147483647 h 3348"/>
              <a:gd name="T22" fmla="*/ 2147483647 w 1842"/>
              <a:gd name="T23" fmla="*/ 2147483647 h 3348"/>
              <a:gd name="T24" fmla="*/ 0 w 1842"/>
              <a:gd name="T25" fmla="*/ 2147483647 h 334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2" h="3348">
                <a:moveTo>
                  <a:pt x="132" y="0"/>
                </a:moveTo>
                <a:lnTo>
                  <a:pt x="138" y="1200"/>
                </a:lnTo>
                <a:lnTo>
                  <a:pt x="1326" y="1200"/>
                </a:lnTo>
                <a:lnTo>
                  <a:pt x="1326" y="948"/>
                </a:lnTo>
                <a:lnTo>
                  <a:pt x="1830" y="948"/>
                </a:lnTo>
                <a:lnTo>
                  <a:pt x="1842" y="2496"/>
                </a:lnTo>
                <a:lnTo>
                  <a:pt x="1656" y="2340"/>
                </a:lnTo>
                <a:lnTo>
                  <a:pt x="1644" y="1896"/>
                </a:lnTo>
                <a:lnTo>
                  <a:pt x="1248" y="1902"/>
                </a:lnTo>
                <a:lnTo>
                  <a:pt x="1230" y="2430"/>
                </a:lnTo>
                <a:lnTo>
                  <a:pt x="774" y="3348"/>
                </a:lnTo>
                <a:lnTo>
                  <a:pt x="6" y="3348"/>
                </a:lnTo>
                <a:lnTo>
                  <a:pt x="0" y="2226"/>
                </a:lnTo>
              </a:path>
            </a:pathLst>
          </a:custGeom>
          <a:noFill/>
          <a:ln w="28575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57" name="Group 54">
            <a:extLst>
              <a:ext uri="{FF2B5EF4-FFF2-40B4-BE49-F238E27FC236}">
                <a16:creationId xmlns:a16="http://schemas.microsoft.com/office/drawing/2014/main" id="{F9CD8691-4A81-E546-B8E4-9D2D7EC78DD3}"/>
              </a:ext>
            </a:extLst>
          </p:cNvPr>
          <p:cNvGrpSpPr>
            <a:grpSpLocks/>
          </p:cNvGrpSpPr>
          <p:nvPr/>
        </p:nvGrpSpPr>
        <p:grpSpPr bwMode="auto">
          <a:xfrm>
            <a:off x="10884239" y="2106977"/>
            <a:ext cx="1095375" cy="338137"/>
            <a:chOff x="998" y="1077"/>
            <a:chExt cx="690" cy="213"/>
          </a:xfrm>
        </p:grpSpPr>
        <p:sp>
          <p:nvSpPr>
            <p:cNvPr id="258" name="Rectangle 55">
              <a:extLst>
                <a:ext uri="{FF2B5EF4-FFF2-40B4-BE49-F238E27FC236}">
                  <a16:creationId xmlns:a16="http://schemas.microsoft.com/office/drawing/2014/main" id="{5F582994-70F9-254C-9BBF-4D91B2154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59" name="Text Box 7">
              <a:extLst>
                <a:ext uri="{FF2B5EF4-FFF2-40B4-BE49-F238E27FC236}">
                  <a16:creationId xmlns:a16="http://schemas.microsoft.com/office/drawing/2014/main" id="{6B480047-4735-F440-AD49-79B7CB848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7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grpSp>
        <p:nvGrpSpPr>
          <p:cNvPr id="260" name="Group 57">
            <a:extLst>
              <a:ext uri="{FF2B5EF4-FFF2-40B4-BE49-F238E27FC236}">
                <a16:creationId xmlns:a16="http://schemas.microsoft.com/office/drawing/2014/main" id="{B859AA0B-050D-C941-823C-E4E952BCB494}"/>
              </a:ext>
            </a:extLst>
          </p:cNvPr>
          <p:cNvGrpSpPr>
            <a:grpSpLocks/>
          </p:cNvGrpSpPr>
          <p:nvPr/>
        </p:nvGrpSpPr>
        <p:grpSpPr bwMode="auto">
          <a:xfrm>
            <a:off x="10560389" y="3854815"/>
            <a:ext cx="1095375" cy="338137"/>
            <a:chOff x="998" y="1074"/>
            <a:chExt cx="690" cy="213"/>
          </a:xfrm>
        </p:grpSpPr>
        <p:sp>
          <p:nvSpPr>
            <p:cNvPr id="261" name="Rectangle 58">
              <a:extLst>
                <a:ext uri="{FF2B5EF4-FFF2-40B4-BE49-F238E27FC236}">
                  <a16:creationId xmlns:a16="http://schemas.microsoft.com/office/drawing/2014/main" id="{520FEFD6-584A-7247-9BEE-CBC003083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62" name="Text Box 7">
              <a:extLst>
                <a:ext uri="{FF2B5EF4-FFF2-40B4-BE49-F238E27FC236}">
                  <a16:creationId xmlns:a16="http://schemas.microsoft.com/office/drawing/2014/main" id="{ADDBB7BA-B523-4144-ABAF-24B0D2DA2E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4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grpSp>
        <p:nvGrpSpPr>
          <p:cNvPr id="263" name="Group 60">
            <a:extLst>
              <a:ext uri="{FF2B5EF4-FFF2-40B4-BE49-F238E27FC236}">
                <a16:creationId xmlns:a16="http://schemas.microsoft.com/office/drawing/2014/main" id="{8897CB89-B9E0-DE4D-A4A0-0E6A835276E0}"/>
              </a:ext>
            </a:extLst>
          </p:cNvPr>
          <p:cNvGrpSpPr>
            <a:grpSpLocks/>
          </p:cNvGrpSpPr>
          <p:nvPr/>
        </p:nvGrpSpPr>
        <p:grpSpPr bwMode="auto">
          <a:xfrm>
            <a:off x="10646114" y="3580178"/>
            <a:ext cx="914400" cy="307975"/>
            <a:chOff x="1082" y="919"/>
            <a:chExt cx="576" cy="194"/>
          </a:xfrm>
        </p:grpSpPr>
        <p:sp>
          <p:nvSpPr>
            <p:cNvPr id="264" name="Rectangle 61">
              <a:extLst>
                <a:ext uri="{FF2B5EF4-FFF2-40B4-BE49-F238E27FC236}">
                  <a16:creationId xmlns:a16="http://schemas.microsoft.com/office/drawing/2014/main" id="{8EC4E045-23CD-4D4D-9AE0-1CFBFBBD2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939"/>
              <a:ext cx="576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65" name="Text Box 4">
              <a:extLst>
                <a:ext uri="{FF2B5EF4-FFF2-40B4-BE49-F238E27FC236}">
                  <a16:creationId xmlns:a16="http://schemas.microsoft.com/office/drawing/2014/main" id="{D40BDD0B-C795-BE49-93B1-203BB0E2A1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2" y="919"/>
              <a:ext cx="56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datagram</a:t>
              </a:r>
            </a:p>
          </p:txBody>
        </p:sp>
      </p:grpSp>
      <p:sp>
        <p:nvSpPr>
          <p:cNvPr id="266" name="Freeform 63">
            <a:extLst>
              <a:ext uri="{FF2B5EF4-FFF2-40B4-BE49-F238E27FC236}">
                <a16:creationId xmlns:a16="http://schemas.microsoft.com/office/drawing/2014/main" id="{5370C3AC-7652-584B-A1A9-E013FF8219B8}"/>
              </a:ext>
            </a:extLst>
          </p:cNvPr>
          <p:cNvSpPr>
            <a:spLocks/>
          </p:cNvSpPr>
          <p:nvPr/>
        </p:nvSpPr>
        <p:spPr bwMode="auto">
          <a:xfrm>
            <a:off x="9242764" y="3479800"/>
            <a:ext cx="333036" cy="974725"/>
          </a:xfrm>
          <a:custGeom>
            <a:avLst/>
            <a:gdLst>
              <a:gd name="T0" fmla="*/ 2147483647 w 228"/>
              <a:gd name="T1" fmla="*/ 0 h 582"/>
              <a:gd name="T2" fmla="*/ 2147483647 w 228"/>
              <a:gd name="T3" fmla="*/ 2147483647 h 582"/>
              <a:gd name="T4" fmla="*/ 2147483647 w 228"/>
              <a:gd name="T5" fmla="*/ 2147483647 h 582"/>
              <a:gd name="T6" fmla="*/ 0 w 228"/>
              <a:gd name="T7" fmla="*/ 2147483647 h 582"/>
              <a:gd name="T8" fmla="*/ 2147483647 w 228"/>
              <a:gd name="T9" fmla="*/ 0 h 5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8" h="582">
                <a:moveTo>
                  <a:pt x="228" y="0"/>
                </a:moveTo>
                <a:lnTo>
                  <a:pt x="228" y="582"/>
                </a:lnTo>
                <a:lnTo>
                  <a:pt x="12" y="360"/>
                </a:lnTo>
                <a:lnTo>
                  <a:pt x="0" y="222"/>
                </a:lnTo>
                <a:lnTo>
                  <a:pt x="228" y="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bg1">
                  <a:lumMod val="75000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67" name="Group 44">
            <a:extLst>
              <a:ext uri="{FF2B5EF4-FFF2-40B4-BE49-F238E27FC236}">
                <a16:creationId xmlns:a16="http://schemas.microsoft.com/office/drawing/2014/main" id="{919B7E9F-8F5F-8440-A2CE-0FC37936B7B9}"/>
              </a:ext>
            </a:extLst>
          </p:cNvPr>
          <p:cNvGrpSpPr>
            <a:grpSpLocks/>
          </p:cNvGrpSpPr>
          <p:nvPr/>
        </p:nvGrpSpPr>
        <p:grpSpPr bwMode="auto">
          <a:xfrm>
            <a:off x="9299914" y="1287827"/>
            <a:ext cx="762000" cy="693737"/>
            <a:chOff x="-44" y="1473"/>
            <a:chExt cx="981" cy="1105"/>
          </a:xfrm>
        </p:grpSpPr>
        <p:pic>
          <p:nvPicPr>
            <p:cNvPr id="268" name="Picture 45" descr="desktop_computer_stylized_medium">
              <a:extLst>
                <a:ext uri="{FF2B5EF4-FFF2-40B4-BE49-F238E27FC236}">
                  <a16:creationId xmlns:a16="http://schemas.microsoft.com/office/drawing/2014/main" id="{B1A8FCBB-0DDE-8A49-8F61-157033BBCF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9" name="Freeform 46">
              <a:extLst>
                <a:ext uri="{FF2B5EF4-FFF2-40B4-BE49-F238E27FC236}">
                  <a16:creationId xmlns:a16="http://schemas.microsoft.com/office/drawing/2014/main" id="{CD07C411-AE4D-9944-871E-4D956D09EB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grpSp>
        <p:nvGrpSpPr>
          <p:cNvPr id="270" name="Group 44">
            <a:extLst>
              <a:ext uri="{FF2B5EF4-FFF2-40B4-BE49-F238E27FC236}">
                <a16:creationId xmlns:a16="http://schemas.microsoft.com/office/drawing/2014/main" id="{FED5811E-55B1-CB4F-A7F6-E2DB2227A207}"/>
              </a:ext>
            </a:extLst>
          </p:cNvPr>
          <p:cNvGrpSpPr>
            <a:grpSpLocks/>
          </p:cNvGrpSpPr>
          <p:nvPr/>
        </p:nvGrpSpPr>
        <p:grpSpPr bwMode="auto">
          <a:xfrm>
            <a:off x="9279276" y="5942377"/>
            <a:ext cx="762000" cy="693737"/>
            <a:chOff x="-44" y="1473"/>
            <a:chExt cx="981" cy="1105"/>
          </a:xfrm>
        </p:grpSpPr>
        <p:pic>
          <p:nvPicPr>
            <p:cNvPr id="271" name="Picture 45" descr="desktop_computer_stylized_medium">
              <a:extLst>
                <a:ext uri="{FF2B5EF4-FFF2-40B4-BE49-F238E27FC236}">
                  <a16:creationId xmlns:a16="http://schemas.microsoft.com/office/drawing/2014/main" id="{DAC5DA2F-A245-084F-88A6-0B1CA06A2B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" name="Freeform 46">
              <a:extLst>
                <a:ext uri="{FF2B5EF4-FFF2-40B4-BE49-F238E27FC236}">
                  <a16:creationId xmlns:a16="http://schemas.microsoft.com/office/drawing/2014/main" id="{7F81D0E8-D949-8340-BAA4-FACAF209E1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80E33CF-F2F1-8845-97F1-802F89D5CB8B}"/>
              </a:ext>
            </a:extLst>
          </p:cNvPr>
          <p:cNvSpPr txBox="1">
            <a:spLocks/>
          </p:cNvSpPr>
          <p:nvPr/>
        </p:nvSpPr>
        <p:spPr>
          <a:xfrm>
            <a:off x="11274305" y="6462404"/>
            <a:ext cx="548655" cy="27231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sz="1200">
                <a:solidFill>
                  <a:srgbClr val="000000"/>
                </a:solidFill>
                <a:latin typeface="Tahoma" charset="0"/>
              </a:rPr>
              <a:t>6-</a:t>
            </a:r>
            <a:fld id="{8E8C6E93-DF5B-BC4B-80F9-500DED1EEDCC}" type="slidenum">
              <a:rPr lang="en-US" sz="1200" smtClean="0">
                <a:solidFill>
                  <a:srgbClr val="000000"/>
                </a:solidFill>
                <a:latin typeface="Tahoma" charset="0"/>
              </a:rPr>
              <a:pPr/>
              <a:t>71</a:t>
            </a:fld>
            <a:endParaRPr lang="en-US" sz="1200">
              <a:solidFill>
                <a:srgbClr val="000000"/>
              </a:solidFill>
              <a:latin typeface="Tahoma" charset="0"/>
            </a:endParaRPr>
          </a:p>
        </p:txBody>
      </p: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6DB73E28-359B-0D44-919E-7D576FF49810}"/>
              </a:ext>
            </a:extLst>
          </p:cNvPr>
          <p:cNvGrpSpPr/>
          <p:nvPr/>
        </p:nvGrpSpPr>
        <p:grpSpPr>
          <a:xfrm>
            <a:off x="8822377" y="2470342"/>
            <a:ext cx="914400" cy="479686"/>
            <a:chOff x="3668110" y="2448910"/>
            <a:chExt cx="3794234" cy="2165130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6FF260AB-3623-1541-8810-5D38FD706BC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8E0FB9FE-D5C1-F441-81C2-D0BDD75CF2F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289" name="Group 288">
              <a:extLst>
                <a:ext uri="{FF2B5EF4-FFF2-40B4-BE49-F238E27FC236}">
                  <a16:creationId xmlns:a16="http://schemas.microsoft.com/office/drawing/2014/main" id="{16A8BBE1-A115-D94A-AB3D-932C52B2CCDC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E632F04-B824-F24E-98A6-1C6189B5D07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D78FFCE-583D-8D49-9DA6-5DB4C3DF02F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7991B3E7-75B9-F24D-8313-C898F7A28E3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ACB88455-804A-7740-B912-3AA1AA670D4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901C6627-1DCF-2049-84D1-192052A1D393}"/>
              </a:ext>
            </a:extLst>
          </p:cNvPr>
          <p:cNvGrpSpPr/>
          <p:nvPr/>
        </p:nvGrpSpPr>
        <p:grpSpPr>
          <a:xfrm>
            <a:off x="8461094" y="3741153"/>
            <a:ext cx="894855" cy="442494"/>
            <a:chOff x="7493876" y="2774731"/>
            <a:chExt cx="1481958" cy="894622"/>
          </a:xfrm>
        </p:grpSpPr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BE684CCD-414D-8E47-AA7F-53C0B4E9B1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CDAB3155-198F-9E49-9692-760762600E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80396737-09C0-7C4A-A270-73907BCCF92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E92282CC-91FB-4F46-8BF9-915E613138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87BECC80-2C78-C544-82A6-8865B57817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A8DE6C25-8200-BB48-A3FA-57CBE9613C2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8F6125B-3A5F-394B-A7E8-7917BA0EB18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sp>
        <p:nvSpPr>
          <p:cNvPr id="302" name="Rectangle 3">
            <a:extLst>
              <a:ext uri="{FF2B5EF4-FFF2-40B4-BE49-F238E27FC236}">
                <a16:creationId xmlns:a16="http://schemas.microsoft.com/office/drawing/2014/main" id="{795B37CE-BA46-A349-8A61-92AB4E79040F}"/>
              </a:ext>
            </a:extLst>
          </p:cNvPr>
          <p:cNvSpPr txBox="1">
            <a:spLocks noChangeArrowheads="1"/>
          </p:cNvSpPr>
          <p:nvPr/>
        </p:nvSpPr>
        <p:spPr>
          <a:xfrm>
            <a:off x="859601" y="1465262"/>
            <a:ext cx="6270404" cy="23855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Font typeface="Wingdings" charset="0"/>
              <a:buNone/>
              <a:defRPr/>
            </a:pPr>
            <a:r>
              <a:rPr lang="en-US" sz="3200">
                <a:solidFill>
                  <a:srgbClr val="C00000"/>
                </a:solidFill>
              </a:rPr>
              <a:t>both are store-and-forward: </a:t>
            </a:r>
          </a:p>
          <a:p>
            <a:pPr marL="231775" indent="-231775">
              <a:buSzPct val="100000"/>
              <a:buFont typeface="Wingdings" charset="2"/>
              <a:buChar char="§"/>
              <a:defRPr/>
            </a:pPr>
            <a:r>
              <a:rPr lang="en-US" i="1">
                <a:solidFill>
                  <a:srgbClr val="0000A8"/>
                </a:solidFill>
              </a:rPr>
              <a:t>routers</a:t>
            </a:r>
            <a:r>
              <a:rPr lang="en-US">
                <a:solidFill>
                  <a:srgbClr val="CC0000"/>
                </a:solidFill>
              </a:rPr>
              <a:t>: </a:t>
            </a:r>
            <a:r>
              <a:rPr lang="en-US"/>
              <a:t>network-layer devices (examine network-layer headers)</a:t>
            </a:r>
          </a:p>
          <a:p>
            <a:pPr marL="231775" indent="-231775">
              <a:buSzPct val="100000"/>
              <a:buFont typeface="Wingdings" charset="2"/>
              <a:buChar char="§"/>
              <a:defRPr/>
            </a:pPr>
            <a:r>
              <a:rPr lang="en-US" i="1">
                <a:solidFill>
                  <a:srgbClr val="0000A8"/>
                </a:solidFill>
              </a:rPr>
              <a:t>switches: </a:t>
            </a:r>
            <a:r>
              <a:rPr lang="en-US"/>
              <a:t>link-layer devices (examine link-layer headers)</a:t>
            </a:r>
          </a:p>
        </p:txBody>
      </p:sp>
      <p:sp>
        <p:nvSpPr>
          <p:cNvPr id="303" name="Rectangle 3">
            <a:extLst>
              <a:ext uri="{FF2B5EF4-FFF2-40B4-BE49-F238E27FC236}">
                <a16:creationId xmlns:a16="http://schemas.microsoft.com/office/drawing/2014/main" id="{2E27120A-F39B-F74A-A7B4-81F35A55090D}"/>
              </a:ext>
            </a:extLst>
          </p:cNvPr>
          <p:cNvSpPr txBox="1">
            <a:spLocks noChangeArrowheads="1"/>
          </p:cNvSpPr>
          <p:nvPr/>
        </p:nvSpPr>
        <p:spPr>
          <a:xfrm>
            <a:off x="857455" y="3613887"/>
            <a:ext cx="6270404" cy="25035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spcBef>
                <a:spcPts val="0"/>
              </a:spcBef>
              <a:buFont typeface="Wingdings" charset="0"/>
              <a:buNone/>
              <a:defRPr/>
            </a:pPr>
            <a:endParaRPr lang="en-US" sz="2400" i="1">
              <a:solidFill>
                <a:srgbClr val="CC0000"/>
              </a:solidFill>
            </a:endParaRPr>
          </a:p>
          <a:p>
            <a:pPr marL="0" indent="0">
              <a:lnSpc>
                <a:spcPct val="80000"/>
              </a:lnSpc>
              <a:spcBef>
                <a:spcPts val="0"/>
              </a:spcBef>
              <a:buFont typeface="Wingdings" charset="0"/>
              <a:buNone/>
              <a:defRPr/>
            </a:pPr>
            <a:r>
              <a:rPr lang="en-US" sz="3200">
                <a:solidFill>
                  <a:srgbClr val="C00000"/>
                </a:solidFill>
              </a:rPr>
              <a:t>both have forwarding tables:</a:t>
            </a:r>
          </a:p>
          <a:p>
            <a:pPr marL="231775" indent="-231775">
              <a:lnSpc>
                <a:spcPct val="80000"/>
              </a:lnSpc>
              <a:buSzPct val="100000"/>
              <a:buFont typeface="Wingdings" charset="2"/>
              <a:buChar char="§"/>
              <a:defRPr/>
            </a:pPr>
            <a:r>
              <a:rPr lang="en-US" i="1">
                <a:solidFill>
                  <a:srgbClr val="0000A8"/>
                </a:solidFill>
              </a:rPr>
              <a:t>routers: </a:t>
            </a:r>
            <a:r>
              <a:rPr lang="en-US"/>
              <a:t>compute tables using routing algorithms, IP addresses</a:t>
            </a:r>
          </a:p>
          <a:p>
            <a:pPr marL="231775" indent="-231775">
              <a:lnSpc>
                <a:spcPct val="80000"/>
              </a:lnSpc>
              <a:buSzPct val="100000"/>
              <a:buFont typeface="Wingdings" charset="2"/>
              <a:buChar char="§"/>
              <a:defRPr/>
            </a:pPr>
            <a:r>
              <a:rPr lang="en-US" i="1">
                <a:solidFill>
                  <a:srgbClr val="0000A8"/>
                </a:solidFill>
              </a:rPr>
              <a:t>switches: </a:t>
            </a:r>
            <a:r>
              <a:rPr lang="en-US"/>
              <a:t>learn forwarding table using flooding, learning, MAC addresses </a:t>
            </a:r>
          </a:p>
        </p:txBody>
      </p:sp>
    </p:spTree>
    <p:extLst>
      <p:ext uri="{BB962C8B-B14F-4D97-AF65-F5344CB8AC3E}">
        <p14:creationId xmlns:p14="http://schemas.microsoft.com/office/powerpoint/2010/main" val="24623522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layer, LANs: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23809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81">
            <a:extLst>
              <a:ext uri="{FF2B5EF4-FFF2-40B4-BE49-F238E27FC236}">
                <a16:creationId xmlns:a16="http://schemas.microsoft.com/office/drawing/2014/main" id="{3CF5428C-C859-4945-93EE-5F32714125AB}"/>
              </a:ext>
            </a:extLst>
          </p:cNvPr>
          <p:cNvSpPr>
            <a:spLocks/>
          </p:cNvSpPr>
          <p:nvPr/>
        </p:nvSpPr>
        <p:spPr bwMode="auto">
          <a:xfrm rot="5400000">
            <a:off x="1384209" y="1352734"/>
            <a:ext cx="3296953" cy="511349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3018 w 10166"/>
              <a:gd name="connsiteY0" fmla="*/ 121 h 10000"/>
              <a:gd name="connsiteX1" fmla="*/ 545 w 10166"/>
              <a:gd name="connsiteY1" fmla="*/ 527 h 10000"/>
              <a:gd name="connsiteX2" fmla="*/ 8 w 10166"/>
              <a:gd name="connsiteY2" fmla="*/ 3524 h 10000"/>
              <a:gd name="connsiteX3" fmla="*/ 354 w 10166"/>
              <a:gd name="connsiteY3" fmla="*/ 6305 h 10000"/>
              <a:gd name="connsiteX4" fmla="*/ 1947 w 10166"/>
              <a:gd name="connsiteY4" fmla="*/ 6681 h 10000"/>
              <a:gd name="connsiteX5" fmla="*/ 5285 w 10166"/>
              <a:gd name="connsiteY5" fmla="*/ 9001 h 10000"/>
              <a:gd name="connsiteX6" fmla="*/ 8172 w 10166"/>
              <a:gd name="connsiteY6" fmla="*/ 9974 h 10000"/>
              <a:gd name="connsiteX7" fmla="*/ 9864 w 10166"/>
              <a:gd name="connsiteY7" fmla="*/ 8031 h 10000"/>
              <a:gd name="connsiteX8" fmla="*/ 9830 w 10166"/>
              <a:gd name="connsiteY8" fmla="*/ 3652 h 10000"/>
              <a:gd name="connsiteX9" fmla="*/ 9852 w 10166"/>
              <a:gd name="connsiteY9" fmla="*/ 791 h 10000"/>
              <a:gd name="connsiteX10" fmla="*/ 5984 w 10166"/>
              <a:gd name="connsiteY10" fmla="*/ 50 h 10000"/>
              <a:gd name="connsiteX11" fmla="*/ 3018 w 10166"/>
              <a:gd name="connsiteY11" fmla="*/ 121 h 10000"/>
              <a:gd name="connsiteX0" fmla="*/ 3018 w 10281"/>
              <a:gd name="connsiteY0" fmla="*/ 121 h 10000"/>
              <a:gd name="connsiteX1" fmla="*/ 545 w 10281"/>
              <a:gd name="connsiteY1" fmla="*/ 527 h 10000"/>
              <a:gd name="connsiteX2" fmla="*/ 8 w 10281"/>
              <a:gd name="connsiteY2" fmla="*/ 3524 h 10000"/>
              <a:gd name="connsiteX3" fmla="*/ 354 w 10281"/>
              <a:gd name="connsiteY3" fmla="*/ 6305 h 10000"/>
              <a:gd name="connsiteX4" fmla="*/ 1947 w 10281"/>
              <a:gd name="connsiteY4" fmla="*/ 6681 h 10000"/>
              <a:gd name="connsiteX5" fmla="*/ 5285 w 10281"/>
              <a:gd name="connsiteY5" fmla="*/ 9001 h 10000"/>
              <a:gd name="connsiteX6" fmla="*/ 8172 w 10281"/>
              <a:gd name="connsiteY6" fmla="*/ 9974 h 10000"/>
              <a:gd name="connsiteX7" fmla="*/ 9864 w 10281"/>
              <a:gd name="connsiteY7" fmla="*/ 8031 h 10000"/>
              <a:gd name="connsiteX8" fmla="*/ 10169 w 10281"/>
              <a:gd name="connsiteY8" fmla="*/ 3708 h 10000"/>
              <a:gd name="connsiteX9" fmla="*/ 9852 w 10281"/>
              <a:gd name="connsiteY9" fmla="*/ 791 h 10000"/>
              <a:gd name="connsiteX10" fmla="*/ 5984 w 10281"/>
              <a:gd name="connsiteY10" fmla="*/ 50 h 10000"/>
              <a:gd name="connsiteX11" fmla="*/ 3018 w 10281"/>
              <a:gd name="connsiteY11" fmla="*/ 12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81" h="10000">
                <a:moveTo>
                  <a:pt x="3018" y="121"/>
                </a:moveTo>
                <a:cubicBezTo>
                  <a:pt x="2111" y="201"/>
                  <a:pt x="1047" y="-40"/>
                  <a:pt x="545" y="527"/>
                </a:cubicBezTo>
                <a:cubicBezTo>
                  <a:pt x="43" y="1094"/>
                  <a:pt x="40" y="2561"/>
                  <a:pt x="8" y="3524"/>
                </a:cubicBezTo>
                <a:cubicBezTo>
                  <a:pt x="-24" y="4487"/>
                  <a:pt x="32" y="5779"/>
                  <a:pt x="354" y="6305"/>
                </a:cubicBezTo>
                <a:cubicBezTo>
                  <a:pt x="677" y="6830"/>
                  <a:pt x="1127" y="6231"/>
                  <a:pt x="1947" y="6681"/>
                </a:cubicBezTo>
                <a:cubicBezTo>
                  <a:pt x="2769" y="7131"/>
                  <a:pt x="4247" y="8453"/>
                  <a:pt x="5285" y="9001"/>
                </a:cubicBezTo>
                <a:cubicBezTo>
                  <a:pt x="6321" y="9549"/>
                  <a:pt x="7408" y="10134"/>
                  <a:pt x="8172" y="9974"/>
                </a:cubicBezTo>
                <a:cubicBezTo>
                  <a:pt x="8934" y="9811"/>
                  <a:pt x="9531" y="9075"/>
                  <a:pt x="9864" y="8031"/>
                </a:cubicBezTo>
                <a:cubicBezTo>
                  <a:pt x="10197" y="6987"/>
                  <a:pt x="10171" y="4915"/>
                  <a:pt x="10169" y="3708"/>
                </a:cubicBezTo>
                <a:cubicBezTo>
                  <a:pt x="10167" y="2501"/>
                  <a:pt x="10574" y="1287"/>
                  <a:pt x="9852" y="791"/>
                </a:cubicBezTo>
                <a:cubicBezTo>
                  <a:pt x="9131" y="296"/>
                  <a:pt x="7123" y="162"/>
                  <a:pt x="5984" y="50"/>
                </a:cubicBezTo>
                <a:cubicBezTo>
                  <a:pt x="4845" y="-62"/>
                  <a:pt x="3924" y="42"/>
                  <a:pt x="3018" y="12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6" name="Line 34">
            <a:extLst>
              <a:ext uri="{FF2B5EF4-FFF2-40B4-BE49-F238E27FC236}">
                <a16:creationId xmlns:a16="http://schemas.microsoft.com/office/drawing/2014/main" id="{3FAE4693-385C-C645-A79E-01917C373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7442" y="3407180"/>
            <a:ext cx="0" cy="108858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7" name="Line 35">
            <a:extLst>
              <a:ext uri="{FF2B5EF4-FFF2-40B4-BE49-F238E27FC236}">
                <a16:creationId xmlns:a16="http://schemas.microsoft.com/office/drawing/2014/main" id="{C7800FAD-0DFE-0747-8452-8246D973775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99950" y="3358878"/>
            <a:ext cx="1259908" cy="1204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9">
            <a:extLst>
              <a:ext uri="{FF2B5EF4-FFF2-40B4-BE49-F238E27FC236}">
                <a16:creationId xmlns:a16="http://schemas.microsoft.com/office/drawing/2014/main" id="{7A32F744-D9E7-0240-9B4D-E442496A0F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70548" y="2900589"/>
            <a:ext cx="837404" cy="31455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60">
            <a:extLst>
              <a:ext uri="{FF2B5EF4-FFF2-40B4-BE49-F238E27FC236}">
                <a16:creationId xmlns:a16="http://schemas.microsoft.com/office/drawing/2014/main" id="{93B92453-CB87-1F46-A93B-CFB12C1916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9352" y="2661431"/>
            <a:ext cx="458346" cy="56314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Line 77">
            <a:extLst>
              <a:ext uri="{FF2B5EF4-FFF2-40B4-BE49-F238E27FC236}">
                <a16:creationId xmlns:a16="http://schemas.microsoft.com/office/drawing/2014/main" id="{D1626994-7351-9B45-9889-69F780B40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009" y="2775708"/>
            <a:ext cx="589768" cy="478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B460DB4-2E41-9844-826F-488395C6C560}"/>
              </a:ext>
            </a:extLst>
          </p:cNvPr>
          <p:cNvGrpSpPr/>
          <p:nvPr/>
        </p:nvGrpSpPr>
        <p:grpSpPr>
          <a:xfrm>
            <a:off x="2778135" y="3090622"/>
            <a:ext cx="625610" cy="355986"/>
            <a:chOff x="3668110" y="2448910"/>
            <a:chExt cx="3794234" cy="2165130"/>
          </a:xfrm>
        </p:grpSpPr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32C4E5F4-2A2C-9E42-A028-6DEA491E3C1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F1FDA34C-BC22-6549-ABE6-7CA9EDA7B9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48E45613-CBE7-1648-828B-CAEFD720C47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57886AC-E8C4-3246-BD89-10FDFDE40AE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2105952-B3F3-094E-9618-25D0F352CF2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B6A2FC-66F1-2B48-B42F-38FFB2C0130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2ABB5AB9-B4B7-0646-954A-85D6C76964C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+mn-lt"/>
              </a:rPr>
              <a:t>Virtual LANs (VLANs): motivation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73</a:t>
            </a:fld>
            <a:endParaRPr lang="en-US"/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CDE3168-01B1-EE42-8C39-FEB1CAD83B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5709" y="4430966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8AB651B2-C11B-B942-A8D2-E4EDDA623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30724" y="4466310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373D023-A80D-704D-A234-B3556489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462" y="4487516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0" name="Group 44">
            <a:extLst>
              <a:ext uri="{FF2B5EF4-FFF2-40B4-BE49-F238E27FC236}">
                <a16:creationId xmlns:a16="http://schemas.microsoft.com/office/drawing/2014/main" id="{062DB456-7F54-B541-B0A1-4F52AC653C02}"/>
              </a:ext>
            </a:extLst>
          </p:cNvPr>
          <p:cNvGrpSpPr>
            <a:grpSpLocks/>
          </p:cNvGrpSpPr>
          <p:nvPr/>
        </p:nvGrpSpPr>
        <p:grpSpPr bwMode="auto">
          <a:xfrm>
            <a:off x="753990" y="4284879"/>
            <a:ext cx="388834" cy="356970"/>
            <a:chOff x="-44" y="1473"/>
            <a:chExt cx="981" cy="1105"/>
          </a:xfrm>
        </p:grpSpPr>
        <p:pic>
          <p:nvPicPr>
            <p:cNvPr id="319" name="Picture 45" descr="desktop_computer_stylized_medium">
              <a:extLst>
                <a:ext uri="{FF2B5EF4-FFF2-40B4-BE49-F238E27FC236}">
                  <a16:creationId xmlns:a16="http://schemas.microsoft.com/office/drawing/2014/main" id="{FBBFE943-E7EE-6E4C-84A2-B341CD99C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46">
              <a:extLst>
                <a:ext uri="{FF2B5EF4-FFF2-40B4-BE49-F238E27FC236}">
                  <a16:creationId xmlns:a16="http://schemas.microsoft.com/office/drawing/2014/main" id="{4E4FAEDF-7FB2-F942-96EA-6730EBB03D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1" name="Group 44">
            <a:extLst>
              <a:ext uri="{FF2B5EF4-FFF2-40B4-BE49-F238E27FC236}">
                <a16:creationId xmlns:a16="http://schemas.microsoft.com/office/drawing/2014/main" id="{D137E246-ED3E-B845-9CC9-2900432AA969}"/>
              </a:ext>
            </a:extLst>
          </p:cNvPr>
          <p:cNvGrpSpPr>
            <a:grpSpLocks/>
          </p:cNvGrpSpPr>
          <p:nvPr/>
        </p:nvGrpSpPr>
        <p:grpSpPr bwMode="auto">
          <a:xfrm>
            <a:off x="1032038" y="4624177"/>
            <a:ext cx="388834" cy="356970"/>
            <a:chOff x="-44" y="1473"/>
            <a:chExt cx="981" cy="1105"/>
          </a:xfrm>
        </p:grpSpPr>
        <p:pic>
          <p:nvPicPr>
            <p:cNvPr id="317" name="Picture 45" descr="desktop_computer_stylized_medium">
              <a:extLst>
                <a:ext uri="{FF2B5EF4-FFF2-40B4-BE49-F238E27FC236}">
                  <a16:creationId xmlns:a16="http://schemas.microsoft.com/office/drawing/2014/main" id="{3C868569-640D-CA43-92A7-19EF7AD76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46">
              <a:extLst>
                <a:ext uri="{FF2B5EF4-FFF2-40B4-BE49-F238E27FC236}">
                  <a16:creationId xmlns:a16="http://schemas.microsoft.com/office/drawing/2014/main" id="{9C533B8D-0789-EB48-8A16-C03F8C0F7B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908989A4-EAB1-4A4C-B0F2-A538AF7FDE6F}"/>
              </a:ext>
            </a:extLst>
          </p:cNvPr>
          <p:cNvGrpSpPr>
            <a:grpSpLocks/>
          </p:cNvGrpSpPr>
          <p:nvPr/>
        </p:nvGrpSpPr>
        <p:grpSpPr bwMode="auto">
          <a:xfrm>
            <a:off x="1393719" y="4647740"/>
            <a:ext cx="388834" cy="356970"/>
            <a:chOff x="-44" y="1473"/>
            <a:chExt cx="981" cy="1105"/>
          </a:xfrm>
        </p:grpSpPr>
        <p:pic>
          <p:nvPicPr>
            <p:cNvPr id="315" name="Picture 45" descr="desktop_computer_stylized_medium">
              <a:extLst>
                <a:ext uri="{FF2B5EF4-FFF2-40B4-BE49-F238E27FC236}">
                  <a16:creationId xmlns:a16="http://schemas.microsoft.com/office/drawing/2014/main" id="{CCD0177E-391C-F747-BA11-BB808B864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" name="Freeform 46">
              <a:extLst>
                <a:ext uri="{FF2B5EF4-FFF2-40B4-BE49-F238E27FC236}">
                  <a16:creationId xmlns:a16="http://schemas.microsoft.com/office/drawing/2014/main" id="{D8A8D920-7459-3A40-A28D-C812FF777E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3" name="Line 21">
            <a:extLst>
              <a:ext uri="{FF2B5EF4-FFF2-40B4-BE49-F238E27FC236}">
                <a16:creationId xmlns:a16="http://schemas.microsoft.com/office/drawing/2014/main" id="{D596EE02-2877-8D4E-8822-704DFBF4F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7347" y="4435678"/>
            <a:ext cx="258498" cy="22619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4" name="Line 22">
            <a:extLst>
              <a:ext uri="{FF2B5EF4-FFF2-40B4-BE49-F238E27FC236}">
                <a16:creationId xmlns:a16="http://schemas.microsoft.com/office/drawing/2014/main" id="{FD159478-5B10-D943-B9A3-4C2D6629A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25922" y="4803252"/>
            <a:ext cx="82546" cy="21795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6" name="Line 20">
            <a:extLst>
              <a:ext uri="{FF2B5EF4-FFF2-40B4-BE49-F238E27FC236}">
                <a16:creationId xmlns:a16="http://schemas.microsoft.com/office/drawing/2014/main" id="{9D0AD87B-6229-6A4A-834B-821DA9BE2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1694" y="4497705"/>
            <a:ext cx="1677" cy="22543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7" name="Group 44">
            <a:extLst>
              <a:ext uri="{FF2B5EF4-FFF2-40B4-BE49-F238E27FC236}">
                <a16:creationId xmlns:a16="http://schemas.microsoft.com/office/drawing/2014/main" id="{EC9C29B6-C80C-DC4F-8570-A458EB0898A9}"/>
              </a:ext>
            </a:extLst>
          </p:cNvPr>
          <p:cNvGrpSpPr>
            <a:grpSpLocks/>
          </p:cNvGrpSpPr>
          <p:nvPr/>
        </p:nvGrpSpPr>
        <p:grpSpPr bwMode="auto">
          <a:xfrm>
            <a:off x="1670682" y="4924597"/>
            <a:ext cx="388834" cy="356970"/>
            <a:chOff x="-44" y="1473"/>
            <a:chExt cx="981" cy="1105"/>
          </a:xfrm>
        </p:grpSpPr>
        <p:pic>
          <p:nvPicPr>
            <p:cNvPr id="313" name="Picture 45" descr="desktop_computer_stylized_medium">
              <a:extLst>
                <a:ext uri="{FF2B5EF4-FFF2-40B4-BE49-F238E27FC236}">
                  <a16:creationId xmlns:a16="http://schemas.microsoft.com/office/drawing/2014/main" id="{D3D44C8E-D7AD-4148-82BB-3B8347CA3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4" name="Freeform 46">
              <a:extLst>
                <a:ext uri="{FF2B5EF4-FFF2-40B4-BE49-F238E27FC236}">
                  <a16:creationId xmlns:a16="http://schemas.microsoft.com/office/drawing/2014/main" id="{45365469-B389-E948-9840-869BF64C2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44">
            <a:extLst>
              <a:ext uri="{FF2B5EF4-FFF2-40B4-BE49-F238E27FC236}">
                <a16:creationId xmlns:a16="http://schemas.microsoft.com/office/drawing/2014/main" id="{C66F5582-6E73-2E48-A106-7D6A75C61460}"/>
              </a:ext>
            </a:extLst>
          </p:cNvPr>
          <p:cNvGrpSpPr>
            <a:grpSpLocks/>
          </p:cNvGrpSpPr>
          <p:nvPr/>
        </p:nvGrpSpPr>
        <p:grpSpPr bwMode="auto">
          <a:xfrm>
            <a:off x="1920239" y="4247763"/>
            <a:ext cx="388834" cy="356970"/>
            <a:chOff x="-44" y="1473"/>
            <a:chExt cx="981" cy="1105"/>
          </a:xfrm>
        </p:grpSpPr>
        <p:pic>
          <p:nvPicPr>
            <p:cNvPr id="309" name="Picture 45" descr="desktop_computer_stylized_medium">
              <a:extLst>
                <a:ext uri="{FF2B5EF4-FFF2-40B4-BE49-F238E27FC236}">
                  <a16:creationId xmlns:a16="http://schemas.microsoft.com/office/drawing/2014/main" id="{C5C8A56E-0ADB-C943-8E67-1CA348C0E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" name="Freeform 46">
              <a:extLst>
                <a:ext uri="{FF2B5EF4-FFF2-40B4-BE49-F238E27FC236}">
                  <a16:creationId xmlns:a16="http://schemas.microsoft.com/office/drawing/2014/main" id="{3E25873E-5BBD-DD43-AF60-AFD0A04192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0" name="Line 20">
            <a:extLst>
              <a:ext uri="{FF2B5EF4-FFF2-40B4-BE49-F238E27FC236}">
                <a16:creationId xmlns:a16="http://schemas.microsoft.com/office/drawing/2014/main" id="{3DF9520D-BDD4-2D48-BDD8-4BFB1C04F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2637" y="4630068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1" name="Line 21">
            <a:extLst>
              <a:ext uri="{FF2B5EF4-FFF2-40B4-BE49-F238E27FC236}">
                <a16:creationId xmlns:a16="http://schemas.microsoft.com/office/drawing/2014/main" id="{85567736-CFFB-0D4E-98EE-48E63887F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7652" y="4665411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Line 22">
            <a:extLst>
              <a:ext uri="{FF2B5EF4-FFF2-40B4-BE49-F238E27FC236}">
                <a16:creationId xmlns:a16="http://schemas.microsoft.com/office/drawing/2014/main" id="{D36168AE-5EE7-4549-A9BB-591263055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4390" y="4686617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3" name="Group 44">
            <a:extLst>
              <a:ext uri="{FF2B5EF4-FFF2-40B4-BE49-F238E27FC236}">
                <a16:creationId xmlns:a16="http://schemas.microsoft.com/office/drawing/2014/main" id="{47BAFA9D-19B3-F841-B575-C70FF5C28A86}"/>
              </a:ext>
            </a:extLst>
          </p:cNvPr>
          <p:cNvGrpSpPr>
            <a:grpSpLocks/>
          </p:cNvGrpSpPr>
          <p:nvPr/>
        </p:nvGrpSpPr>
        <p:grpSpPr bwMode="auto">
          <a:xfrm>
            <a:off x="3741928" y="4492228"/>
            <a:ext cx="388834" cy="356970"/>
            <a:chOff x="-44" y="1473"/>
            <a:chExt cx="981" cy="1105"/>
          </a:xfrm>
        </p:grpSpPr>
        <p:pic>
          <p:nvPicPr>
            <p:cNvPr id="307" name="Picture 45" descr="desktop_computer_stylized_medium">
              <a:extLst>
                <a:ext uri="{FF2B5EF4-FFF2-40B4-BE49-F238E27FC236}">
                  <a16:creationId xmlns:a16="http://schemas.microsoft.com/office/drawing/2014/main" id="{D8C266D1-D841-2545-825E-2D471F91D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" name="Freeform 46">
              <a:extLst>
                <a:ext uri="{FF2B5EF4-FFF2-40B4-BE49-F238E27FC236}">
                  <a16:creationId xmlns:a16="http://schemas.microsoft.com/office/drawing/2014/main" id="{60CBC35B-BBD7-9248-BB3E-2BCDE99AAA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4" name="Group 44">
            <a:extLst>
              <a:ext uri="{FF2B5EF4-FFF2-40B4-BE49-F238E27FC236}">
                <a16:creationId xmlns:a16="http://schemas.microsoft.com/office/drawing/2014/main" id="{989E2B4B-CD31-2B4B-9063-00A145A1908B}"/>
              </a:ext>
            </a:extLst>
          </p:cNvPr>
          <p:cNvGrpSpPr>
            <a:grpSpLocks/>
          </p:cNvGrpSpPr>
          <p:nvPr/>
        </p:nvGrpSpPr>
        <p:grpSpPr bwMode="auto">
          <a:xfrm>
            <a:off x="3918966" y="4823279"/>
            <a:ext cx="389920" cy="356970"/>
            <a:chOff x="-44" y="1473"/>
            <a:chExt cx="981" cy="1105"/>
          </a:xfrm>
        </p:grpSpPr>
        <p:pic>
          <p:nvPicPr>
            <p:cNvPr id="305" name="Picture 45" descr="desktop_computer_stylized_medium">
              <a:extLst>
                <a:ext uri="{FF2B5EF4-FFF2-40B4-BE49-F238E27FC236}">
                  <a16:creationId xmlns:a16="http://schemas.microsoft.com/office/drawing/2014/main" id="{F8491C03-B6AD-434A-A94D-11678F955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46">
              <a:extLst>
                <a:ext uri="{FF2B5EF4-FFF2-40B4-BE49-F238E27FC236}">
                  <a16:creationId xmlns:a16="http://schemas.microsoft.com/office/drawing/2014/main" id="{EF6749DA-70B4-664A-8344-66F95F0182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5" name="Group 44">
            <a:extLst>
              <a:ext uri="{FF2B5EF4-FFF2-40B4-BE49-F238E27FC236}">
                <a16:creationId xmlns:a16="http://schemas.microsoft.com/office/drawing/2014/main" id="{C1CD0C74-CCC0-7B48-9B81-44E23F480EBB}"/>
              </a:ext>
            </a:extLst>
          </p:cNvPr>
          <p:cNvGrpSpPr>
            <a:grpSpLocks/>
          </p:cNvGrpSpPr>
          <p:nvPr/>
        </p:nvGrpSpPr>
        <p:grpSpPr bwMode="auto">
          <a:xfrm>
            <a:off x="4280647" y="4845664"/>
            <a:ext cx="388834" cy="358148"/>
            <a:chOff x="-44" y="1473"/>
            <a:chExt cx="981" cy="1105"/>
          </a:xfrm>
        </p:grpSpPr>
        <p:pic>
          <p:nvPicPr>
            <p:cNvPr id="285" name="Picture 45" descr="desktop_computer_stylized_medium">
              <a:extLst>
                <a:ext uri="{FF2B5EF4-FFF2-40B4-BE49-F238E27FC236}">
                  <a16:creationId xmlns:a16="http://schemas.microsoft.com/office/drawing/2014/main" id="{1EA956C0-544D-EE47-99BB-98E5B15578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4" name="Freeform 46">
              <a:extLst>
                <a:ext uri="{FF2B5EF4-FFF2-40B4-BE49-F238E27FC236}">
                  <a16:creationId xmlns:a16="http://schemas.microsoft.com/office/drawing/2014/main" id="{68A5FE84-A454-224F-8F26-AAA740A1F8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6" name="Line 20">
            <a:extLst>
              <a:ext uri="{FF2B5EF4-FFF2-40B4-BE49-F238E27FC236}">
                <a16:creationId xmlns:a16="http://schemas.microsoft.com/office/drawing/2014/main" id="{71C69516-BE34-544D-9D86-AE7D021BFC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50998" y="4664234"/>
            <a:ext cx="414901" cy="232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Line 21">
            <a:extLst>
              <a:ext uri="{FF2B5EF4-FFF2-40B4-BE49-F238E27FC236}">
                <a16:creationId xmlns:a16="http://schemas.microsoft.com/office/drawing/2014/main" id="{72589EAC-902C-C84A-A47C-676F4D8B2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849" y="4630068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22">
            <a:extLst>
              <a:ext uri="{FF2B5EF4-FFF2-40B4-BE49-F238E27FC236}">
                <a16:creationId xmlns:a16="http://schemas.microsoft.com/office/drawing/2014/main" id="{45CEB9D6-4700-D34C-9D76-9497144AEE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0586" y="4651274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9" name="Group 44">
            <a:extLst>
              <a:ext uri="{FF2B5EF4-FFF2-40B4-BE49-F238E27FC236}">
                <a16:creationId xmlns:a16="http://schemas.microsoft.com/office/drawing/2014/main" id="{5AD1CA38-67D2-314D-A511-4BB18E1E3F29}"/>
              </a:ext>
            </a:extLst>
          </p:cNvPr>
          <p:cNvGrpSpPr>
            <a:grpSpLocks/>
          </p:cNvGrpSpPr>
          <p:nvPr/>
        </p:nvGrpSpPr>
        <p:grpSpPr bwMode="auto">
          <a:xfrm>
            <a:off x="3349835" y="4784402"/>
            <a:ext cx="389920" cy="356970"/>
            <a:chOff x="-44" y="1473"/>
            <a:chExt cx="981" cy="1105"/>
          </a:xfrm>
        </p:grpSpPr>
        <p:pic>
          <p:nvPicPr>
            <p:cNvPr id="283" name="Picture 45" descr="desktop_computer_stylized_medium">
              <a:extLst>
                <a:ext uri="{FF2B5EF4-FFF2-40B4-BE49-F238E27FC236}">
                  <a16:creationId xmlns:a16="http://schemas.microsoft.com/office/drawing/2014/main" id="{1EC31B05-3B53-2B46-A849-22C41D0182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4" name="Freeform 46">
              <a:extLst>
                <a:ext uri="{FF2B5EF4-FFF2-40B4-BE49-F238E27FC236}">
                  <a16:creationId xmlns:a16="http://schemas.microsoft.com/office/drawing/2014/main" id="{7E5B98EC-AAEE-1141-BE38-5AD7301963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0" name="Group 44">
            <a:extLst>
              <a:ext uri="{FF2B5EF4-FFF2-40B4-BE49-F238E27FC236}">
                <a16:creationId xmlns:a16="http://schemas.microsoft.com/office/drawing/2014/main" id="{5EB4704A-F04D-1A43-B828-8F811AB8DEFE}"/>
              </a:ext>
            </a:extLst>
          </p:cNvPr>
          <p:cNvGrpSpPr>
            <a:grpSpLocks/>
          </p:cNvGrpSpPr>
          <p:nvPr/>
        </p:nvGrpSpPr>
        <p:grpSpPr bwMode="auto">
          <a:xfrm>
            <a:off x="2635163" y="4787936"/>
            <a:ext cx="389920" cy="358148"/>
            <a:chOff x="-44" y="1473"/>
            <a:chExt cx="981" cy="1105"/>
          </a:xfrm>
        </p:grpSpPr>
        <p:pic>
          <p:nvPicPr>
            <p:cNvPr id="281" name="Picture 45" descr="desktop_computer_stylized_medium">
              <a:extLst>
                <a:ext uri="{FF2B5EF4-FFF2-40B4-BE49-F238E27FC236}">
                  <a16:creationId xmlns:a16="http://schemas.microsoft.com/office/drawing/2014/main" id="{7F68CBF0-5E7F-5E4D-AFC7-2591CE5A82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" name="Freeform 46">
              <a:extLst>
                <a:ext uri="{FF2B5EF4-FFF2-40B4-BE49-F238E27FC236}">
                  <a16:creationId xmlns:a16="http://schemas.microsoft.com/office/drawing/2014/main" id="{53A859B2-9F45-1D47-82B4-DD9CAF60C7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1" name="Group 44">
            <a:extLst>
              <a:ext uri="{FF2B5EF4-FFF2-40B4-BE49-F238E27FC236}">
                <a16:creationId xmlns:a16="http://schemas.microsoft.com/office/drawing/2014/main" id="{EC8C99E4-04C0-EE47-847D-251EC7D924B5}"/>
              </a:ext>
            </a:extLst>
          </p:cNvPr>
          <p:cNvGrpSpPr>
            <a:grpSpLocks/>
          </p:cNvGrpSpPr>
          <p:nvPr/>
        </p:nvGrpSpPr>
        <p:grpSpPr bwMode="auto">
          <a:xfrm>
            <a:off x="2996844" y="4811498"/>
            <a:ext cx="389920" cy="356970"/>
            <a:chOff x="-44" y="1473"/>
            <a:chExt cx="981" cy="1105"/>
          </a:xfrm>
        </p:grpSpPr>
        <p:pic>
          <p:nvPicPr>
            <p:cNvPr id="279" name="Picture 45" descr="desktop_computer_stylized_medium">
              <a:extLst>
                <a:ext uri="{FF2B5EF4-FFF2-40B4-BE49-F238E27FC236}">
                  <a16:creationId xmlns:a16="http://schemas.microsoft.com/office/drawing/2014/main" id="{3F1EC54D-3426-DF48-9AC8-C2D0EAA258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" name="Freeform 46">
              <a:extLst>
                <a:ext uri="{FF2B5EF4-FFF2-40B4-BE49-F238E27FC236}">
                  <a16:creationId xmlns:a16="http://schemas.microsoft.com/office/drawing/2014/main" id="{142EE49F-C2B9-8F46-A874-3B22BFA085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12" name="Line 20">
            <a:extLst>
              <a:ext uri="{FF2B5EF4-FFF2-40B4-BE49-F238E27FC236}">
                <a16:creationId xmlns:a16="http://schemas.microsoft.com/office/drawing/2014/main" id="{A6DB65A5-822E-1A43-A860-A608522794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0426" y="4534645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3" name="Group 44">
            <a:extLst>
              <a:ext uri="{FF2B5EF4-FFF2-40B4-BE49-F238E27FC236}">
                <a16:creationId xmlns:a16="http://schemas.microsoft.com/office/drawing/2014/main" id="{89187718-AEA8-4A41-BC2F-C194AB67A45C}"/>
              </a:ext>
            </a:extLst>
          </p:cNvPr>
          <p:cNvGrpSpPr>
            <a:grpSpLocks/>
          </p:cNvGrpSpPr>
          <p:nvPr/>
        </p:nvGrpSpPr>
        <p:grpSpPr bwMode="auto">
          <a:xfrm>
            <a:off x="4622370" y="4306005"/>
            <a:ext cx="389920" cy="356970"/>
            <a:chOff x="-44" y="1487"/>
            <a:chExt cx="981" cy="1105"/>
          </a:xfrm>
        </p:grpSpPr>
        <p:pic>
          <p:nvPicPr>
            <p:cNvPr id="277" name="Picture 45" descr="desktop_computer_stylized_medium">
              <a:extLst>
                <a:ext uri="{FF2B5EF4-FFF2-40B4-BE49-F238E27FC236}">
                  <a16:creationId xmlns:a16="http://schemas.microsoft.com/office/drawing/2014/main" id="{E8BD9E7E-7663-4241-9E78-26508E323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87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Freeform 46">
              <a:extLst>
                <a:ext uri="{FF2B5EF4-FFF2-40B4-BE49-F238E27FC236}">
                  <a16:creationId xmlns:a16="http://schemas.microsoft.com/office/drawing/2014/main" id="{6E19BF71-2151-204A-9F5C-47F998CB62A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4" name="Group 906">
            <a:extLst>
              <a:ext uri="{FF2B5EF4-FFF2-40B4-BE49-F238E27FC236}">
                <a16:creationId xmlns:a16="http://schemas.microsoft.com/office/drawing/2014/main" id="{A7B9C5D0-D215-F947-9CBB-71832702EC11}"/>
              </a:ext>
            </a:extLst>
          </p:cNvPr>
          <p:cNvGrpSpPr>
            <a:grpSpLocks/>
          </p:cNvGrpSpPr>
          <p:nvPr/>
        </p:nvGrpSpPr>
        <p:grpSpPr bwMode="auto">
          <a:xfrm>
            <a:off x="3580094" y="2469397"/>
            <a:ext cx="250896" cy="430014"/>
            <a:chOff x="4140" y="429"/>
            <a:chExt cx="1425" cy="2396"/>
          </a:xfrm>
        </p:grpSpPr>
        <p:sp>
          <p:nvSpPr>
            <p:cNvPr id="196" name="Freeform 907">
              <a:extLst>
                <a:ext uri="{FF2B5EF4-FFF2-40B4-BE49-F238E27FC236}">
                  <a16:creationId xmlns:a16="http://schemas.microsoft.com/office/drawing/2014/main" id="{BED9862F-E126-B144-835B-6C18EF8B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Rectangle 908">
              <a:extLst>
                <a:ext uri="{FF2B5EF4-FFF2-40B4-BE49-F238E27FC236}">
                  <a16:creationId xmlns:a16="http://schemas.microsoft.com/office/drawing/2014/main" id="{BF960390-CAA4-C24E-B26D-4A7891B6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Freeform 909">
              <a:extLst>
                <a:ext uri="{FF2B5EF4-FFF2-40B4-BE49-F238E27FC236}">
                  <a16:creationId xmlns:a16="http://schemas.microsoft.com/office/drawing/2014/main" id="{3AB83BC1-35F4-5C43-8974-7DC04042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Freeform 910">
              <a:extLst>
                <a:ext uri="{FF2B5EF4-FFF2-40B4-BE49-F238E27FC236}">
                  <a16:creationId xmlns:a16="http://schemas.microsoft.com/office/drawing/2014/main" id="{1C9CBD09-0952-F44D-8063-C322604A5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0" name="Rectangle 911">
              <a:extLst>
                <a:ext uri="{FF2B5EF4-FFF2-40B4-BE49-F238E27FC236}">
                  <a16:creationId xmlns:a16="http://schemas.microsoft.com/office/drawing/2014/main" id="{2FE8E095-D255-4E40-B122-AD2E7E3A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" name="Group 912">
              <a:extLst>
                <a:ext uri="{FF2B5EF4-FFF2-40B4-BE49-F238E27FC236}">
                  <a16:creationId xmlns:a16="http://schemas.microsoft.com/office/drawing/2014/main" id="{8A2C93E3-6D9A-F441-9E5D-0C22A1EE6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5" name="AutoShape 913">
                <a:extLst>
                  <a:ext uri="{FF2B5EF4-FFF2-40B4-BE49-F238E27FC236}">
                    <a16:creationId xmlns:a16="http://schemas.microsoft.com/office/drawing/2014/main" id="{E998E10D-08F4-154D-AB53-28156DC51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6" name="AutoShape 914">
                <a:extLst>
                  <a:ext uri="{FF2B5EF4-FFF2-40B4-BE49-F238E27FC236}">
                    <a16:creationId xmlns:a16="http://schemas.microsoft.com/office/drawing/2014/main" id="{27E4F92A-5C0A-6843-A304-E9C2D225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2" name="Rectangle 915">
              <a:extLst>
                <a:ext uri="{FF2B5EF4-FFF2-40B4-BE49-F238E27FC236}">
                  <a16:creationId xmlns:a16="http://schemas.microsoft.com/office/drawing/2014/main" id="{DF5BD884-C26A-5D43-B2D5-62FBAD1D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3" name="Group 916">
              <a:extLst>
                <a:ext uri="{FF2B5EF4-FFF2-40B4-BE49-F238E27FC236}">
                  <a16:creationId xmlns:a16="http://schemas.microsoft.com/office/drawing/2014/main" id="{206F7EE4-7EE5-2D48-9725-406B9ED97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5" name="AutoShape 917">
                <a:extLst>
                  <a:ext uri="{FF2B5EF4-FFF2-40B4-BE49-F238E27FC236}">
                    <a16:creationId xmlns:a16="http://schemas.microsoft.com/office/drawing/2014/main" id="{CB506089-40FF-C04F-9FBC-46F1D325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AutoShape 918">
                <a:extLst>
                  <a:ext uri="{FF2B5EF4-FFF2-40B4-BE49-F238E27FC236}">
                    <a16:creationId xmlns:a16="http://schemas.microsoft.com/office/drawing/2014/main" id="{9F16DCF6-C2AC-F543-93EE-ED364F1EA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4" name="Rectangle 919">
              <a:extLst>
                <a:ext uri="{FF2B5EF4-FFF2-40B4-BE49-F238E27FC236}">
                  <a16:creationId xmlns:a16="http://schemas.microsoft.com/office/drawing/2014/main" id="{3B0364FC-659F-3945-8E0B-D71B0CC3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5" name="Rectangle 920">
              <a:extLst>
                <a:ext uri="{FF2B5EF4-FFF2-40B4-BE49-F238E27FC236}">
                  <a16:creationId xmlns:a16="http://schemas.microsoft.com/office/drawing/2014/main" id="{0247F8A1-06CD-AF46-89A9-F0F6E4CE1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6" name="Group 921">
              <a:extLst>
                <a:ext uri="{FF2B5EF4-FFF2-40B4-BE49-F238E27FC236}">
                  <a16:creationId xmlns:a16="http://schemas.microsoft.com/office/drawing/2014/main" id="{9DF8DE74-ED14-FC47-BDC9-C42018BAB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1" name="AutoShape 922">
                <a:extLst>
                  <a:ext uri="{FF2B5EF4-FFF2-40B4-BE49-F238E27FC236}">
                    <a16:creationId xmlns:a16="http://schemas.microsoft.com/office/drawing/2014/main" id="{0EF07A51-AD25-9144-825F-0B2C2B66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37" name="AutoShape 923">
                <a:extLst>
                  <a:ext uri="{FF2B5EF4-FFF2-40B4-BE49-F238E27FC236}">
                    <a16:creationId xmlns:a16="http://schemas.microsoft.com/office/drawing/2014/main" id="{A702F468-48AE-234D-9379-C73A1300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7" name="Freeform 924">
              <a:extLst>
                <a:ext uri="{FF2B5EF4-FFF2-40B4-BE49-F238E27FC236}">
                  <a16:creationId xmlns:a16="http://schemas.microsoft.com/office/drawing/2014/main" id="{5237487A-AE0F-4949-8801-1E4C4F72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8" name="Group 925">
              <a:extLst>
                <a:ext uri="{FF2B5EF4-FFF2-40B4-BE49-F238E27FC236}">
                  <a16:creationId xmlns:a16="http://schemas.microsoft.com/office/drawing/2014/main" id="{068E1C56-AB36-4F41-98F9-19705232DB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0" name="AutoShape 926">
                <a:extLst>
                  <a:ext uri="{FF2B5EF4-FFF2-40B4-BE49-F238E27FC236}">
                    <a16:creationId xmlns:a16="http://schemas.microsoft.com/office/drawing/2014/main" id="{71D6A333-3FF6-B04C-AF15-F69818E44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23" name="AutoShape 927">
                <a:extLst>
                  <a:ext uri="{FF2B5EF4-FFF2-40B4-BE49-F238E27FC236}">
                    <a16:creationId xmlns:a16="http://schemas.microsoft.com/office/drawing/2014/main" id="{1ABCF5F0-CD9D-1746-A808-67AD07A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9" name="Rectangle 928">
              <a:extLst>
                <a:ext uri="{FF2B5EF4-FFF2-40B4-BE49-F238E27FC236}">
                  <a16:creationId xmlns:a16="http://schemas.microsoft.com/office/drawing/2014/main" id="{9C6F879A-C8A9-594A-9188-5391582E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0" name="Freeform 929">
              <a:extLst>
                <a:ext uri="{FF2B5EF4-FFF2-40B4-BE49-F238E27FC236}">
                  <a16:creationId xmlns:a16="http://schemas.microsoft.com/office/drawing/2014/main" id="{7EC604D7-A689-C84C-8581-3313FC7E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1" name="Freeform 930">
              <a:extLst>
                <a:ext uri="{FF2B5EF4-FFF2-40B4-BE49-F238E27FC236}">
                  <a16:creationId xmlns:a16="http://schemas.microsoft.com/office/drawing/2014/main" id="{DACB8CB7-9A88-D642-99BF-B6AAE667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2" name="Oval 931">
              <a:extLst>
                <a:ext uri="{FF2B5EF4-FFF2-40B4-BE49-F238E27FC236}">
                  <a16:creationId xmlns:a16="http://schemas.microsoft.com/office/drawing/2014/main" id="{4D458CCD-2596-7D4D-903A-273DDEC0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Freeform 932">
              <a:extLst>
                <a:ext uri="{FF2B5EF4-FFF2-40B4-BE49-F238E27FC236}">
                  <a16:creationId xmlns:a16="http://schemas.microsoft.com/office/drawing/2014/main" id="{36023226-4276-2849-8FE5-E402719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AutoShape 933">
              <a:extLst>
                <a:ext uri="{FF2B5EF4-FFF2-40B4-BE49-F238E27FC236}">
                  <a16:creationId xmlns:a16="http://schemas.microsoft.com/office/drawing/2014/main" id="{11525C9D-9FA2-A943-81A5-DF14755C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5" name="AutoShape 934">
              <a:extLst>
                <a:ext uri="{FF2B5EF4-FFF2-40B4-BE49-F238E27FC236}">
                  <a16:creationId xmlns:a16="http://schemas.microsoft.com/office/drawing/2014/main" id="{FFDA69C3-A2EC-BF49-A41C-21CAD618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6" name="Oval 935">
              <a:extLst>
                <a:ext uri="{FF2B5EF4-FFF2-40B4-BE49-F238E27FC236}">
                  <a16:creationId xmlns:a16="http://schemas.microsoft.com/office/drawing/2014/main" id="{32A1C75A-951D-8C44-975C-B558D8777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Oval 936">
              <a:extLst>
                <a:ext uri="{FF2B5EF4-FFF2-40B4-BE49-F238E27FC236}">
                  <a16:creationId xmlns:a16="http://schemas.microsoft.com/office/drawing/2014/main" id="{1F74D6CF-0B39-DE4E-9FDF-40332212D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Oval 937">
              <a:extLst>
                <a:ext uri="{FF2B5EF4-FFF2-40B4-BE49-F238E27FC236}">
                  <a16:creationId xmlns:a16="http://schemas.microsoft.com/office/drawing/2014/main" id="{A310EE74-874D-424D-ADB0-C3B8B1F8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9" name="Rectangle 938">
              <a:extLst>
                <a:ext uri="{FF2B5EF4-FFF2-40B4-BE49-F238E27FC236}">
                  <a16:creationId xmlns:a16="http://schemas.microsoft.com/office/drawing/2014/main" id="{6CEE3458-9541-804C-BABB-1D5D0A626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5" name="Group 906">
            <a:extLst>
              <a:ext uri="{FF2B5EF4-FFF2-40B4-BE49-F238E27FC236}">
                <a16:creationId xmlns:a16="http://schemas.microsoft.com/office/drawing/2014/main" id="{E3A67C06-B879-D64F-928D-B0C2F32A9249}"/>
              </a:ext>
            </a:extLst>
          </p:cNvPr>
          <p:cNvGrpSpPr>
            <a:grpSpLocks/>
          </p:cNvGrpSpPr>
          <p:nvPr/>
        </p:nvGrpSpPr>
        <p:grpSpPr bwMode="auto">
          <a:xfrm>
            <a:off x="3993910" y="2847574"/>
            <a:ext cx="250895" cy="430013"/>
            <a:chOff x="4140" y="429"/>
            <a:chExt cx="1425" cy="2396"/>
          </a:xfrm>
        </p:grpSpPr>
        <p:sp>
          <p:nvSpPr>
            <p:cNvPr id="164" name="Freeform 907">
              <a:extLst>
                <a:ext uri="{FF2B5EF4-FFF2-40B4-BE49-F238E27FC236}">
                  <a16:creationId xmlns:a16="http://schemas.microsoft.com/office/drawing/2014/main" id="{282A8192-3A77-134C-807E-91EC9EA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Rectangle 908">
              <a:extLst>
                <a:ext uri="{FF2B5EF4-FFF2-40B4-BE49-F238E27FC236}">
                  <a16:creationId xmlns:a16="http://schemas.microsoft.com/office/drawing/2014/main" id="{AC228ED7-6D71-7F47-A160-E07C5483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66" name="Freeform 909">
              <a:extLst>
                <a:ext uri="{FF2B5EF4-FFF2-40B4-BE49-F238E27FC236}">
                  <a16:creationId xmlns:a16="http://schemas.microsoft.com/office/drawing/2014/main" id="{8B243AF6-502B-AA43-AD5E-4E8DC62E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910">
              <a:extLst>
                <a:ext uri="{FF2B5EF4-FFF2-40B4-BE49-F238E27FC236}">
                  <a16:creationId xmlns:a16="http://schemas.microsoft.com/office/drawing/2014/main" id="{F3F62FB9-5A91-194D-8CE8-618C42B68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Rectangle 911">
              <a:extLst>
                <a:ext uri="{FF2B5EF4-FFF2-40B4-BE49-F238E27FC236}">
                  <a16:creationId xmlns:a16="http://schemas.microsoft.com/office/drawing/2014/main" id="{F78C1223-9CFB-D24C-AA97-88B9175E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69" name="Group 912">
              <a:extLst>
                <a:ext uri="{FF2B5EF4-FFF2-40B4-BE49-F238E27FC236}">
                  <a16:creationId xmlns:a16="http://schemas.microsoft.com/office/drawing/2014/main" id="{51A11393-1087-4140-8E4B-D4DE2AD02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4" name="AutoShape 913">
                <a:extLst>
                  <a:ext uri="{FF2B5EF4-FFF2-40B4-BE49-F238E27FC236}">
                    <a16:creationId xmlns:a16="http://schemas.microsoft.com/office/drawing/2014/main" id="{AE948E34-20DE-3445-8AB7-B9828528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5" name="AutoShape 914">
                <a:extLst>
                  <a:ext uri="{FF2B5EF4-FFF2-40B4-BE49-F238E27FC236}">
                    <a16:creationId xmlns:a16="http://schemas.microsoft.com/office/drawing/2014/main" id="{32D8B979-576F-EB40-95E2-FC106E574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0" name="Rectangle 915">
              <a:extLst>
                <a:ext uri="{FF2B5EF4-FFF2-40B4-BE49-F238E27FC236}">
                  <a16:creationId xmlns:a16="http://schemas.microsoft.com/office/drawing/2014/main" id="{E4CDC6BC-2DA6-BC44-B692-020A0D0A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1" name="Group 916">
              <a:extLst>
                <a:ext uri="{FF2B5EF4-FFF2-40B4-BE49-F238E27FC236}">
                  <a16:creationId xmlns:a16="http://schemas.microsoft.com/office/drawing/2014/main" id="{AB60262A-3F98-094D-9256-31275D6FC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2" name="AutoShape 917">
                <a:extLst>
                  <a:ext uri="{FF2B5EF4-FFF2-40B4-BE49-F238E27FC236}">
                    <a16:creationId xmlns:a16="http://schemas.microsoft.com/office/drawing/2014/main" id="{9E66E9C4-39FB-E64B-9DA9-ADF436E35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3" name="AutoShape 918">
                <a:extLst>
                  <a:ext uri="{FF2B5EF4-FFF2-40B4-BE49-F238E27FC236}">
                    <a16:creationId xmlns:a16="http://schemas.microsoft.com/office/drawing/2014/main" id="{52ECBB6D-04FA-8C47-986B-FB104897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2" name="Rectangle 919">
              <a:extLst>
                <a:ext uri="{FF2B5EF4-FFF2-40B4-BE49-F238E27FC236}">
                  <a16:creationId xmlns:a16="http://schemas.microsoft.com/office/drawing/2014/main" id="{1591C828-7F82-224C-9ABE-80DE0CAD5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3" name="Rectangle 920">
              <a:extLst>
                <a:ext uri="{FF2B5EF4-FFF2-40B4-BE49-F238E27FC236}">
                  <a16:creationId xmlns:a16="http://schemas.microsoft.com/office/drawing/2014/main" id="{BFDBC040-495C-AD4F-AB64-E9145C9E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4" name="Group 921">
              <a:extLst>
                <a:ext uri="{FF2B5EF4-FFF2-40B4-BE49-F238E27FC236}">
                  <a16:creationId xmlns:a16="http://schemas.microsoft.com/office/drawing/2014/main" id="{62D76478-6E9A-C842-89A6-1182B0FFA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0" name="AutoShape 922">
                <a:extLst>
                  <a:ext uri="{FF2B5EF4-FFF2-40B4-BE49-F238E27FC236}">
                    <a16:creationId xmlns:a16="http://schemas.microsoft.com/office/drawing/2014/main" id="{61D556A4-CAE2-F345-B8DF-8C57B78D3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1" name="AutoShape 923">
                <a:extLst>
                  <a:ext uri="{FF2B5EF4-FFF2-40B4-BE49-F238E27FC236}">
                    <a16:creationId xmlns:a16="http://schemas.microsoft.com/office/drawing/2014/main" id="{971A650C-1984-6F4D-9C36-86CD5219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5" name="Freeform 924">
              <a:extLst>
                <a:ext uri="{FF2B5EF4-FFF2-40B4-BE49-F238E27FC236}">
                  <a16:creationId xmlns:a16="http://schemas.microsoft.com/office/drawing/2014/main" id="{FE2F8C79-1F6D-4B42-B415-40743BCA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6" name="Group 925">
              <a:extLst>
                <a:ext uri="{FF2B5EF4-FFF2-40B4-BE49-F238E27FC236}">
                  <a16:creationId xmlns:a16="http://schemas.microsoft.com/office/drawing/2014/main" id="{AFE70400-8965-7B4F-B1F6-374725D345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8" name="AutoShape 926">
                <a:extLst>
                  <a:ext uri="{FF2B5EF4-FFF2-40B4-BE49-F238E27FC236}">
                    <a16:creationId xmlns:a16="http://schemas.microsoft.com/office/drawing/2014/main" id="{CA78E25F-593A-884E-A212-DA0B2C6FD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9" name="AutoShape 927">
                <a:extLst>
                  <a:ext uri="{FF2B5EF4-FFF2-40B4-BE49-F238E27FC236}">
                    <a16:creationId xmlns:a16="http://schemas.microsoft.com/office/drawing/2014/main" id="{E60D41ED-2A41-484C-9046-2D97532F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7" name="Rectangle 928">
              <a:extLst>
                <a:ext uri="{FF2B5EF4-FFF2-40B4-BE49-F238E27FC236}">
                  <a16:creationId xmlns:a16="http://schemas.microsoft.com/office/drawing/2014/main" id="{C45B91FB-758E-6949-9ACB-A99A22C4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8" name="Freeform 929">
              <a:extLst>
                <a:ext uri="{FF2B5EF4-FFF2-40B4-BE49-F238E27FC236}">
                  <a16:creationId xmlns:a16="http://schemas.microsoft.com/office/drawing/2014/main" id="{8BB12A06-CEE5-274E-AFA2-79BC967C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Freeform 930">
              <a:extLst>
                <a:ext uri="{FF2B5EF4-FFF2-40B4-BE49-F238E27FC236}">
                  <a16:creationId xmlns:a16="http://schemas.microsoft.com/office/drawing/2014/main" id="{CAA3B770-95AA-7248-AEDB-C998E136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Oval 931">
              <a:extLst>
                <a:ext uri="{FF2B5EF4-FFF2-40B4-BE49-F238E27FC236}">
                  <a16:creationId xmlns:a16="http://schemas.microsoft.com/office/drawing/2014/main" id="{D7CAFE06-E7B1-2844-BEE0-541C2437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Freeform 932">
              <a:extLst>
                <a:ext uri="{FF2B5EF4-FFF2-40B4-BE49-F238E27FC236}">
                  <a16:creationId xmlns:a16="http://schemas.microsoft.com/office/drawing/2014/main" id="{045B3B81-794C-0147-82F5-95ABFD6C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AutoShape 933">
              <a:extLst>
                <a:ext uri="{FF2B5EF4-FFF2-40B4-BE49-F238E27FC236}">
                  <a16:creationId xmlns:a16="http://schemas.microsoft.com/office/drawing/2014/main" id="{5A5CB92D-83D1-2240-B332-466A5BB1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AutoShape 934">
              <a:extLst>
                <a:ext uri="{FF2B5EF4-FFF2-40B4-BE49-F238E27FC236}">
                  <a16:creationId xmlns:a16="http://schemas.microsoft.com/office/drawing/2014/main" id="{71F487C8-272B-8C43-8DCA-63C8490F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Oval 935">
              <a:extLst>
                <a:ext uri="{FF2B5EF4-FFF2-40B4-BE49-F238E27FC236}">
                  <a16:creationId xmlns:a16="http://schemas.microsoft.com/office/drawing/2014/main" id="{4A774DAE-0466-C84B-9E90-DAD1D7164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5" name="Oval 936">
              <a:extLst>
                <a:ext uri="{FF2B5EF4-FFF2-40B4-BE49-F238E27FC236}">
                  <a16:creationId xmlns:a16="http://schemas.microsoft.com/office/drawing/2014/main" id="{A9B70292-A0C1-0F42-83FF-EEC215BD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Oval 937">
              <a:extLst>
                <a:ext uri="{FF2B5EF4-FFF2-40B4-BE49-F238E27FC236}">
                  <a16:creationId xmlns:a16="http://schemas.microsoft.com/office/drawing/2014/main" id="{82A148D7-01B9-754C-84E5-98B8C25D5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7" name="Rectangle 938">
              <a:extLst>
                <a:ext uri="{FF2B5EF4-FFF2-40B4-BE49-F238E27FC236}">
                  <a16:creationId xmlns:a16="http://schemas.microsoft.com/office/drawing/2014/main" id="{C3D5523A-363B-2642-9D85-3CF484B8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DA7A623-84FE-7649-BC09-AECF83B28AF4}"/>
              </a:ext>
            </a:extLst>
          </p:cNvPr>
          <p:cNvGrpSpPr/>
          <p:nvPr/>
        </p:nvGrpSpPr>
        <p:grpSpPr>
          <a:xfrm>
            <a:off x="1943156" y="2557294"/>
            <a:ext cx="612237" cy="328385"/>
            <a:chOff x="7493876" y="2774731"/>
            <a:chExt cx="1481958" cy="894622"/>
          </a:xfrm>
        </p:grpSpPr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5F1E651-4EC6-FF45-9D6F-E6473C1633E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4B40BAB5-7BB3-FB40-A9ED-8673C88F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0BA7B6A2-DA31-474B-91AC-4A6969C7429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3FB79240-8923-AA4A-BB9B-9ADA9BAB521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97BCE9AE-808F-194B-9274-E87B7C73ABB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0E4C6AF-15F4-8A42-8B1D-06100D31686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8654F13-D45C-2742-96FF-71FAC38C4E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3FC4194-AA92-8446-96E4-D8F9BA52D04A}"/>
              </a:ext>
            </a:extLst>
          </p:cNvPr>
          <p:cNvGrpSpPr/>
          <p:nvPr/>
        </p:nvGrpSpPr>
        <p:grpSpPr>
          <a:xfrm>
            <a:off x="1853790" y="4620776"/>
            <a:ext cx="455726" cy="262502"/>
            <a:chOff x="3668110" y="2448910"/>
            <a:chExt cx="3794234" cy="2165130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F9CC670-89DB-094A-82D0-6F719FCF67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C35570F-CC43-8D45-AEA4-B781C6FB84B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E298724-015E-974F-8728-54948627504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8D59BF-37A3-C74C-AC4F-8A2FFB68F07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D8FAF41-F93B-E042-B916-EB277D0662E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B17F6B3B-10EC-BD49-9D86-2EF626AD0E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1C1393-9ED2-A944-BDA1-DA3D53E6ACA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36CC37C-87FD-3D48-B7A2-809DD5C57BF5}"/>
              </a:ext>
            </a:extLst>
          </p:cNvPr>
          <p:cNvGrpSpPr/>
          <p:nvPr/>
        </p:nvGrpSpPr>
        <p:grpSpPr>
          <a:xfrm>
            <a:off x="2906147" y="4468033"/>
            <a:ext cx="455726" cy="262502"/>
            <a:chOff x="3668110" y="2448910"/>
            <a:chExt cx="3794234" cy="2165130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2356B931-44E5-3F44-8FDC-74A46B6E902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8A52C57-520F-9747-8460-5AAF0FC0EAD4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30157AC0-1E32-2A41-95FD-7F17E9D163A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163011B3-F45A-5244-96F4-5F404828C5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29DC67C-10FD-3B4D-A055-98630FCF5D2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3FE3A5B-7AE3-7A4C-9BD4-6DBB8A3AFB4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FC26F94-08E9-0549-B31B-7DE42BFD5BE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90E4507-2CDA-014C-9F4F-8030F04F859E}"/>
              </a:ext>
            </a:extLst>
          </p:cNvPr>
          <p:cNvSpPr/>
          <p:nvPr/>
        </p:nvSpPr>
        <p:spPr>
          <a:xfrm>
            <a:off x="1023151" y="3962400"/>
            <a:ext cx="748665" cy="169545"/>
          </a:xfrm>
          <a:prstGeom prst="rect">
            <a:avLst/>
          </a:prstGeom>
          <a:solidFill>
            <a:srgbClr val="9CE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C906BD4-1D3D-4844-8259-6DAD4A12C76B}"/>
              </a:ext>
            </a:extLst>
          </p:cNvPr>
          <p:cNvSpPr txBox="1"/>
          <p:nvPr/>
        </p:nvSpPr>
        <p:spPr>
          <a:xfrm>
            <a:off x="979209" y="3735832"/>
            <a:ext cx="1068947" cy="512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600"/>
              <a:t>Computer </a:t>
            </a:r>
          </a:p>
          <a:p>
            <a:pPr>
              <a:lnSpc>
                <a:spcPct val="85000"/>
              </a:lnSpc>
            </a:pPr>
            <a:r>
              <a:rPr lang="en-US" sz="1600"/>
              <a:t>Science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00A8A98-CA9C-0447-A884-8B9F07077C06}"/>
              </a:ext>
            </a:extLst>
          </p:cNvPr>
          <p:cNvGrpSpPr/>
          <p:nvPr/>
        </p:nvGrpSpPr>
        <p:grpSpPr>
          <a:xfrm>
            <a:off x="4561160" y="3962400"/>
            <a:ext cx="390965" cy="303481"/>
            <a:chOff x="3878580" y="5130446"/>
            <a:chExt cx="390965" cy="303481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AF7F944-BF94-374F-9872-EC0AA6C7AB53}"/>
                </a:ext>
              </a:extLst>
            </p:cNvPr>
            <p:cNvSpPr/>
            <p:nvPr/>
          </p:nvSpPr>
          <p:spPr>
            <a:xfrm>
              <a:off x="3878580" y="5172075"/>
              <a:ext cx="356235" cy="169545"/>
            </a:xfrm>
            <a:prstGeom prst="rect">
              <a:avLst/>
            </a:prstGeom>
            <a:solidFill>
              <a:srgbClr val="9CE0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B08275E2-D861-284C-8508-F089B5612D6A}"/>
                </a:ext>
              </a:extLst>
            </p:cNvPr>
            <p:cNvSpPr txBox="1"/>
            <p:nvPr/>
          </p:nvSpPr>
          <p:spPr>
            <a:xfrm>
              <a:off x="3882901" y="5130446"/>
              <a:ext cx="386644" cy="3034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600"/>
                <a:t>EE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C172338A-93CF-9F4E-B72F-E32B90492E18}"/>
              </a:ext>
            </a:extLst>
          </p:cNvPr>
          <p:cNvGrpSpPr/>
          <p:nvPr/>
        </p:nvGrpSpPr>
        <p:grpSpPr>
          <a:xfrm>
            <a:off x="4226162" y="4486689"/>
            <a:ext cx="455726" cy="262502"/>
            <a:chOff x="3668110" y="2448910"/>
            <a:chExt cx="3794234" cy="216513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1D3CB39-88E8-BE41-953B-0BCD321784A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1F6FF40-E209-2C4F-998B-EACCEAD78C0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85C88B42-46C3-8448-9752-714A4EE68AA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2B03237-BE67-DA40-8F8A-49F6F88491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D16D500-6BE3-3A44-9006-1263D181342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B5AADC8-D1D8-AE47-BC82-F8EAC740C7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636C4C0B-0A49-B540-B6B3-1F52B9A8C35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CF6F100-C0B5-0946-A36E-9908CD4367CD}"/>
              </a:ext>
            </a:extLst>
          </p:cNvPr>
          <p:cNvGrpSpPr/>
          <p:nvPr/>
        </p:nvGrpSpPr>
        <p:grpSpPr>
          <a:xfrm>
            <a:off x="1377841" y="4315992"/>
            <a:ext cx="446640" cy="251686"/>
            <a:chOff x="3668110" y="2448910"/>
            <a:chExt cx="3794234" cy="216513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57F4DC78-83E5-7949-9320-6981F29329D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932A244-1BAB-8644-91E1-593ED071788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2F9EF5FE-1297-5145-B5D0-8D643EB384B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75748357-F2E0-0347-9E28-8D9DE791AA3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6A2C2A51-814C-4F4B-A106-A4EED8A80FA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3F63A96-A521-F345-9C39-8171CD8028B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BE7D02E0-85A2-4F4F-AF86-7CCE5B17349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Line 33">
            <a:extLst>
              <a:ext uri="{FF2B5EF4-FFF2-40B4-BE49-F238E27FC236}">
                <a16:creationId xmlns:a16="http://schemas.microsoft.com/office/drawing/2014/main" id="{45B1207E-09F6-844F-9C4A-274E0E8F1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24471" y="3455082"/>
            <a:ext cx="1147604" cy="8591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1" name="Line 22">
            <a:extLst>
              <a:ext uri="{FF2B5EF4-FFF2-40B4-BE49-F238E27FC236}">
                <a16:creationId xmlns:a16="http://schemas.microsoft.com/office/drawing/2014/main" id="{6D4FCC87-F922-9A49-B4ED-F7B0876541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7507" y="4700953"/>
            <a:ext cx="223945" cy="79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21" name="Group 44">
            <a:extLst>
              <a:ext uri="{FF2B5EF4-FFF2-40B4-BE49-F238E27FC236}">
                <a16:creationId xmlns:a16="http://schemas.microsoft.com/office/drawing/2014/main" id="{118AC0A1-C06E-7343-BF3B-4A24D190561B}"/>
              </a:ext>
            </a:extLst>
          </p:cNvPr>
          <p:cNvGrpSpPr>
            <a:grpSpLocks/>
          </p:cNvGrpSpPr>
          <p:nvPr/>
        </p:nvGrpSpPr>
        <p:grpSpPr bwMode="auto">
          <a:xfrm>
            <a:off x="4647799" y="4698334"/>
            <a:ext cx="388834" cy="356970"/>
            <a:chOff x="-44" y="1473"/>
            <a:chExt cx="981" cy="1105"/>
          </a:xfrm>
        </p:grpSpPr>
        <p:pic>
          <p:nvPicPr>
            <p:cNvPr id="222" name="Picture 45" descr="desktop_computer_stylized_medium">
              <a:extLst>
                <a:ext uri="{FF2B5EF4-FFF2-40B4-BE49-F238E27FC236}">
                  <a16:creationId xmlns:a16="http://schemas.microsoft.com/office/drawing/2014/main" id="{76A3E3D1-49D5-AB43-9DC3-BE2D809B14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" name="Freeform 46">
              <a:extLst>
                <a:ext uri="{FF2B5EF4-FFF2-40B4-BE49-F238E27FC236}">
                  <a16:creationId xmlns:a16="http://schemas.microsoft.com/office/drawing/2014/main" id="{7C5EED45-DAF8-4740-90CB-DA0A019416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25" name="Rectangle 3">
            <a:extLst>
              <a:ext uri="{FF2B5EF4-FFF2-40B4-BE49-F238E27FC236}">
                <a16:creationId xmlns:a16="http://schemas.microsoft.com/office/drawing/2014/main" id="{C74D79B8-BA81-D94D-AF07-7D15F971D3CB}"/>
              </a:ext>
            </a:extLst>
          </p:cNvPr>
          <p:cNvSpPr txBox="1">
            <a:spLocks noChangeArrowheads="1"/>
          </p:cNvSpPr>
          <p:nvPr/>
        </p:nvSpPr>
        <p:spPr>
          <a:xfrm>
            <a:off x="6130344" y="1365249"/>
            <a:ext cx="5589431" cy="50484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endParaRPr lang="en-US" sz="2400">
              <a:latin typeface="Gill Sans MT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598900-434E-1D40-BAB0-BA6898679488}"/>
              </a:ext>
            </a:extLst>
          </p:cNvPr>
          <p:cNvSpPr txBox="1"/>
          <p:nvPr/>
        </p:nvSpPr>
        <p:spPr>
          <a:xfrm>
            <a:off x="785611" y="1262130"/>
            <a:ext cx="10521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>
                <a:solidFill>
                  <a:srgbClr val="0000A8"/>
                </a:solidFill>
              </a:rPr>
              <a:t>Q: </a:t>
            </a:r>
            <a:r>
              <a:rPr lang="en-US" sz="2800"/>
              <a:t>what happens as LAN sizes scale, users change point of attachment?</a:t>
            </a:r>
          </a:p>
        </p:txBody>
      </p:sp>
      <p:sp>
        <p:nvSpPr>
          <p:cNvPr id="226" name="Rectangle 3">
            <a:extLst>
              <a:ext uri="{FF2B5EF4-FFF2-40B4-BE49-F238E27FC236}">
                <a16:creationId xmlns:a16="http://schemas.microsoft.com/office/drawing/2014/main" id="{B5E87D09-B4E1-9944-B1E2-83C4CDFFD608}"/>
              </a:ext>
            </a:extLst>
          </p:cNvPr>
          <p:cNvSpPr txBox="1">
            <a:spLocks noChangeArrowheads="1"/>
          </p:cNvSpPr>
          <p:nvPr/>
        </p:nvSpPr>
        <p:spPr>
          <a:xfrm>
            <a:off x="6001555" y="1957589"/>
            <a:ext cx="5782614" cy="25886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6200" indent="0">
              <a:buNone/>
              <a:defRPr/>
            </a:pPr>
            <a:r>
              <a:rPr lang="en-US">
                <a:solidFill>
                  <a:srgbClr val="0000A8"/>
                </a:solidFill>
              </a:rPr>
              <a:t>single broadcast domain: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i="1">
                <a:solidFill>
                  <a:srgbClr val="0000A8"/>
                </a:solidFill>
              </a:rPr>
              <a:t>scaling: </a:t>
            </a:r>
            <a:r>
              <a:rPr lang="en-US" sz="2600"/>
              <a:t>all layer-2 broadcast traffic (ARP, DHCP, unknown MAC) must cross entire LAN 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/>
              <a:t>efficiency, security, privacy issues</a:t>
            </a:r>
          </a:p>
        </p:txBody>
      </p:sp>
    </p:spTree>
    <p:extLst>
      <p:ext uri="{BB962C8B-B14F-4D97-AF65-F5344CB8AC3E}">
        <p14:creationId xmlns:p14="http://schemas.microsoft.com/office/powerpoint/2010/main" val="16516276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81">
            <a:extLst>
              <a:ext uri="{FF2B5EF4-FFF2-40B4-BE49-F238E27FC236}">
                <a16:creationId xmlns:a16="http://schemas.microsoft.com/office/drawing/2014/main" id="{3CF5428C-C859-4945-93EE-5F32714125AB}"/>
              </a:ext>
            </a:extLst>
          </p:cNvPr>
          <p:cNvSpPr>
            <a:spLocks/>
          </p:cNvSpPr>
          <p:nvPr/>
        </p:nvSpPr>
        <p:spPr bwMode="auto">
          <a:xfrm rot="5400000">
            <a:off x="1384209" y="1345534"/>
            <a:ext cx="3296953" cy="511349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3018 w 10166"/>
              <a:gd name="connsiteY0" fmla="*/ 121 h 10000"/>
              <a:gd name="connsiteX1" fmla="*/ 545 w 10166"/>
              <a:gd name="connsiteY1" fmla="*/ 527 h 10000"/>
              <a:gd name="connsiteX2" fmla="*/ 8 w 10166"/>
              <a:gd name="connsiteY2" fmla="*/ 3524 h 10000"/>
              <a:gd name="connsiteX3" fmla="*/ 354 w 10166"/>
              <a:gd name="connsiteY3" fmla="*/ 6305 h 10000"/>
              <a:gd name="connsiteX4" fmla="*/ 1947 w 10166"/>
              <a:gd name="connsiteY4" fmla="*/ 6681 h 10000"/>
              <a:gd name="connsiteX5" fmla="*/ 5285 w 10166"/>
              <a:gd name="connsiteY5" fmla="*/ 9001 h 10000"/>
              <a:gd name="connsiteX6" fmla="*/ 8172 w 10166"/>
              <a:gd name="connsiteY6" fmla="*/ 9974 h 10000"/>
              <a:gd name="connsiteX7" fmla="*/ 9864 w 10166"/>
              <a:gd name="connsiteY7" fmla="*/ 8031 h 10000"/>
              <a:gd name="connsiteX8" fmla="*/ 9830 w 10166"/>
              <a:gd name="connsiteY8" fmla="*/ 3652 h 10000"/>
              <a:gd name="connsiteX9" fmla="*/ 9852 w 10166"/>
              <a:gd name="connsiteY9" fmla="*/ 791 h 10000"/>
              <a:gd name="connsiteX10" fmla="*/ 5984 w 10166"/>
              <a:gd name="connsiteY10" fmla="*/ 50 h 10000"/>
              <a:gd name="connsiteX11" fmla="*/ 3018 w 10166"/>
              <a:gd name="connsiteY11" fmla="*/ 121 h 10000"/>
              <a:gd name="connsiteX0" fmla="*/ 3018 w 10281"/>
              <a:gd name="connsiteY0" fmla="*/ 121 h 10000"/>
              <a:gd name="connsiteX1" fmla="*/ 545 w 10281"/>
              <a:gd name="connsiteY1" fmla="*/ 527 h 10000"/>
              <a:gd name="connsiteX2" fmla="*/ 8 w 10281"/>
              <a:gd name="connsiteY2" fmla="*/ 3524 h 10000"/>
              <a:gd name="connsiteX3" fmla="*/ 354 w 10281"/>
              <a:gd name="connsiteY3" fmla="*/ 6305 h 10000"/>
              <a:gd name="connsiteX4" fmla="*/ 1947 w 10281"/>
              <a:gd name="connsiteY4" fmla="*/ 6681 h 10000"/>
              <a:gd name="connsiteX5" fmla="*/ 5285 w 10281"/>
              <a:gd name="connsiteY5" fmla="*/ 9001 h 10000"/>
              <a:gd name="connsiteX6" fmla="*/ 8172 w 10281"/>
              <a:gd name="connsiteY6" fmla="*/ 9974 h 10000"/>
              <a:gd name="connsiteX7" fmla="*/ 9864 w 10281"/>
              <a:gd name="connsiteY7" fmla="*/ 8031 h 10000"/>
              <a:gd name="connsiteX8" fmla="*/ 10169 w 10281"/>
              <a:gd name="connsiteY8" fmla="*/ 3708 h 10000"/>
              <a:gd name="connsiteX9" fmla="*/ 9852 w 10281"/>
              <a:gd name="connsiteY9" fmla="*/ 791 h 10000"/>
              <a:gd name="connsiteX10" fmla="*/ 5984 w 10281"/>
              <a:gd name="connsiteY10" fmla="*/ 50 h 10000"/>
              <a:gd name="connsiteX11" fmla="*/ 3018 w 10281"/>
              <a:gd name="connsiteY11" fmla="*/ 12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81" h="10000">
                <a:moveTo>
                  <a:pt x="3018" y="121"/>
                </a:moveTo>
                <a:cubicBezTo>
                  <a:pt x="2111" y="201"/>
                  <a:pt x="1047" y="-40"/>
                  <a:pt x="545" y="527"/>
                </a:cubicBezTo>
                <a:cubicBezTo>
                  <a:pt x="43" y="1094"/>
                  <a:pt x="40" y="2561"/>
                  <a:pt x="8" y="3524"/>
                </a:cubicBezTo>
                <a:cubicBezTo>
                  <a:pt x="-24" y="4487"/>
                  <a:pt x="32" y="5779"/>
                  <a:pt x="354" y="6305"/>
                </a:cubicBezTo>
                <a:cubicBezTo>
                  <a:pt x="677" y="6830"/>
                  <a:pt x="1127" y="6231"/>
                  <a:pt x="1947" y="6681"/>
                </a:cubicBezTo>
                <a:cubicBezTo>
                  <a:pt x="2769" y="7131"/>
                  <a:pt x="4247" y="8453"/>
                  <a:pt x="5285" y="9001"/>
                </a:cubicBezTo>
                <a:cubicBezTo>
                  <a:pt x="6321" y="9549"/>
                  <a:pt x="7408" y="10134"/>
                  <a:pt x="8172" y="9974"/>
                </a:cubicBezTo>
                <a:cubicBezTo>
                  <a:pt x="8934" y="9811"/>
                  <a:pt x="9531" y="9075"/>
                  <a:pt x="9864" y="8031"/>
                </a:cubicBezTo>
                <a:cubicBezTo>
                  <a:pt x="10197" y="6987"/>
                  <a:pt x="10171" y="4915"/>
                  <a:pt x="10169" y="3708"/>
                </a:cubicBezTo>
                <a:cubicBezTo>
                  <a:pt x="10167" y="2501"/>
                  <a:pt x="10574" y="1287"/>
                  <a:pt x="9852" y="791"/>
                </a:cubicBezTo>
                <a:cubicBezTo>
                  <a:pt x="9131" y="296"/>
                  <a:pt x="7123" y="162"/>
                  <a:pt x="5984" y="50"/>
                </a:cubicBezTo>
                <a:cubicBezTo>
                  <a:pt x="4845" y="-62"/>
                  <a:pt x="3924" y="42"/>
                  <a:pt x="3018" y="12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6" name="Line 34">
            <a:extLst>
              <a:ext uri="{FF2B5EF4-FFF2-40B4-BE49-F238E27FC236}">
                <a16:creationId xmlns:a16="http://schemas.microsoft.com/office/drawing/2014/main" id="{3FAE4693-385C-C645-A79E-01917C373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7442" y="3407180"/>
            <a:ext cx="0" cy="108858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7" name="Line 35">
            <a:extLst>
              <a:ext uri="{FF2B5EF4-FFF2-40B4-BE49-F238E27FC236}">
                <a16:creationId xmlns:a16="http://schemas.microsoft.com/office/drawing/2014/main" id="{C7800FAD-0DFE-0747-8452-8246D973775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99950" y="3358878"/>
            <a:ext cx="1259908" cy="1204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9">
            <a:extLst>
              <a:ext uri="{FF2B5EF4-FFF2-40B4-BE49-F238E27FC236}">
                <a16:creationId xmlns:a16="http://schemas.microsoft.com/office/drawing/2014/main" id="{7A32F744-D9E7-0240-9B4D-E442496A0F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70548" y="2900589"/>
            <a:ext cx="837404" cy="31455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60">
            <a:extLst>
              <a:ext uri="{FF2B5EF4-FFF2-40B4-BE49-F238E27FC236}">
                <a16:creationId xmlns:a16="http://schemas.microsoft.com/office/drawing/2014/main" id="{93B92453-CB87-1F46-A93B-CFB12C1916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9352" y="2661431"/>
            <a:ext cx="458346" cy="56314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Line 77">
            <a:extLst>
              <a:ext uri="{FF2B5EF4-FFF2-40B4-BE49-F238E27FC236}">
                <a16:creationId xmlns:a16="http://schemas.microsoft.com/office/drawing/2014/main" id="{D1626994-7351-9B45-9889-69F780B40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009" y="2775708"/>
            <a:ext cx="589768" cy="478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B460DB4-2E41-9844-826F-488395C6C560}"/>
              </a:ext>
            </a:extLst>
          </p:cNvPr>
          <p:cNvGrpSpPr/>
          <p:nvPr/>
        </p:nvGrpSpPr>
        <p:grpSpPr>
          <a:xfrm>
            <a:off x="2778135" y="3090622"/>
            <a:ext cx="625610" cy="355986"/>
            <a:chOff x="3668110" y="2448910"/>
            <a:chExt cx="3794234" cy="2165130"/>
          </a:xfrm>
        </p:grpSpPr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32C4E5F4-2A2C-9E42-A028-6DEA491E3C1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F1FDA34C-BC22-6549-ABE6-7CA9EDA7B9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48E45613-CBE7-1648-828B-CAEFD720C47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57886AC-E8C4-3246-BD89-10FDFDE40AE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2105952-B3F3-094E-9618-25D0F352CF2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B6A2FC-66F1-2B48-B42F-38FFB2C0130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2ABB5AB9-B4B7-0646-954A-85D6C76964C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Virtual LANs (VLANs): motivation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74</a:t>
            </a:fld>
            <a:endParaRPr lang="en-US"/>
          </a:p>
        </p:txBody>
      </p:sp>
      <p:sp>
        <p:nvSpPr>
          <p:cNvPr id="72" name="Rectangle 3">
            <a:extLst>
              <a:ext uri="{FF2B5EF4-FFF2-40B4-BE49-F238E27FC236}">
                <a16:creationId xmlns:a16="http://schemas.microsoft.com/office/drawing/2014/main" id="{919CCB5A-F7A6-3041-8DED-98B562399C29}"/>
              </a:ext>
            </a:extLst>
          </p:cNvPr>
          <p:cNvSpPr txBox="1">
            <a:spLocks noChangeArrowheads="1"/>
          </p:cNvSpPr>
          <p:nvPr/>
        </p:nvSpPr>
        <p:spPr>
          <a:xfrm>
            <a:off x="6284890" y="4378817"/>
            <a:ext cx="5589431" cy="23246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>
                <a:solidFill>
                  <a:srgbClr val="000099"/>
                </a:solidFill>
              </a:rPr>
              <a:t>administrative issues:</a:t>
            </a:r>
            <a:endParaRPr lang="en-US"/>
          </a:p>
          <a:p>
            <a:pPr marL="346075" indent="-282575">
              <a:defRPr/>
            </a:pPr>
            <a:r>
              <a:rPr lang="en-US" sz="2600"/>
              <a:t>CS user moves office to EE - </a:t>
            </a:r>
            <a:r>
              <a:rPr lang="en-US" sz="2600" i="1">
                <a:solidFill>
                  <a:srgbClr val="0000A8"/>
                </a:solidFill>
              </a:rPr>
              <a:t>physically</a:t>
            </a:r>
            <a:r>
              <a:rPr lang="en-US" sz="2600"/>
              <a:t> attached to EE switch, but wants to remain</a:t>
            </a:r>
            <a:r>
              <a:rPr lang="en-US" sz="2600" i="1">
                <a:solidFill>
                  <a:srgbClr val="0000A8"/>
                </a:solidFill>
              </a:rPr>
              <a:t> logically </a:t>
            </a:r>
            <a:r>
              <a:rPr lang="en-US" sz="2600"/>
              <a:t>attached to CS switch</a:t>
            </a:r>
          </a:p>
          <a:p>
            <a:pPr marL="130175" indent="0">
              <a:buNone/>
              <a:defRPr/>
            </a:pPr>
            <a:endParaRPr lang="en-US" sz="2400">
              <a:latin typeface="Gill Sans MT" charset="0"/>
            </a:endParaRPr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CDE3168-01B1-EE42-8C39-FEB1CAD83B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5709" y="4430966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8AB651B2-C11B-B942-A8D2-E4EDDA623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30724" y="4466310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373D023-A80D-704D-A234-B3556489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462" y="4487516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0" name="Group 44">
            <a:extLst>
              <a:ext uri="{FF2B5EF4-FFF2-40B4-BE49-F238E27FC236}">
                <a16:creationId xmlns:a16="http://schemas.microsoft.com/office/drawing/2014/main" id="{062DB456-7F54-B541-B0A1-4F52AC653C02}"/>
              </a:ext>
            </a:extLst>
          </p:cNvPr>
          <p:cNvGrpSpPr>
            <a:grpSpLocks/>
          </p:cNvGrpSpPr>
          <p:nvPr/>
        </p:nvGrpSpPr>
        <p:grpSpPr bwMode="auto">
          <a:xfrm>
            <a:off x="753990" y="4284879"/>
            <a:ext cx="388834" cy="356970"/>
            <a:chOff x="-44" y="1473"/>
            <a:chExt cx="981" cy="1105"/>
          </a:xfrm>
        </p:grpSpPr>
        <p:pic>
          <p:nvPicPr>
            <p:cNvPr id="319" name="Picture 45" descr="desktop_computer_stylized_medium">
              <a:extLst>
                <a:ext uri="{FF2B5EF4-FFF2-40B4-BE49-F238E27FC236}">
                  <a16:creationId xmlns:a16="http://schemas.microsoft.com/office/drawing/2014/main" id="{FBBFE943-E7EE-6E4C-84A2-B341CD99C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46">
              <a:extLst>
                <a:ext uri="{FF2B5EF4-FFF2-40B4-BE49-F238E27FC236}">
                  <a16:creationId xmlns:a16="http://schemas.microsoft.com/office/drawing/2014/main" id="{4E4FAEDF-7FB2-F942-96EA-6730EBB03D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1" name="Group 44">
            <a:extLst>
              <a:ext uri="{FF2B5EF4-FFF2-40B4-BE49-F238E27FC236}">
                <a16:creationId xmlns:a16="http://schemas.microsoft.com/office/drawing/2014/main" id="{D137E246-ED3E-B845-9CC9-2900432AA969}"/>
              </a:ext>
            </a:extLst>
          </p:cNvPr>
          <p:cNvGrpSpPr>
            <a:grpSpLocks/>
          </p:cNvGrpSpPr>
          <p:nvPr/>
        </p:nvGrpSpPr>
        <p:grpSpPr bwMode="auto">
          <a:xfrm>
            <a:off x="1032038" y="4624177"/>
            <a:ext cx="388834" cy="356970"/>
            <a:chOff x="-44" y="1473"/>
            <a:chExt cx="981" cy="1105"/>
          </a:xfrm>
        </p:grpSpPr>
        <p:pic>
          <p:nvPicPr>
            <p:cNvPr id="317" name="Picture 45" descr="desktop_computer_stylized_medium">
              <a:extLst>
                <a:ext uri="{FF2B5EF4-FFF2-40B4-BE49-F238E27FC236}">
                  <a16:creationId xmlns:a16="http://schemas.microsoft.com/office/drawing/2014/main" id="{3C868569-640D-CA43-92A7-19EF7AD76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46">
              <a:extLst>
                <a:ext uri="{FF2B5EF4-FFF2-40B4-BE49-F238E27FC236}">
                  <a16:creationId xmlns:a16="http://schemas.microsoft.com/office/drawing/2014/main" id="{9C533B8D-0789-EB48-8A16-C03F8C0F7B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908989A4-EAB1-4A4C-B0F2-A538AF7FDE6F}"/>
              </a:ext>
            </a:extLst>
          </p:cNvPr>
          <p:cNvGrpSpPr>
            <a:grpSpLocks/>
          </p:cNvGrpSpPr>
          <p:nvPr/>
        </p:nvGrpSpPr>
        <p:grpSpPr bwMode="auto">
          <a:xfrm>
            <a:off x="1393719" y="4647740"/>
            <a:ext cx="388834" cy="356970"/>
            <a:chOff x="-44" y="1473"/>
            <a:chExt cx="981" cy="1105"/>
          </a:xfrm>
        </p:grpSpPr>
        <p:pic>
          <p:nvPicPr>
            <p:cNvPr id="315" name="Picture 45" descr="desktop_computer_stylized_medium">
              <a:extLst>
                <a:ext uri="{FF2B5EF4-FFF2-40B4-BE49-F238E27FC236}">
                  <a16:creationId xmlns:a16="http://schemas.microsoft.com/office/drawing/2014/main" id="{CCD0177E-391C-F747-BA11-BB808B864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" name="Freeform 46">
              <a:extLst>
                <a:ext uri="{FF2B5EF4-FFF2-40B4-BE49-F238E27FC236}">
                  <a16:creationId xmlns:a16="http://schemas.microsoft.com/office/drawing/2014/main" id="{D8A8D920-7459-3A40-A28D-C812FF777E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3" name="Line 21">
            <a:extLst>
              <a:ext uri="{FF2B5EF4-FFF2-40B4-BE49-F238E27FC236}">
                <a16:creationId xmlns:a16="http://schemas.microsoft.com/office/drawing/2014/main" id="{D596EE02-2877-8D4E-8822-704DFBF4F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7347" y="4435678"/>
            <a:ext cx="258498" cy="22619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4" name="Line 22">
            <a:extLst>
              <a:ext uri="{FF2B5EF4-FFF2-40B4-BE49-F238E27FC236}">
                <a16:creationId xmlns:a16="http://schemas.microsoft.com/office/drawing/2014/main" id="{FD159478-5B10-D943-B9A3-4C2D6629A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25922" y="4803252"/>
            <a:ext cx="82546" cy="21795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5" name="Line 22">
            <a:extLst>
              <a:ext uri="{FF2B5EF4-FFF2-40B4-BE49-F238E27FC236}">
                <a16:creationId xmlns:a16="http://schemas.microsoft.com/office/drawing/2014/main" id="{0819FCB6-D17A-F548-A572-089E84081B84}"/>
              </a:ext>
            </a:extLst>
          </p:cNvPr>
          <p:cNvSpPr>
            <a:spLocks noChangeShapeType="1"/>
          </p:cNvSpPr>
          <p:nvPr/>
        </p:nvSpPr>
        <p:spPr bwMode="auto">
          <a:xfrm>
            <a:off x="2202884" y="4811498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6" name="Line 20">
            <a:extLst>
              <a:ext uri="{FF2B5EF4-FFF2-40B4-BE49-F238E27FC236}">
                <a16:creationId xmlns:a16="http://schemas.microsoft.com/office/drawing/2014/main" id="{9D0AD87B-6229-6A4A-834B-821DA9BE2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1694" y="4497705"/>
            <a:ext cx="1677" cy="22543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7" name="Group 44">
            <a:extLst>
              <a:ext uri="{FF2B5EF4-FFF2-40B4-BE49-F238E27FC236}">
                <a16:creationId xmlns:a16="http://schemas.microsoft.com/office/drawing/2014/main" id="{EC9C29B6-C80C-DC4F-8570-A458EB0898A9}"/>
              </a:ext>
            </a:extLst>
          </p:cNvPr>
          <p:cNvGrpSpPr>
            <a:grpSpLocks/>
          </p:cNvGrpSpPr>
          <p:nvPr/>
        </p:nvGrpSpPr>
        <p:grpSpPr bwMode="auto">
          <a:xfrm>
            <a:off x="1670682" y="4924597"/>
            <a:ext cx="388834" cy="356970"/>
            <a:chOff x="-44" y="1473"/>
            <a:chExt cx="981" cy="1105"/>
          </a:xfrm>
        </p:grpSpPr>
        <p:pic>
          <p:nvPicPr>
            <p:cNvPr id="313" name="Picture 45" descr="desktop_computer_stylized_medium">
              <a:extLst>
                <a:ext uri="{FF2B5EF4-FFF2-40B4-BE49-F238E27FC236}">
                  <a16:creationId xmlns:a16="http://schemas.microsoft.com/office/drawing/2014/main" id="{D3D44C8E-D7AD-4148-82BB-3B8347CA3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4" name="Freeform 46">
              <a:extLst>
                <a:ext uri="{FF2B5EF4-FFF2-40B4-BE49-F238E27FC236}">
                  <a16:creationId xmlns:a16="http://schemas.microsoft.com/office/drawing/2014/main" id="{45365469-B389-E948-9840-869BF64C2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44">
            <a:extLst>
              <a:ext uri="{FF2B5EF4-FFF2-40B4-BE49-F238E27FC236}">
                <a16:creationId xmlns:a16="http://schemas.microsoft.com/office/drawing/2014/main" id="{C66F5582-6E73-2E48-A106-7D6A75C61460}"/>
              </a:ext>
            </a:extLst>
          </p:cNvPr>
          <p:cNvGrpSpPr>
            <a:grpSpLocks/>
          </p:cNvGrpSpPr>
          <p:nvPr/>
        </p:nvGrpSpPr>
        <p:grpSpPr bwMode="auto">
          <a:xfrm>
            <a:off x="1920239" y="4247763"/>
            <a:ext cx="388834" cy="356970"/>
            <a:chOff x="-44" y="1473"/>
            <a:chExt cx="981" cy="1105"/>
          </a:xfrm>
        </p:grpSpPr>
        <p:pic>
          <p:nvPicPr>
            <p:cNvPr id="309" name="Picture 45" descr="desktop_computer_stylized_medium">
              <a:extLst>
                <a:ext uri="{FF2B5EF4-FFF2-40B4-BE49-F238E27FC236}">
                  <a16:creationId xmlns:a16="http://schemas.microsoft.com/office/drawing/2014/main" id="{C5C8A56E-0ADB-C943-8E67-1CA348C0E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" name="Freeform 46">
              <a:extLst>
                <a:ext uri="{FF2B5EF4-FFF2-40B4-BE49-F238E27FC236}">
                  <a16:creationId xmlns:a16="http://schemas.microsoft.com/office/drawing/2014/main" id="{3E25873E-5BBD-DD43-AF60-AFD0A04192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0" name="Line 20">
            <a:extLst>
              <a:ext uri="{FF2B5EF4-FFF2-40B4-BE49-F238E27FC236}">
                <a16:creationId xmlns:a16="http://schemas.microsoft.com/office/drawing/2014/main" id="{3DF9520D-BDD4-2D48-BDD8-4BFB1C04F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2637" y="4630068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1" name="Line 21">
            <a:extLst>
              <a:ext uri="{FF2B5EF4-FFF2-40B4-BE49-F238E27FC236}">
                <a16:creationId xmlns:a16="http://schemas.microsoft.com/office/drawing/2014/main" id="{85567736-CFFB-0D4E-98EE-48E63887F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7652" y="4665411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Line 22">
            <a:extLst>
              <a:ext uri="{FF2B5EF4-FFF2-40B4-BE49-F238E27FC236}">
                <a16:creationId xmlns:a16="http://schemas.microsoft.com/office/drawing/2014/main" id="{D36168AE-5EE7-4549-A9BB-591263055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4390" y="4686617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3" name="Group 44">
            <a:extLst>
              <a:ext uri="{FF2B5EF4-FFF2-40B4-BE49-F238E27FC236}">
                <a16:creationId xmlns:a16="http://schemas.microsoft.com/office/drawing/2014/main" id="{47BAFA9D-19B3-F841-B575-C70FF5C28A86}"/>
              </a:ext>
            </a:extLst>
          </p:cNvPr>
          <p:cNvGrpSpPr>
            <a:grpSpLocks/>
          </p:cNvGrpSpPr>
          <p:nvPr/>
        </p:nvGrpSpPr>
        <p:grpSpPr bwMode="auto">
          <a:xfrm>
            <a:off x="3741928" y="4492228"/>
            <a:ext cx="388834" cy="356970"/>
            <a:chOff x="-44" y="1473"/>
            <a:chExt cx="981" cy="1105"/>
          </a:xfrm>
        </p:grpSpPr>
        <p:pic>
          <p:nvPicPr>
            <p:cNvPr id="307" name="Picture 45" descr="desktop_computer_stylized_medium">
              <a:extLst>
                <a:ext uri="{FF2B5EF4-FFF2-40B4-BE49-F238E27FC236}">
                  <a16:creationId xmlns:a16="http://schemas.microsoft.com/office/drawing/2014/main" id="{D8C266D1-D841-2545-825E-2D471F91D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" name="Freeform 46">
              <a:extLst>
                <a:ext uri="{FF2B5EF4-FFF2-40B4-BE49-F238E27FC236}">
                  <a16:creationId xmlns:a16="http://schemas.microsoft.com/office/drawing/2014/main" id="{60CBC35B-BBD7-9248-BB3E-2BCDE99AAA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4" name="Group 44">
            <a:extLst>
              <a:ext uri="{FF2B5EF4-FFF2-40B4-BE49-F238E27FC236}">
                <a16:creationId xmlns:a16="http://schemas.microsoft.com/office/drawing/2014/main" id="{989E2B4B-CD31-2B4B-9063-00A145A1908B}"/>
              </a:ext>
            </a:extLst>
          </p:cNvPr>
          <p:cNvGrpSpPr>
            <a:grpSpLocks/>
          </p:cNvGrpSpPr>
          <p:nvPr/>
        </p:nvGrpSpPr>
        <p:grpSpPr bwMode="auto">
          <a:xfrm>
            <a:off x="3918966" y="4823279"/>
            <a:ext cx="389920" cy="356970"/>
            <a:chOff x="-44" y="1473"/>
            <a:chExt cx="981" cy="1105"/>
          </a:xfrm>
        </p:grpSpPr>
        <p:pic>
          <p:nvPicPr>
            <p:cNvPr id="305" name="Picture 45" descr="desktop_computer_stylized_medium">
              <a:extLst>
                <a:ext uri="{FF2B5EF4-FFF2-40B4-BE49-F238E27FC236}">
                  <a16:creationId xmlns:a16="http://schemas.microsoft.com/office/drawing/2014/main" id="{F8491C03-B6AD-434A-A94D-11678F955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46">
              <a:extLst>
                <a:ext uri="{FF2B5EF4-FFF2-40B4-BE49-F238E27FC236}">
                  <a16:creationId xmlns:a16="http://schemas.microsoft.com/office/drawing/2014/main" id="{EF6749DA-70B4-664A-8344-66F95F0182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5" name="Group 44">
            <a:extLst>
              <a:ext uri="{FF2B5EF4-FFF2-40B4-BE49-F238E27FC236}">
                <a16:creationId xmlns:a16="http://schemas.microsoft.com/office/drawing/2014/main" id="{C1CD0C74-CCC0-7B48-9B81-44E23F480EBB}"/>
              </a:ext>
            </a:extLst>
          </p:cNvPr>
          <p:cNvGrpSpPr>
            <a:grpSpLocks/>
          </p:cNvGrpSpPr>
          <p:nvPr/>
        </p:nvGrpSpPr>
        <p:grpSpPr bwMode="auto">
          <a:xfrm>
            <a:off x="4280647" y="4845664"/>
            <a:ext cx="388834" cy="358148"/>
            <a:chOff x="-44" y="1473"/>
            <a:chExt cx="981" cy="1105"/>
          </a:xfrm>
        </p:grpSpPr>
        <p:pic>
          <p:nvPicPr>
            <p:cNvPr id="285" name="Picture 45" descr="desktop_computer_stylized_medium">
              <a:extLst>
                <a:ext uri="{FF2B5EF4-FFF2-40B4-BE49-F238E27FC236}">
                  <a16:creationId xmlns:a16="http://schemas.microsoft.com/office/drawing/2014/main" id="{1EA956C0-544D-EE47-99BB-98E5B15578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4" name="Freeform 46">
              <a:extLst>
                <a:ext uri="{FF2B5EF4-FFF2-40B4-BE49-F238E27FC236}">
                  <a16:creationId xmlns:a16="http://schemas.microsoft.com/office/drawing/2014/main" id="{68A5FE84-A454-224F-8F26-AAA740A1F8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6" name="Line 20">
            <a:extLst>
              <a:ext uri="{FF2B5EF4-FFF2-40B4-BE49-F238E27FC236}">
                <a16:creationId xmlns:a16="http://schemas.microsoft.com/office/drawing/2014/main" id="{71C69516-BE34-544D-9D86-AE7D021BFC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50998" y="4664234"/>
            <a:ext cx="414901" cy="232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Line 21">
            <a:extLst>
              <a:ext uri="{FF2B5EF4-FFF2-40B4-BE49-F238E27FC236}">
                <a16:creationId xmlns:a16="http://schemas.microsoft.com/office/drawing/2014/main" id="{72589EAC-902C-C84A-A47C-676F4D8B2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849" y="4630068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22">
            <a:extLst>
              <a:ext uri="{FF2B5EF4-FFF2-40B4-BE49-F238E27FC236}">
                <a16:creationId xmlns:a16="http://schemas.microsoft.com/office/drawing/2014/main" id="{45CEB9D6-4700-D34C-9D76-9497144AEE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0586" y="4651274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9" name="Group 44">
            <a:extLst>
              <a:ext uri="{FF2B5EF4-FFF2-40B4-BE49-F238E27FC236}">
                <a16:creationId xmlns:a16="http://schemas.microsoft.com/office/drawing/2014/main" id="{5AD1CA38-67D2-314D-A511-4BB18E1E3F29}"/>
              </a:ext>
            </a:extLst>
          </p:cNvPr>
          <p:cNvGrpSpPr>
            <a:grpSpLocks/>
          </p:cNvGrpSpPr>
          <p:nvPr/>
        </p:nvGrpSpPr>
        <p:grpSpPr bwMode="auto">
          <a:xfrm>
            <a:off x="3349835" y="4784402"/>
            <a:ext cx="389920" cy="356970"/>
            <a:chOff x="-44" y="1473"/>
            <a:chExt cx="981" cy="1105"/>
          </a:xfrm>
        </p:grpSpPr>
        <p:pic>
          <p:nvPicPr>
            <p:cNvPr id="283" name="Picture 45" descr="desktop_computer_stylized_medium">
              <a:extLst>
                <a:ext uri="{FF2B5EF4-FFF2-40B4-BE49-F238E27FC236}">
                  <a16:creationId xmlns:a16="http://schemas.microsoft.com/office/drawing/2014/main" id="{1EC31B05-3B53-2B46-A849-22C41D0182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4" name="Freeform 46">
              <a:extLst>
                <a:ext uri="{FF2B5EF4-FFF2-40B4-BE49-F238E27FC236}">
                  <a16:creationId xmlns:a16="http://schemas.microsoft.com/office/drawing/2014/main" id="{7E5B98EC-AAEE-1141-BE38-5AD7301963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0" name="Group 44">
            <a:extLst>
              <a:ext uri="{FF2B5EF4-FFF2-40B4-BE49-F238E27FC236}">
                <a16:creationId xmlns:a16="http://schemas.microsoft.com/office/drawing/2014/main" id="{5EB4704A-F04D-1A43-B828-8F811AB8DEFE}"/>
              </a:ext>
            </a:extLst>
          </p:cNvPr>
          <p:cNvGrpSpPr>
            <a:grpSpLocks/>
          </p:cNvGrpSpPr>
          <p:nvPr/>
        </p:nvGrpSpPr>
        <p:grpSpPr bwMode="auto">
          <a:xfrm>
            <a:off x="2635163" y="4787936"/>
            <a:ext cx="389920" cy="358148"/>
            <a:chOff x="-44" y="1473"/>
            <a:chExt cx="981" cy="1105"/>
          </a:xfrm>
        </p:grpSpPr>
        <p:pic>
          <p:nvPicPr>
            <p:cNvPr id="281" name="Picture 45" descr="desktop_computer_stylized_medium">
              <a:extLst>
                <a:ext uri="{FF2B5EF4-FFF2-40B4-BE49-F238E27FC236}">
                  <a16:creationId xmlns:a16="http://schemas.microsoft.com/office/drawing/2014/main" id="{7F68CBF0-5E7F-5E4D-AFC7-2591CE5A82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" name="Freeform 46">
              <a:extLst>
                <a:ext uri="{FF2B5EF4-FFF2-40B4-BE49-F238E27FC236}">
                  <a16:creationId xmlns:a16="http://schemas.microsoft.com/office/drawing/2014/main" id="{53A859B2-9F45-1D47-82B4-DD9CAF60C7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1" name="Group 44">
            <a:extLst>
              <a:ext uri="{FF2B5EF4-FFF2-40B4-BE49-F238E27FC236}">
                <a16:creationId xmlns:a16="http://schemas.microsoft.com/office/drawing/2014/main" id="{EC8C99E4-04C0-EE47-847D-251EC7D924B5}"/>
              </a:ext>
            </a:extLst>
          </p:cNvPr>
          <p:cNvGrpSpPr>
            <a:grpSpLocks/>
          </p:cNvGrpSpPr>
          <p:nvPr/>
        </p:nvGrpSpPr>
        <p:grpSpPr bwMode="auto">
          <a:xfrm>
            <a:off x="2996844" y="4811498"/>
            <a:ext cx="389920" cy="356970"/>
            <a:chOff x="-44" y="1473"/>
            <a:chExt cx="981" cy="1105"/>
          </a:xfrm>
        </p:grpSpPr>
        <p:pic>
          <p:nvPicPr>
            <p:cNvPr id="279" name="Picture 45" descr="desktop_computer_stylized_medium">
              <a:extLst>
                <a:ext uri="{FF2B5EF4-FFF2-40B4-BE49-F238E27FC236}">
                  <a16:creationId xmlns:a16="http://schemas.microsoft.com/office/drawing/2014/main" id="{3F1EC54D-3426-DF48-9AC8-C2D0EAA258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" name="Freeform 46">
              <a:extLst>
                <a:ext uri="{FF2B5EF4-FFF2-40B4-BE49-F238E27FC236}">
                  <a16:creationId xmlns:a16="http://schemas.microsoft.com/office/drawing/2014/main" id="{142EE49F-C2B9-8F46-A874-3B22BFA085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12" name="Line 20">
            <a:extLst>
              <a:ext uri="{FF2B5EF4-FFF2-40B4-BE49-F238E27FC236}">
                <a16:creationId xmlns:a16="http://schemas.microsoft.com/office/drawing/2014/main" id="{A6DB65A5-822E-1A43-A860-A608522794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0426" y="4534645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3" name="Group 44">
            <a:extLst>
              <a:ext uri="{FF2B5EF4-FFF2-40B4-BE49-F238E27FC236}">
                <a16:creationId xmlns:a16="http://schemas.microsoft.com/office/drawing/2014/main" id="{89187718-AEA8-4A41-BC2F-C194AB67A45C}"/>
              </a:ext>
            </a:extLst>
          </p:cNvPr>
          <p:cNvGrpSpPr>
            <a:grpSpLocks/>
          </p:cNvGrpSpPr>
          <p:nvPr/>
        </p:nvGrpSpPr>
        <p:grpSpPr bwMode="auto">
          <a:xfrm>
            <a:off x="4622370" y="4306005"/>
            <a:ext cx="389920" cy="356970"/>
            <a:chOff x="-44" y="1487"/>
            <a:chExt cx="981" cy="1105"/>
          </a:xfrm>
        </p:grpSpPr>
        <p:pic>
          <p:nvPicPr>
            <p:cNvPr id="277" name="Picture 45" descr="desktop_computer_stylized_medium">
              <a:extLst>
                <a:ext uri="{FF2B5EF4-FFF2-40B4-BE49-F238E27FC236}">
                  <a16:creationId xmlns:a16="http://schemas.microsoft.com/office/drawing/2014/main" id="{E8BD9E7E-7663-4241-9E78-26508E323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87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Freeform 46">
              <a:extLst>
                <a:ext uri="{FF2B5EF4-FFF2-40B4-BE49-F238E27FC236}">
                  <a16:creationId xmlns:a16="http://schemas.microsoft.com/office/drawing/2014/main" id="{6E19BF71-2151-204A-9F5C-47F998CB62A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4" name="Group 906">
            <a:extLst>
              <a:ext uri="{FF2B5EF4-FFF2-40B4-BE49-F238E27FC236}">
                <a16:creationId xmlns:a16="http://schemas.microsoft.com/office/drawing/2014/main" id="{A7B9C5D0-D215-F947-9CBB-71832702EC11}"/>
              </a:ext>
            </a:extLst>
          </p:cNvPr>
          <p:cNvGrpSpPr>
            <a:grpSpLocks/>
          </p:cNvGrpSpPr>
          <p:nvPr/>
        </p:nvGrpSpPr>
        <p:grpSpPr bwMode="auto">
          <a:xfrm>
            <a:off x="3580094" y="2469397"/>
            <a:ext cx="250896" cy="430014"/>
            <a:chOff x="4140" y="429"/>
            <a:chExt cx="1425" cy="2396"/>
          </a:xfrm>
        </p:grpSpPr>
        <p:sp>
          <p:nvSpPr>
            <p:cNvPr id="196" name="Freeform 907">
              <a:extLst>
                <a:ext uri="{FF2B5EF4-FFF2-40B4-BE49-F238E27FC236}">
                  <a16:creationId xmlns:a16="http://schemas.microsoft.com/office/drawing/2014/main" id="{BED9862F-E126-B144-835B-6C18EF8B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Rectangle 908">
              <a:extLst>
                <a:ext uri="{FF2B5EF4-FFF2-40B4-BE49-F238E27FC236}">
                  <a16:creationId xmlns:a16="http://schemas.microsoft.com/office/drawing/2014/main" id="{BF960390-CAA4-C24E-B26D-4A7891B6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Freeform 909">
              <a:extLst>
                <a:ext uri="{FF2B5EF4-FFF2-40B4-BE49-F238E27FC236}">
                  <a16:creationId xmlns:a16="http://schemas.microsoft.com/office/drawing/2014/main" id="{3AB83BC1-35F4-5C43-8974-7DC04042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Freeform 910">
              <a:extLst>
                <a:ext uri="{FF2B5EF4-FFF2-40B4-BE49-F238E27FC236}">
                  <a16:creationId xmlns:a16="http://schemas.microsoft.com/office/drawing/2014/main" id="{1C9CBD09-0952-F44D-8063-C322604A5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0" name="Rectangle 911">
              <a:extLst>
                <a:ext uri="{FF2B5EF4-FFF2-40B4-BE49-F238E27FC236}">
                  <a16:creationId xmlns:a16="http://schemas.microsoft.com/office/drawing/2014/main" id="{2FE8E095-D255-4E40-B122-AD2E7E3A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" name="Group 912">
              <a:extLst>
                <a:ext uri="{FF2B5EF4-FFF2-40B4-BE49-F238E27FC236}">
                  <a16:creationId xmlns:a16="http://schemas.microsoft.com/office/drawing/2014/main" id="{8A2C93E3-6D9A-F441-9E5D-0C22A1EE6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5" name="AutoShape 913">
                <a:extLst>
                  <a:ext uri="{FF2B5EF4-FFF2-40B4-BE49-F238E27FC236}">
                    <a16:creationId xmlns:a16="http://schemas.microsoft.com/office/drawing/2014/main" id="{E998E10D-08F4-154D-AB53-28156DC51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6" name="AutoShape 914">
                <a:extLst>
                  <a:ext uri="{FF2B5EF4-FFF2-40B4-BE49-F238E27FC236}">
                    <a16:creationId xmlns:a16="http://schemas.microsoft.com/office/drawing/2014/main" id="{27E4F92A-5C0A-6843-A304-E9C2D225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2" name="Rectangle 915">
              <a:extLst>
                <a:ext uri="{FF2B5EF4-FFF2-40B4-BE49-F238E27FC236}">
                  <a16:creationId xmlns:a16="http://schemas.microsoft.com/office/drawing/2014/main" id="{DF5BD884-C26A-5D43-B2D5-62FBAD1D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3" name="Group 916">
              <a:extLst>
                <a:ext uri="{FF2B5EF4-FFF2-40B4-BE49-F238E27FC236}">
                  <a16:creationId xmlns:a16="http://schemas.microsoft.com/office/drawing/2014/main" id="{206F7EE4-7EE5-2D48-9725-406B9ED97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5" name="AutoShape 917">
                <a:extLst>
                  <a:ext uri="{FF2B5EF4-FFF2-40B4-BE49-F238E27FC236}">
                    <a16:creationId xmlns:a16="http://schemas.microsoft.com/office/drawing/2014/main" id="{CB506089-40FF-C04F-9FBC-46F1D325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AutoShape 918">
                <a:extLst>
                  <a:ext uri="{FF2B5EF4-FFF2-40B4-BE49-F238E27FC236}">
                    <a16:creationId xmlns:a16="http://schemas.microsoft.com/office/drawing/2014/main" id="{9F16DCF6-C2AC-F543-93EE-ED364F1EA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4" name="Rectangle 919">
              <a:extLst>
                <a:ext uri="{FF2B5EF4-FFF2-40B4-BE49-F238E27FC236}">
                  <a16:creationId xmlns:a16="http://schemas.microsoft.com/office/drawing/2014/main" id="{3B0364FC-659F-3945-8E0B-D71B0CC3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5" name="Rectangle 920">
              <a:extLst>
                <a:ext uri="{FF2B5EF4-FFF2-40B4-BE49-F238E27FC236}">
                  <a16:creationId xmlns:a16="http://schemas.microsoft.com/office/drawing/2014/main" id="{0247F8A1-06CD-AF46-89A9-F0F6E4CE1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6" name="Group 921">
              <a:extLst>
                <a:ext uri="{FF2B5EF4-FFF2-40B4-BE49-F238E27FC236}">
                  <a16:creationId xmlns:a16="http://schemas.microsoft.com/office/drawing/2014/main" id="{9DF8DE74-ED14-FC47-BDC9-C42018BAB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1" name="AutoShape 922">
                <a:extLst>
                  <a:ext uri="{FF2B5EF4-FFF2-40B4-BE49-F238E27FC236}">
                    <a16:creationId xmlns:a16="http://schemas.microsoft.com/office/drawing/2014/main" id="{0EF07A51-AD25-9144-825F-0B2C2B66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37" name="AutoShape 923">
                <a:extLst>
                  <a:ext uri="{FF2B5EF4-FFF2-40B4-BE49-F238E27FC236}">
                    <a16:creationId xmlns:a16="http://schemas.microsoft.com/office/drawing/2014/main" id="{A702F468-48AE-234D-9379-C73A1300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7" name="Freeform 924">
              <a:extLst>
                <a:ext uri="{FF2B5EF4-FFF2-40B4-BE49-F238E27FC236}">
                  <a16:creationId xmlns:a16="http://schemas.microsoft.com/office/drawing/2014/main" id="{5237487A-AE0F-4949-8801-1E4C4F72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8" name="Group 925">
              <a:extLst>
                <a:ext uri="{FF2B5EF4-FFF2-40B4-BE49-F238E27FC236}">
                  <a16:creationId xmlns:a16="http://schemas.microsoft.com/office/drawing/2014/main" id="{068E1C56-AB36-4F41-98F9-19705232DB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0" name="AutoShape 926">
                <a:extLst>
                  <a:ext uri="{FF2B5EF4-FFF2-40B4-BE49-F238E27FC236}">
                    <a16:creationId xmlns:a16="http://schemas.microsoft.com/office/drawing/2014/main" id="{71D6A333-3FF6-B04C-AF15-F69818E44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23" name="AutoShape 927">
                <a:extLst>
                  <a:ext uri="{FF2B5EF4-FFF2-40B4-BE49-F238E27FC236}">
                    <a16:creationId xmlns:a16="http://schemas.microsoft.com/office/drawing/2014/main" id="{1ABCF5F0-CD9D-1746-A808-67AD07A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9" name="Rectangle 928">
              <a:extLst>
                <a:ext uri="{FF2B5EF4-FFF2-40B4-BE49-F238E27FC236}">
                  <a16:creationId xmlns:a16="http://schemas.microsoft.com/office/drawing/2014/main" id="{9C6F879A-C8A9-594A-9188-5391582E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0" name="Freeform 929">
              <a:extLst>
                <a:ext uri="{FF2B5EF4-FFF2-40B4-BE49-F238E27FC236}">
                  <a16:creationId xmlns:a16="http://schemas.microsoft.com/office/drawing/2014/main" id="{7EC604D7-A689-C84C-8581-3313FC7E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1" name="Freeform 930">
              <a:extLst>
                <a:ext uri="{FF2B5EF4-FFF2-40B4-BE49-F238E27FC236}">
                  <a16:creationId xmlns:a16="http://schemas.microsoft.com/office/drawing/2014/main" id="{DACB8CB7-9A88-D642-99BF-B6AAE667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2" name="Oval 931">
              <a:extLst>
                <a:ext uri="{FF2B5EF4-FFF2-40B4-BE49-F238E27FC236}">
                  <a16:creationId xmlns:a16="http://schemas.microsoft.com/office/drawing/2014/main" id="{4D458CCD-2596-7D4D-903A-273DDEC0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Freeform 932">
              <a:extLst>
                <a:ext uri="{FF2B5EF4-FFF2-40B4-BE49-F238E27FC236}">
                  <a16:creationId xmlns:a16="http://schemas.microsoft.com/office/drawing/2014/main" id="{36023226-4276-2849-8FE5-E402719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AutoShape 933">
              <a:extLst>
                <a:ext uri="{FF2B5EF4-FFF2-40B4-BE49-F238E27FC236}">
                  <a16:creationId xmlns:a16="http://schemas.microsoft.com/office/drawing/2014/main" id="{11525C9D-9FA2-A943-81A5-DF14755C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5" name="AutoShape 934">
              <a:extLst>
                <a:ext uri="{FF2B5EF4-FFF2-40B4-BE49-F238E27FC236}">
                  <a16:creationId xmlns:a16="http://schemas.microsoft.com/office/drawing/2014/main" id="{FFDA69C3-A2EC-BF49-A41C-21CAD618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6" name="Oval 935">
              <a:extLst>
                <a:ext uri="{FF2B5EF4-FFF2-40B4-BE49-F238E27FC236}">
                  <a16:creationId xmlns:a16="http://schemas.microsoft.com/office/drawing/2014/main" id="{32A1C75A-951D-8C44-975C-B558D8777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Oval 936">
              <a:extLst>
                <a:ext uri="{FF2B5EF4-FFF2-40B4-BE49-F238E27FC236}">
                  <a16:creationId xmlns:a16="http://schemas.microsoft.com/office/drawing/2014/main" id="{1F74D6CF-0B39-DE4E-9FDF-40332212D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Oval 937">
              <a:extLst>
                <a:ext uri="{FF2B5EF4-FFF2-40B4-BE49-F238E27FC236}">
                  <a16:creationId xmlns:a16="http://schemas.microsoft.com/office/drawing/2014/main" id="{A310EE74-874D-424D-ADB0-C3B8B1F8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9" name="Rectangle 938">
              <a:extLst>
                <a:ext uri="{FF2B5EF4-FFF2-40B4-BE49-F238E27FC236}">
                  <a16:creationId xmlns:a16="http://schemas.microsoft.com/office/drawing/2014/main" id="{6CEE3458-9541-804C-BABB-1D5D0A626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5" name="Group 906">
            <a:extLst>
              <a:ext uri="{FF2B5EF4-FFF2-40B4-BE49-F238E27FC236}">
                <a16:creationId xmlns:a16="http://schemas.microsoft.com/office/drawing/2014/main" id="{E3A67C06-B879-D64F-928D-B0C2F32A9249}"/>
              </a:ext>
            </a:extLst>
          </p:cNvPr>
          <p:cNvGrpSpPr>
            <a:grpSpLocks/>
          </p:cNvGrpSpPr>
          <p:nvPr/>
        </p:nvGrpSpPr>
        <p:grpSpPr bwMode="auto">
          <a:xfrm>
            <a:off x="3993910" y="2847574"/>
            <a:ext cx="250895" cy="430013"/>
            <a:chOff x="4140" y="429"/>
            <a:chExt cx="1425" cy="2396"/>
          </a:xfrm>
        </p:grpSpPr>
        <p:sp>
          <p:nvSpPr>
            <p:cNvPr id="164" name="Freeform 907">
              <a:extLst>
                <a:ext uri="{FF2B5EF4-FFF2-40B4-BE49-F238E27FC236}">
                  <a16:creationId xmlns:a16="http://schemas.microsoft.com/office/drawing/2014/main" id="{282A8192-3A77-134C-807E-91EC9EA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Rectangle 908">
              <a:extLst>
                <a:ext uri="{FF2B5EF4-FFF2-40B4-BE49-F238E27FC236}">
                  <a16:creationId xmlns:a16="http://schemas.microsoft.com/office/drawing/2014/main" id="{AC228ED7-6D71-7F47-A160-E07C5483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66" name="Freeform 909">
              <a:extLst>
                <a:ext uri="{FF2B5EF4-FFF2-40B4-BE49-F238E27FC236}">
                  <a16:creationId xmlns:a16="http://schemas.microsoft.com/office/drawing/2014/main" id="{8B243AF6-502B-AA43-AD5E-4E8DC62E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910">
              <a:extLst>
                <a:ext uri="{FF2B5EF4-FFF2-40B4-BE49-F238E27FC236}">
                  <a16:creationId xmlns:a16="http://schemas.microsoft.com/office/drawing/2014/main" id="{F3F62FB9-5A91-194D-8CE8-618C42B68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Rectangle 911">
              <a:extLst>
                <a:ext uri="{FF2B5EF4-FFF2-40B4-BE49-F238E27FC236}">
                  <a16:creationId xmlns:a16="http://schemas.microsoft.com/office/drawing/2014/main" id="{F78C1223-9CFB-D24C-AA97-88B9175E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69" name="Group 912">
              <a:extLst>
                <a:ext uri="{FF2B5EF4-FFF2-40B4-BE49-F238E27FC236}">
                  <a16:creationId xmlns:a16="http://schemas.microsoft.com/office/drawing/2014/main" id="{51A11393-1087-4140-8E4B-D4DE2AD02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4" name="AutoShape 913">
                <a:extLst>
                  <a:ext uri="{FF2B5EF4-FFF2-40B4-BE49-F238E27FC236}">
                    <a16:creationId xmlns:a16="http://schemas.microsoft.com/office/drawing/2014/main" id="{AE948E34-20DE-3445-8AB7-B9828528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5" name="AutoShape 914">
                <a:extLst>
                  <a:ext uri="{FF2B5EF4-FFF2-40B4-BE49-F238E27FC236}">
                    <a16:creationId xmlns:a16="http://schemas.microsoft.com/office/drawing/2014/main" id="{32D8B979-576F-EB40-95E2-FC106E574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0" name="Rectangle 915">
              <a:extLst>
                <a:ext uri="{FF2B5EF4-FFF2-40B4-BE49-F238E27FC236}">
                  <a16:creationId xmlns:a16="http://schemas.microsoft.com/office/drawing/2014/main" id="{E4CDC6BC-2DA6-BC44-B692-020A0D0A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1" name="Group 916">
              <a:extLst>
                <a:ext uri="{FF2B5EF4-FFF2-40B4-BE49-F238E27FC236}">
                  <a16:creationId xmlns:a16="http://schemas.microsoft.com/office/drawing/2014/main" id="{AB60262A-3F98-094D-9256-31275D6FC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2" name="AutoShape 917">
                <a:extLst>
                  <a:ext uri="{FF2B5EF4-FFF2-40B4-BE49-F238E27FC236}">
                    <a16:creationId xmlns:a16="http://schemas.microsoft.com/office/drawing/2014/main" id="{9E66E9C4-39FB-E64B-9DA9-ADF436E35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3" name="AutoShape 918">
                <a:extLst>
                  <a:ext uri="{FF2B5EF4-FFF2-40B4-BE49-F238E27FC236}">
                    <a16:creationId xmlns:a16="http://schemas.microsoft.com/office/drawing/2014/main" id="{52ECBB6D-04FA-8C47-986B-FB104897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2" name="Rectangle 919">
              <a:extLst>
                <a:ext uri="{FF2B5EF4-FFF2-40B4-BE49-F238E27FC236}">
                  <a16:creationId xmlns:a16="http://schemas.microsoft.com/office/drawing/2014/main" id="{1591C828-7F82-224C-9ABE-80DE0CAD5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3" name="Rectangle 920">
              <a:extLst>
                <a:ext uri="{FF2B5EF4-FFF2-40B4-BE49-F238E27FC236}">
                  <a16:creationId xmlns:a16="http://schemas.microsoft.com/office/drawing/2014/main" id="{BFDBC040-495C-AD4F-AB64-E9145C9E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4" name="Group 921">
              <a:extLst>
                <a:ext uri="{FF2B5EF4-FFF2-40B4-BE49-F238E27FC236}">
                  <a16:creationId xmlns:a16="http://schemas.microsoft.com/office/drawing/2014/main" id="{62D76478-6E9A-C842-89A6-1182B0FFA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0" name="AutoShape 922">
                <a:extLst>
                  <a:ext uri="{FF2B5EF4-FFF2-40B4-BE49-F238E27FC236}">
                    <a16:creationId xmlns:a16="http://schemas.microsoft.com/office/drawing/2014/main" id="{61D556A4-CAE2-F345-B8DF-8C57B78D3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1" name="AutoShape 923">
                <a:extLst>
                  <a:ext uri="{FF2B5EF4-FFF2-40B4-BE49-F238E27FC236}">
                    <a16:creationId xmlns:a16="http://schemas.microsoft.com/office/drawing/2014/main" id="{971A650C-1984-6F4D-9C36-86CD5219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5" name="Freeform 924">
              <a:extLst>
                <a:ext uri="{FF2B5EF4-FFF2-40B4-BE49-F238E27FC236}">
                  <a16:creationId xmlns:a16="http://schemas.microsoft.com/office/drawing/2014/main" id="{FE2F8C79-1F6D-4B42-B415-40743BCA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6" name="Group 925">
              <a:extLst>
                <a:ext uri="{FF2B5EF4-FFF2-40B4-BE49-F238E27FC236}">
                  <a16:creationId xmlns:a16="http://schemas.microsoft.com/office/drawing/2014/main" id="{AFE70400-8965-7B4F-B1F6-374725D345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8" name="AutoShape 926">
                <a:extLst>
                  <a:ext uri="{FF2B5EF4-FFF2-40B4-BE49-F238E27FC236}">
                    <a16:creationId xmlns:a16="http://schemas.microsoft.com/office/drawing/2014/main" id="{CA78E25F-593A-884E-A212-DA0B2C6FD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9" name="AutoShape 927">
                <a:extLst>
                  <a:ext uri="{FF2B5EF4-FFF2-40B4-BE49-F238E27FC236}">
                    <a16:creationId xmlns:a16="http://schemas.microsoft.com/office/drawing/2014/main" id="{E60D41ED-2A41-484C-9046-2D97532F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7" name="Rectangle 928">
              <a:extLst>
                <a:ext uri="{FF2B5EF4-FFF2-40B4-BE49-F238E27FC236}">
                  <a16:creationId xmlns:a16="http://schemas.microsoft.com/office/drawing/2014/main" id="{C45B91FB-758E-6949-9ACB-A99A22C4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8" name="Freeform 929">
              <a:extLst>
                <a:ext uri="{FF2B5EF4-FFF2-40B4-BE49-F238E27FC236}">
                  <a16:creationId xmlns:a16="http://schemas.microsoft.com/office/drawing/2014/main" id="{8BB12A06-CEE5-274E-AFA2-79BC967C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Freeform 930">
              <a:extLst>
                <a:ext uri="{FF2B5EF4-FFF2-40B4-BE49-F238E27FC236}">
                  <a16:creationId xmlns:a16="http://schemas.microsoft.com/office/drawing/2014/main" id="{CAA3B770-95AA-7248-AEDB-C998E136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Oval 931">
              <a:extLst>
                <a:ext uri="{FF2B5EF4-FFF2-40B4-BE49-F238E27FC236}">
                  <a16:creationId xmlns:a16="http://schemas.microsoft.com/office/drawing/2014/main" id="{D7CAFE06-E7B1-2844-BEE0-541C2437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Freeform 932">
              <a:extLst>
                <a:ext uri="{FF2B5EF4-FFF2-40B4-BE49-F238E27FC236}">
                  <a16:creationId xmlns:a16="http://schemas.microsoft.com/office/drawing/2014/main" id="{045B3B81-794C-0147-82F5-95ABFD6C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AutoShape 933">
              <a:extLst>
                <a:ext uri="{FF2B5EF4-FFF2-40B4-BE49-F238E27FC236}">
                  <a16:creationId xmlns:a16="http://schemas.microsoft.com/office/drawing/2014/main" id="{5A5CB92D-83D1-2240-B332-466A5BB1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AutoShape 934">
              <a:extLst>
                <a:ext uri="{FF2B5EF4-FFF2-40B4-BE49-F238E27FC236}">
                  <a16:creationId xmlns:a16="http://schemas.microsoft.com/office/drawing/2014/main" id="{71F487C8-272B-8C43-8DCA-63C8490F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Oval 935">
              <a:extLst>
                <a:ext uri="{FF2B5EF4-FFF2-40B4-BE49-F238E27FC236}">
                  <a16:creationId xmlns:a16="http://schemas.microsoft.com/office/drawing/2014/main" id="{4A774DAE-0466-C84B-9E90-DAD1D7164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5" name="Oval 936">
              <a:extLst>
                <a:ext uri="{FF2B5EF4-FFF2-40B4-BE49-F238E27FC236}">
                  <a16:creationId xmlns:a16="http://schemas.microsoft.com/office/drawing/2014/main" id="{A9B70292-A0C1-0F42-83FF-EEC215BD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Oval 937">
              <a:extLst>
                <a:ext uri="{FF2B5EF4-FFF2-40B4-BE49-F238E27FC236}">
                  <a16:creationId xmlns:a16="http://schemas.microsoft.com/office/drawing/2014/main" id="{82A148D7-01B9-754C-84E5-98B8C25D5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7" name="Rectangle 938">
              <a:extLst>
                <a:ext uri="{FF2B5EF4-FFF2-40B4-BE49-F238E27FC236}">
                  <a16:creationId xmlns:a16="http://schemas.microsoft.com/office/drawing/2014/main" id="{C3D5523A-363B-2642-9D85-3CF484B8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DA7A623-84FE-7649-BC09-AECF83B28AF4}"/>
              </a:ext>
            </a:extLst>
          </p:cNvPr>
          <p:cNvGrpSpPr/>
          <p:nvPr/>
        </p:nvGrpSpPr>
        <p:grpSpPr>
          <a:xfrm>
            <a:off x="1943156" y="2557294"/>
            <a:ext cx="612237" cy="328385"/>
            <a:chOff x="7493876" y="2774731"/>
            <a:chExt cx="1481958" cy="894622"/>
          </a:xfrm>
        </p:grpSpPr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5F1E651-4EC6-FF45-9D6F-E6473C1633E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4B40BAB5-7BB3-FB40-A9ED-8673C88F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0BA7B6A2-DA31-474B-91AC-4A6969C7429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3FB79240-8923-AA4A-BB9B-9ADA9BAB521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97BCE9AE-808F-194B-9274-E87B7C73ABB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0E4C6AF-15F4-8A42-8B1D-06100D31686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8654F13-D45C-2742-96FF-71FAC38C4E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3FC4194-AA92-8446-96E4-D8F9BA52D04A}"/>
              </a:ext>
            </a:extLst>
          </p:cNvPr>
          <p:cNvGrpSpPr/>
          <p:nvPr/>
        </p:nvGrpSpPr>
        <p:grpSpPr>
          <a:xfrm>
            <a:off x="1853790" y="4620776"/>
            <a:ext cx="455726" cy="262502"/>
            <a:chOff x="3668110" y="2448910"/>
            <a:chExt cx="3794234" cy="2165130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F9CC670-89DB-094A-82D0-6F719FCF67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C35570F-CC43-8D45-AEA4-B781C6FB84B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E298724-015E-974F-8728-54948627504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8D59BF-37A3-C74C-AC4F-8A2FFB68F07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D8FAF41-F93B-E042-B916-EB277D0662E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B17F6B3B-10EC-BD49-9D86-2EF626AD0E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1C1393-9ED2-A944-BDA1-DA3D53E6ACA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36CC37C-87FD-3D48-B7A2-809DD5C57BF5}"/>
              </a:ext>
            </a:extLst>
          </p:cNvPr>
          <p:cNvGrpSpPr/>
          <p:nvPr/>
        </p:nvGrpSpPr>
        <p:grpSpPr>
          <a:xfrm>
            <a:off x="2906147" y="4468033"/>
            <a:ext cx="455726" cy="262502"/>
            <a:chOff x="3668110" y="2448910"/>
            <a:chExt cx="3794234" cy="2165130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2356B931-44E5-3F44-8FDC-74A46B6E902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8A52C57-520F-9747-8460-5AAF0FC0EAD4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30157AC0-1E32-2A41-95FD-7F17E9D163A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163011B3-F45A-5244-96F4-5F404828C5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29DC67C-10FD-3B4D-A055-98630FCF5D2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3FE3A5B-7AE3-7A4C-9BD4-6DBB8A3AFB4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FC26F94-08E9-0549-B31B-7DE42BFD5BE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" name="Oval 5">
            <a:extLst>
              <a:ext uri="{FF2B5EF4-FFF2-40B4-BE49-F238E27FC236}">
                <a16:creationId xmlns:a16="http://schemas.microsoft.com/office/drawing/2014/main" id="{8238E296-799C-104B-9D2A-5B14B9D6E997}"/>
              </a:ext>
            </a:extLst>
          </p:cNvPr>
          <p:cNvSpPr/>
          <p:nvPr/>
        </p:nvSpPr>
        <p:spPr>
          <a:xfrm>
            <a:off x="3789045" y="4034790"/>
            <a:ext cx="1415415" cy="1343025"/>
          </a:xfrm>
          <a:prstGeom prst="ellipse">
            <a:avLst/>
          </a:prstGeom>
          <a:noFill/>
          <a:ln w="19050">
            <a:solidFill>
              <a:srgbClr val="0000A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03E46E3-5EEE-1249-846B-83D8E9F883A8}"/>
              </a:ext>
            </a:extLst>
          </p:cNvPr>
          <p:cNvSpPr/>
          <p:nvPr/>
        </p:nvSpPr>
        <p:spPr>
          <a:xfrm rot="1109789">
            <a:off x="775631" y="4032587"/>
            <a:ext cx="1945861" cy="1335721"/>
          </a:xfrm>
          <a:prstGeom prst="ellipse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90E4507-2CDA-014C-9F4F-8030F04F859E}"/>
              </a:ext>
            </a:extLst>
          </p:cNvPr>
          <p:cNvSpPr/>
          <p:nvPr/>
        </p:nvSpPr>
        <p:spPr>
          <a:xfrm>
            <a:off x="1023151" y="3962400"/>
            <a:ext cx="748665" cy="169545"/>
          </a:xfrm>
          <a:prstGeom prst="rect">
            <a:avLst/>
          </a:prstGeom>
          <a:solidFill>
            <a:srgbClr val="9CE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C906BD4-1D3D-4844-8259-6DAD4A12C76B}"/>
              </a:ext>
            </a:extLst>
          </p:cNvPr>
          <p:cNvSpPr txBox="1"/>
          <p:nvPr/>
        </p:nvSpPr>
        <p:spPr>
          <a:xfrm>
            <a:off x="979209" y="3735832"/>
            <a:ext cx="1068947" cy="512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600"/>
              <a:t>Computer </a:t>
            </a:r>
          </a:p>
          <a:p>
            <a:pPr>
              <a:lnSpc>
                <a:spcPct val="85000"/>
              </a:lnSpc>
            </a:pPr>
            <a:r>
              <a:rPr lang="en-US" sz="1600"/>
              <a:t>Science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00A8A98-CA9C-0447-A884-8B9F07077C06}"/>
              </a:ext>
            </a:extLst>
          </p:cNvPr>
          <p:cNvGrpSpPr/>
          <p:nvPr/>
        </p:nvGrpSpPr>
        <p:grpSpPr>
          <a:xfrm>
            <a:off x="4561160" y="3962400"/>
            <a:ext cx="390965" cy="303481"/>
            <a:chOff x="3878580" y="5130446"/>
            <a:chExt cx="390965" cy="303481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AF7F944-BF94-374F-9872-EC0AA6C7AB53}"/>
                </a:ext>
              </a:extLst>
            </p:cNvPr>
            <p:cNvSpPr/>
            <p:nvPr/>
          </p:nvSpPr>
          <p:spPr>
            <a:xfrm>
              <a:off x="3878580" y="5172075"/>
              <a:ext cx="356235" cy="169545"/>
            </a:xfrm>
            <a:prstGeom prst="rect">
              <a:avLst/>
            </a:prstGeom>
            <a:solidFill>
              <a:srgbClr val="9CE0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B08275E2-D861-284C-8508-F089B5612D6A}"/>
                </a:ext>
              </a:extLst>
            </p:cNvPr>
            <p:cNvSpPr txBox="1"/>
            <p:nvPr/>
          </p:nvSpPr>
          <p:spPr>
            <a:xfrm>
              <a:off x="3882901" y="5130446"/>
              <a:ext cx="386644" cy="3034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600"/>
                <a:t>EE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C172338A-93CF-9F4E-B72F-E32B90492E18}"/>
              </a:ext>
            </a:extLst>
          </p:cNvPr>
          <p:cNvGrpSpPr/>
          <p:nvPr/>
        </p:nvGrpSpPr>
        <p:grpSpPr>
          <a:xfrm>
            <a:off x="4226162" y="4486689"/>
            <a:ext cx="455726" cy="262502"/>
            <a:chOff x="3668110" y="2448910"/>
            <a:chExt cx="3794234" cy="216513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1D3CB39-88E8-BE41-953B-0BCD321784A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1F6FF40-E209-2C4F-998B-EACCEAD78C0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85C88B42-46C3-8448-9752-714A4EE68AA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2B03237-BE67-DA40-8F8A-49F6F88491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D16D500-6BE3-3A44-9006-1263D181342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B5AADC8-D1D8-AE47-BC82-F8EAC740C7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636C4C0B-0A49-B540-B6B3-1F52B9A8C35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FC0C12D-791A-7C43-97DF-19F78F6E6F59}"/>
              </a:ext>
            </a:extLst>
          </p:cNvPr>
          <p:cNvGrpSpPr/>
          <p:nvPr/>
        </p:nvGrpSpPr>
        <p:grpSpPr>
          <a:xfrm>
            <a:off x="1720833" y="3315547"/>
            <a:ext cx="3403617" cy="1758103"/>
            <a:chOff x="1720833" y="3315547"/>
            <a:chExt cx="3403617" cy="1758103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F47139A-F594-B04E-B78D-A318DF9F601B}"/>
                </a:ext>
              </a:extLst>
            </p:cNvPr>
            <p:cNvGrpSpPr/>
            <p:nvPr/>
          </p:nvGrpSpPr>
          <p:grpSpPr>
            <a:xfrm>
              <a:off x="4692650" y="4630977"/>
              <a:ext cx="431800" cy="442673"/>
              <a:chOff x="4692650" y="4630977"/>
              <a:chExt cx="431800" cy="442673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3DD359C1-18FC-7B46-9593-FA90AF3DE450}"/>
                  </a:ext>
                </a:extLst>
              </p:cNvPr>
              <p:cNvSpPr/>
              <p:nvPr/>
            </p:nvSpPr>
            <p:spPr>
              <a:xfrm>
                <a:off x="4692650" y="4654550"/>
                <a:ext cx="431800" cy="419100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2A99D692-EA7A-D04C-BBFE-C84313A8C55F}"/>
                  </a:ext>
                </a:extLst>
              </p:cNvPr>
              <p:cNvSpPr/>
              <p:nvPr/>
            </p:nvSpPr>
            <p:spPr>
              <a:xfrm rot="1672634">
                <a:off x="4708332" y="4630977"/>
                <a:ext cx="100405" cy="275301"/>
              </a:xfrm>
              <a:prstGeom prst="rect">
                <a:avLst/>
              </a:prstGeom>
              <a:solidFill>
                <a:srgbClr val="9CE0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FD28509-F617-F84F-9927-F274B4E6008F}"/>
                </a:ext>
              </a:extLst>
            </p:cNvPr>
            <p:cNvGrpSpPr/>
            <p:nvPr/>
          </p:nvGrpSpPr>
          <p:grpSpPr>
            <a:xfrm>
              <a:off x="1720833" y="3315547"/>
              <a:ext cx="3138635" cy="1350613"/>
              <a:chOff x="1720833" y="3315547"/>
              <a:chExt cx="3138635" cy="1350613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5E4B625D-8128-5940-A225-2922C6D629EE}"/>
                  </a:ext>
                </a:extLst>
              </p:cNvPr>
              <p:cNvSpPr/>
              <p:nvPr/>
            </p:nvSpPr>
            <p:spPr>
              <a:xfrm rot="959039">
                <a:off x="1720833" y="4041748"/>
                <a:ext cx="595424" cy="136164"/>
              </a:xfrm>
              <a:prstGeom prst="rect">
                <a:avLst/>
              </a:prstGeom>
              <a:solidFill>
                <a:srgbClr val="9CE0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9858C4E2-CD6B-204D-A889-E8BC78094E5C}"/>
                  </a:ext>
                </a:extLst>
              </p:cNvPr>
              <p:cNvSpPr/>
              <p:nvPr/>
            </p:nvSpPr>
            <p:spPr>
              <a:xfrm>
                <a:off x="1831800" y="3315547"/>
                <a:ext cx="3027668" cy="1350613"/>
              </a:xfrm>
              <a:custGeom>
                <a:avLst/>
                <a:gdLst>
                  <a:gd name="connsiteX0" fmla="*/ 2579570 w 2579570"/>
                  <a:gd name="connsiteY0" fmla="*/ 1087655 h 1087655"/>
                  <a:gd name="connsiteX1" fmla="*/ 2314876 w 2579570"/>
                  <a:gd name="connsiteY1" fmla="*/ 774834 h 1087655"/>
                  <a:gd name="connsiteX2" fmla="*/ 1525604 w 2579570"/>
                  <a:gd name="connsiteY2" fmla="*/ 28876 h 1087655"/>
                  <a:gd name="connsiteX3" fmla="*/ 322446 w 2579570"/>
                  <a:gd name="connsiteY3" fmla="*/ 0 h 1087655"/>
                  <a:gd name="connsiteX4" fmla="*/ 0 w 2579570"/>
                  <a:gd name="connsiteY4" fmla="*/ 250257 h 1087655"/>
                  <a:gd name="connsiteX5" fmla="*/ 158817 w 2579570"/>
                  <a:gd name="connsiteY5" fmla="*/ 409074 h 1087655"/>
                  <a:gd name="connsiteX0" fmla="*/ 2579570 w 2579570"/>
                  <a:gd name="connsiteY0" fmla="*/ 1136124 h 1136124"/>
                  <a:gd name="connsiteX1" fmla="*/ 2314876 w 2579570"/>
                  <a:gd name="connsiteY1" fmla="*/ 823303 h 1136124"/>
                  <a:gd name="connsiteX2" fmla="*/ 1525604 w 2579570"/>
                  <a:gd name="connsiteY2" fmla="*/ 77345 h 1136124"/>
                  <a:gd name="connsiteX3" fmla="*/ 322446 w 2579570"/>
                  <a:gd name="connsiteY3" fmla="*/ 48469 h 1136124"/>
                  <a:gd name="connsiteX4" fmla="*/ 0 w 2579570"/>
                  <a:gd name="connsiteY4" fmla="*/ 298726 h 1136124"/>
                  <a:gd name="connsiteX5" fmla="*/ 158817 w 2579570"/>
                  <a:gd name="connsiteY5" fmla="*/ 457543 h 1136124"/>
                  <a:gd name="connsiteX0" fmla="*/ 2579570 w 2579570"/>
                  <a:gd name="connsiteY0" fmla="*/ 1152990 h 1152990"/>
                  <a:gd name="connsiteX1" fmla="*/ 2314876 w 2579570"/>
                  <a:gd name="connsiteY1" fmla="*/ 840169 h 1152990"/>
                  <a:gd name="connsiteX2" fmla="*/ 1525604 w 2579570"/>
                  <a:gd name="connsiteY2" fmla="*/ 94211 h 1152990"/>
                  <a:gd name="connsiteX3" fmla="*/ 322446 w 2579570"/>
                  <a:gd name="connsiteY3" fmla="*/ 65335 h 1152990"/>
                  <a:gd name="connsiteX4" fmla="*/ 0 w 2579570"/>
                  <a:gd name="connsiteY4" fmla="*/ 315592 h 1152990"/>
                  <a:gd name="connsiteX5" fmla="*/ 158817 w 2579570"/>
                  <a:gd name="connsiteY5" fmla="*/ 474409 h 1152990"/>
                  <a:gd name="connsiteX0" fmla="*/ 2609416 w 2609416"/>
                  <a:gd name="connsiteY0" fmla="*/ 1152990 h 1152990"/>
                  <a:gd name="connsiteX1" fmla="*/ 2344722 w 2609416"/>
                  <a:gd name="connsiteY1" fmla="*/ 840169 h 1152990"/>
                  <a:gd name="connsiteX2" fmla="*/ 1555450 w 2609416"/>
                  <a:gd name="connsiteY2" fmla="*/ 94211 h 1152990"/>
                  <a:gd name="connsiteX3" fmla="*/ 352292 w 2609416"/>
                  <a:gd name="connsiteY3" fmla="*/ 65335 h 1152990"/>
                  <a:gd name="connsiteX4" fmla="*/ 29846 w 2609416"/>
                  <a:gd name="connsiteY4" fmla="*/ 315592 h 1152990"/>
                  <a:gd name="connsiteX5" fmla="*/ 188663 w 2609416"/>
                  <a:gd name="connsiteY5" fmla="*/ 474409 h 1152990"/>
                  <a:gd name="connsiteX0" fmla="*/ 2580324 w 2580324"/>
                  <a:gd name="connsiteY0" fmla="*/ 1152990 h 1152990"/>
                  <a:gd name="connsiteX1" fmla="*/ 2315630 w 2580324"/>
                  <a:gd name="connsiteY1" fmla="*/ 840169 h 1152990"/>
                  <a:gd name="connsiteX2" fmla="*/ 1526358 w 2580324"/>
                  <a:gd name="connsiteY2" fmla="*/ 94211 h 1152990"/>
                  <a:gd name="connsiteX3" fmla="*/ 323200 w 2580324"/>
                  <a:gd name="connsiteY3" fmla="*/ 65335 h 1152990"/>
                  <a:gd name="connsiteX4" fmla="*/ 754 w 2580324"/>
                  <a:gd name="connsiteY4" fmla="*/ 315592 h 1152990"/>
                  <a:gd name="connsiteX5" fmla="*/ 159571 w 2580324"/>
                  <a:gd name="connsiteY5" fmla="*/ 474409 h 1152990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23846 h 1123846"/>
                  <a:gd name="connsiteX1" fmla="*/ 2277458 w 2542152"/>
                  <a:gd name="connsiteY1" fmla="*/ 811025 h 1123846"/>
                  <a:gd name="connsiteX2" fmla="*/ 1488186 w 2542152"/>
                  <a:gd name="connsiteY2" fmla="*/ 65067 h 1123846"/>
                  <a:gd name="connsiteX3" fmla="*/ 309091 w 2542152"/>
                  <a:gd name="connsiteY3" fmla="*/ 65067 h 1123846"/>
                  <a:gd name="connsiteX4" fmla="*/ 1083 w 2542152"/>
                  <a:gd name="connsiteY4" fmla="*/ 300886 h 1123846"/>
                  <a:gd name="connsiteX5" fmla="*/ 121399 w 2542152"/>
                  <a:gd name="connsiteY5" fmla="*/ 445265 h 1123846"/>
                  <a:gd name="connsiteX0" fmla="*/ 2542152 w 2542152"/>
                  <a:gd name="connsiteY0" fmla="*/ 1128000 h 1128000"/>
                  <a:gd name="connsiteX1" fmla="*/ 2277458 w 2542152"/>
                  <a:gd name="connsiteY1" fmla="*/ 815179 h 1128000"/>
                  <a:gd name="connsiteX2" fmla="*/ 1488186 w 2542152"/>
                  <a:gd name="connsiteY2" fmla="*/ 69221 h 1128000"/>
                  <a:gd name="connsiteX3" fmla="*/ 309091 w 2542152"/>
                  <a:gd name="connsiteY3" fmla="*/ 69221 h 1128000"/>
                  <a:gd name="connsiteX4" fmla="*/ 1083 w 2542152"/>
                  <a:gd name="connsiteY4" fmla="*/ 305040 h 1128000"/>
                  <a:gd name="connsiteX5" fmla="*/ 121399 w 2542152"/>
                  <a:gd name="connsiteY5" fmla="*/ 449419 h 1128000"/>
                  <a:gd name="connsiteX0" fmla="*/ 2542152 w 2542152"/>
                  <a:gd name="connsiteY0" fmla="*/ 1128000 h 1128000"/>
                  <a:gd name="connsiteX1" fmla="*/ 2277458 w 2542152"/>
                  <a:gd name="connsiteY1" fmla="*/ 815179 h 1128000"/>
                  <a:gd name="connsiteX2" fmla="*/ 1488186 w 2542152"/>
                  <a:gd name="connsiteY2" fmla="*/ 69221 h 1128000"/>
                  <a:gd name="connsiteX3" fmla="*/ 309091 w 2542152"/>
                  <a:gd name="connsiteY3" fmla="*/ 69221 h 1128000"/>
                  <a:gd name="connsiteX4" fmla="*/ 1083 w 2542152"/>
                  <a:gd name="connsiteY4" fmla="*/ 305040 h 1128000"/>
                  <a:gd name="connsiteX5" fmla="*/ 121399 w 2542152"/>
                  <a:gd name="connsiteY5" fmla="*/ 449419 h 1128000"/>
                  <a:gd name="connsiteX0" fmla="*/ 2542152 w 2542152"/>
                  <a:gd name="connsiteY0" fmla="*/ 1120089 h 1120089"/>
                  <a:gd name="connsiteX1" fmla="*/ 2277458 w 2542152"/>
                  <a:gd name="connsiteY1" fmla="*/ 807268 h 1120089"/>
                  <a:gd name="connsiteX2" fmla="*/ 1488186 w 2542152"/>
                  <a:gd name="connsiteY2" fmla="*/ 61310 h 1120089"/>
                  <a:gd name="connsiteX3" fmla="*/ 328342 w 2542152"/>
                  <a:gd name="connsiteY3" fmla="*/ 80560 h 1120089"/>
                  <a:gd name="connsiteX4" fmla="*/ 1083 w 2542152"/>
                  <a:gd name="connsiteY4" fmla="*/ 297129 h 1120089"/>
                  <a:gd name="connsiteX5" fmla="*/ 121399 w 2542152"/>
                  <a:gd name="connsiteY5" fmla="*/ 441508 h 1120089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090184 h 1090184"/>
                  <a:gd name="connsiteX1" fmla="*/ 2277458 w 2542152"/>
                  <a:gd name="connsiteY1" fmla="*/ 777363 h 1090184"/>
                  <a:gd name="connsiteX2" fmla="*/ 1488186 w 2542152"/>
                  <a:gd name="connsiteY2" fmla="*/ 31405 h 1090184"/>
                  <a:gd name="connsiteX3" fmla="*/ 328342 w 2542152"/>
                  <a:gd name="connsiteY3" fmla="*/ 50655 h 1090184"/>
                  <a:gd name="connsiteX4" fmla="*/ 1083 w 2542152"/>
                  <a:gd name="connsiteY4" fmla="*/ 267224 h 1090184"/>
                  <a:gd name="connsiteX5" fmla="*/ 121399 w 2542152"/>
                  <a:gd name="connsiteY5" fmla="*/ 411603 h 1090184"/>
                  <a:gd name="connsiteX0" fmla="*/ 2542152 w 2542152"/>
                  <a:gd name="connsiteY0" fmla="*/ 1090184 h 1090184"/>
                  <a:gd name="connsiteX1" fmla="*/ 2277458 w 2542152"/>
                  <a:gd name="connsiteY1" fmla="*/ 777363 h 1090184"/>
                  <a:gd name="connsiteX2" fmla="*/ 1488186 w 2542152"/>
                  <a:gd name="connsiteY2" fmla="*/ 31405 h 1090184"/>
                  <a:gd name="connsiteX3" fmla="*/ 328342 w 2542152"/>
                  <a:gd name="connsiteY3" fmla="*/ 50655 h 1090184"/>
                  <a:gd name="connsiteX4" fmla="*/ 1083 w 2542152"/>
                  <a:gd name="connsiteY4" fmla="*/ 267224 h 1090184"/>
                  <a:gd name="connsiteX5" fmla="*/ 121399 w 2542152"/>
                  <a:gd name="connsiteY5" fmla="*/ 411603 h 1090184"/>
                  <a:gd name="connsiteX0" fmla="*/ 2542152 w 2542152"/>
                  <a:gd name="connsiteY0" fmla="*/ 1096253 h 1096253"/>
                  <a:gd name="connsiteX1" fmla="*/ 2277458 w 2542152"/>
                  <a:gd name="connsiteY1" fmla="*/ 783432 h 1096253"/>
                  <a:gd name="connsiteX2" fmla="*/ 1353432 w 2542152"/>
                  <a:gd name="connsiteY2" fmla="*/ 27849 h 1096253"/>
                  <a:gd name="connsiteX3" fmla="*/ 328342 w 2542152"/>
                  <a:gd name="connsiteY3" fmla="*/ 56724 h 1096253"/>
                  <a:gd name="connsiteX4" fmla="*/ 1083 w 2542152"/>
                  <a:gd name="connsiteY4" fmla="*/ 273293 h 1096253"/>
                  <a:gd name="connsiteX5" fmla="*/ 121399 w 2542152"/>
                  <a:gd name="connsiteY5" fmla="*/ 417672 h 1096253"/>
                  <a:gd name="connsiteX0" fmla="*/ 2542152 w 2542152"/>
                  <a:gd name="connsiteY0" fmla="*/ 1110529 h 1110529"/>
                  <a:gd name="connsiteX1" fmla="*/ 2277458 w 2542152"/>
                  <a:gd name="connsiteY1" fmla="*/ 797708 h 1110529"/>
                  <a:gd name="connsiteX2" fmla="*/ 1353432 w 2542152"/>
                  <a:gd name="connsiteY2" fmla="*/ 42125 h 1110529"/>
                  <a:gd name="connsiteX3" fmla="*/ 328342 w 2542152"/>
                  <a:gd name="connsiteY3" fmla="*/ 71000 h 1110529"/>
                  <a:gd name="connsiteX4" fmla="*/ 1083 w 2542152"/>
                  <a:gd name="connsiteY4" fmla="*/ 287569 h 1110529"/>
                  <a:gd name="connsiteX5" fmla="*/ 121399 w 2542152"/>
                  <a:gd name="connsiteY5" fmla="*/ 431948 h 1110529"/>
                  <a:gd name="connsiteX0" fmla="*/ 2542152 w 2542152"/>
                  <a:gd name="connsiteY0" fmla="*/ 1144442 h 1144442"/>
                  <a:gd name="connsiteX1" fmla="*/ 2277458 w 2542152"/>
                  <a:gd name="connsiteY1" fmla="*/ 831621 h 1144442"/>
                  <a:gd name="connsiteX2" fmla="*/ 1353432 w 2542152"/>
                  <a:gd name="connsiteY2" fmla="*/ 76038 h 1144442"/>
                  <a:gd name="connsiteX3" fmla="*/ 309091 w 2542152"/>
                  <a:gd name="connsiteY3" fmla="*/ 95288 h 1144442"/>
                  <a:gd name="connsiteX4" fmla="*/ 1083 w 2542152"/>
                  <a:gd name="connsiteY4" fmla="*/ 321482 h 1144442"/>
                  <a:gd name="connsiteX5" fmla="*/ 121399 w 2542152"/>
                  <a:gd name="connsiteY5" fmla="*/ 465861 h 1144442"/>
                  <a:gd name="connsiteX0" fmla="*/ 2541959 w 2541959"/>
                  <a:gd name="connsiteY0" fmla="*/ 1144442 h 1144442"/>
                  <a:gd name="connsiteX1" fmla="*/ 2277265 w 2541959"/>
                  <a:gd name="connsiteY1" fmla="*/ 831621 h 1144442"/>
                  <a:gd name="connsiteX2" fmla="*/ 1353239 w 2541959"/>
                  <a:gd name="connsiteY2" fmla="*/ 76038 h 1144442"/>
                  <a:gd name="connsiteX3" fmla="*/ 308898 w 2541959"/>
                  <a:gd name="connsiteY3" fmla="*/ 95288 h 1144442"/>
                  <a:gd name="connsiteX4" fmla="*/ 890 w 2541959"/>
                  <a:gd name="connsiteY4" fmla="*/ 321482 h 1144442"/>
                  <a:gd name="connsiteX5" fmla="*/ 140456 w 2541959"/>
                  <a:gd name="connsiteY5" fmla="*/ 470674 h 1144442"/>
                  <a:gd name="connsiteX0" fmla="*/ 2541959 w 2541959"/>
                  <a:gd name="connsiteY0" fmla="*/ 1144442 h 1144442"/>
                  <a:gd name="connsiteX1" fmla="*/ 2277265 w 2541959"/>
                  <a:gd name="connsiteY1" fmla="*/ 831621 h 1144442"/>
                  <a:gd name="connsiteX2" fmla="*/ 1353239 w 2541959"/>
                  <a:gd name="connsiteY2" fmla="*/ 76038 h 1144442"/>
                  <a:gd name="connsiteX3" fmla="*/ 308898 w 2541959"/>
                  <a:gd name="connsiteY3" fmla="*/ 95288 h 1144442"/>
                  <a:gd name="connsiteX4" fmla="*/ 890 w 2541959"/>
                  <a:gd name="connsiteY4" fmla="*/ 321482 h 1144442"/>
                  <a:gd name="connsiteX5" fmla="*/ 140456 w 2541959"/>
                  <a:gd name="connsiteY5" fmla="*/ 470674 h 1144442"/>
                  <a:gd name="connsiteX0" fmla="*/ 2549067 w 2549067"/>
                  <a:gd name="connsiteY0" fmla="*/ 1144442 h 1144442"/>
                  <a:gd name="connsiteX1" fmla="*/ 2284373 w 2549067"/>
                  <a:gd name="connsiteY1" fmla="*/ 831621 h 1144442"/>
                  <a:gd name="connsiteX2" fmla="*/ 1360347 w 2549067"/>
                  <a:gd name="connsiteY2" fmla="*/ 76038 h 1144442"/>
                  <a:gd name="connsiteX3" fmla="*/ 316006 w 2549067"/>
                  <a:gd name="connsiteY3" fmla="*/ 95288 h 1144442"/>
                  <a:gd name="connsiteX4" fmla="*/ 7998 w 2549067"/>
                  <a:gd name="connsiteY4" fmla="*/ 321482 h 1144442"/>
                  <a:gd name="connsiteX5" fmla="*/ 147564 w 2549067"/>
                  <a:gd name="connsiteY5" fmla="*/ 470674 h 1144442"/>
                  <a:gd name="connsiteX0" fmla="*/ 2530309 w 2530309"/>
                  <a:gd name="connsiteY0" fmla="*/ 1126668 h 1126668"/>
                  <a:gd name="connsiteX1" fmla="*/ 2265615 w 2530309"/>
                  <a:gd name="connsiteY1" fmla="*/ 813847 h 1126668"/>
                  <a:gd name="connsiteX2" fmla="*/ 1341589 w 2530309"/>
                  <a:gd name="connsiteY2" fmla="*/ 58264 h 1126668"/>
                  <a:gd name="connsiteX3" fmla="*/ 297248 w 2530309"/>
                  <a:gd name="connsiteY3" fmla="*/ 77514 h 1126668"/>
                  <a:gd name="connsiteX4" fmla="*/ 9118 w 2530309"/>
                  <a:gd name="connsiteY4" fmla="*/ 290455 h 1126668"/>
                  <a:gd name="connsiteX5" fmla="*/ 128806 w 2530309"/>
                  <a:gd name="connsiteY5" fmla="*/ 452900 h 1126668"/>
                  <a:gd name="connsiteX0" fmla="*/ 2536092 w 2536092"/>
                  <a:gd name="connsiteY0" fmla="*/ 1126668 h 1126668"/>
                  <a:gd name="connsiteX1" fmla="*/ 2271398 w 2536092"/>
                  <a:gd name="connsiteY1" fmla="*/ 813847 h 1126668"/>
                  <a:gd name="connsiteX2" fmla="*/ 1347372 w 2536092"/>
                  <a:gd name="connsiteY2" fmla="*/ 58264 h 1126668"/>
                  <a:gd name="connsiteX3" fmla="*/ 303031 w 2536092"/>
                  <a:gd name="connsiteY3" fmla="*/ 77514 h 1126668"/>
                  <a:gd name="connsiteX4" fmla="*/ 14901 w 2536092"/>
                  <a:gd name="connsiteY4" fmla="*/ 290455 h 1126668"/>
                  <a:gd name="connsiteX5" fmla="*/ 134589 w 2536092"/>
                  <a:gd name="connsiteY5" fmla="*/ 452900 h 1126668"/>
                  <a:gd name="connsiteX0" fmla="*/ 2529676 w 2529676"/>
                  <a:gd name="connsiteY0" fmla="*/ 1119023 h 1119023"/>
                  <a:gd name="connsiteX1" fmla="*/ 2264982 w 2529676"/>
                  <a:gd name="connsiteY1" fmla="*/ 806202 h 1119023"/>
                  <a:gd name="connsiteX2" fmla="*/ 1340956 w 2529676"/>
                  <a:gd name="connsiteY2" fmla="*/ 50619 h 1119023"/>
                  <a:gd name="connsiteX3" fmla="*/ 362875 w 2529676"/>
                  <a:gd name="connsiteY3" fmla="*/ 93060 h 1119023"/>
                  <a:gd name="connsiteX4" fmla="*/ 8485 w 2529676"/>
                  <a:gd name="connsiteY4" fmla="*/ 282810 h 1119023"/>
                  <a:gd name="connsiteX5" fmla="*/ 128173 w 2529676"/>
                  <a:gd name="connsiteY5" fmla="*/ 445255 h 1119023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19728 h 1119728"/>
                  <a:gd name="connsiteX1" fmla="*/ 2158965 w 2529676"/>
                  <a:gd name="connsiteY1" fmla="*/ 717455 h 1119728"/>
                  <a:gd name="connsiteX2" fmla="*/ 1340956 w 2529676"/>
                  <a:gd name="connsiteY2" fmla="*/ 51324 h 1119728"/>
                  <a:gd name="connsiteX3" fmla="*/ 362875 w 2529676"/>
                  <a:gd name="connsiteY3" fmla="*/ 93765 h 1119728"/>
                  <a:gd name="connsiteX4" fmla="*/ 8485 w 2529676"/>
                  <a:gd name="connsiteY4" fmla="*/ 283515 h 1119728"/>
                  <a:gd name="connsiteX5" fmla="*/ 128173 w 2529676"/>
                  <a:gd name="connsiteY5" fmla="*/ 445960 h 1119728"/>
                  <a:gd name="connsiteX0" fmla="*/ 2725145 w 2725145"/>
                  <a:gd name="connsiteY0" fmla="*/ 1030276 h 1030276"/>
                  <a:gd name="connsiteX1" fmla="*/ 2158965 w 2725145"/>
                  <a:gd name="connsiteY1" fmla="*/ 717455 h 1030276"/>
                  <a:gd name="connsiteX2" fmla="*/ 1340956 w 2725145"/>
                  <a:gd name="connsiteY2" fmla="*/ 51324 h 1030276"/>
                  <a:gd name="connsiteX3" fmla="*/ 362875 w 2725145"/>
                  <a:gd name="connsiteY3" fmla="*/ 93765 h 1030276"/>
                  <a:gd name="connsiteX4" fmla="*/ 8485 w 2725145"/>
                  <a:gd name="connsiteY4" fmla="*/ 283515 h 1030276"/>
                  <a:gd name="connsiteX5" fmla="*/ 128173 w 2725145"/>
                  <a:gd name="connsiteY5" fmla="*/ 445960 h 1030276"/>
                  <a:gd name="connsiteX0" fmla="*/ 2725145 w 2725145"/>
                  <a:gd name="connsiteY0" fmla="*/ 1030276 h 1036939"/>
                  <a:gd name="connsiteX1" fmla="*/ 2158965 w 2725145"/>
                  <a:gd name="connsiteY1" fmla="*/ 717455 h 1036939"/>
                  <a:gd name="connsiteX2" fmla="*/ 1340956 w 2725145"/>
                  <a:gd name="connsiteY2" fmla="*/ 51324 h 1036939"/>
                  <a:gd name="connsiteX3" fmla="*/ 362875 w 2725145"/>
                  <a:gd name="connsiteY3" fmla="*/ 93765 h 1036939"/>
                  <a:gd name="connsiteX4" fmla="*/ 8485 w 2725145"/>
                  <a:gd name="connsiteY4" fmla="*/ 283515 h 1036939"/>
                  <a:gd name="connsiteX5" fmla="*/ 128173 w 2725145"/>
                  <a:gd name="connsiteY5" fmla="*/ 445960 h 1036939"/>
                  <a:gd name="connsiteX0" fmla="*/ 2705267 w 2705267"/>
                  <a:gd name="connsiteY0" fmla="*/ 1026963 h 1033700"/>
                  <a:gd name="connsiteX1" fmla="*/ 2158965 w 2705267"/>
                  <a:gd name="connsiteY1" fmla="*/ 717455 h 1033700"/>
                  <a:gd name="connsiteX2" fmla="*/ 1340956 w 2705267"/>
                  <a:gd name="connsiteY2" fmla="*/ 51324 h 1033700"/>
                  <a:gd name="connsiteX3" fmla="*/ 362875 w 2705267"/>
                  <a:gd name="connsiteY3" fmla="*/ 93765 h 1033700"/>
                  <a:gd name="connsiteX4" fmla="*/ 8485 w 2705267"/>
                  <a:gd name="connsiteY4" fmla="*/ 283515 h 1033700"/>
                  <a:gd name="connsiteX5" fmla="*/ 128173 w 2705267"/>
                  <a:gd name="connsiteY5" fmla="*/ 445960 h 1033700"/>
                  <a:gd name="connsiteX0" fmla="*/ 2705267 w 2705267"/>
                  <a:gd name="connsiteY0" fmla="*/ 1026963 h 1036028"/>
                  <a:gd name="connsiteX1" fmla="*/ 2158965 w 2705267"/>
                  <a:gd name="connsiteY1" fmla="*/ 717455 h 1036028"/>
                  <a:gd name="connsiteX2" fmla="*/ 1340956 w 2705267"/>
                  <a:gd name="connsiteY2" fmla="*/ 51324 h 1036028"/>
                  <a:gd name="connsiteX3" fmla="*/ 362875 w 2705267"/>
                  <a:gd name="connsiteY3" fmla="*/ 93765 h 1036028"/>
                  <a:gd name="connsiteX4" fmla="*/ 8485 w 2705267"/>
                  <a:gd name="connsiteY4" fmla="*/ 283515 h 1036028"/>
                  <a:gd name="connsiteX5" fmla="*/ 128173 w 2705267"/>
                  <a:gd name="connsiteY5" fmla="*/ 445960 h 1036028"/>
                  <a:gd name="connsiteX0" fmla="*/ 2899345 w 2899345"/>
                  <a:gd name="connsiteY0" fmla="*/ 1026963 h 1036028"/>
                  <a:gd name="connsiteX1" fmla="*/ 2353043 w 2899345"/>
                  <a:gd name="connsiteY1" fmla="*/ 717455 h 1036028"/>
                  <a:gd name="connsiteX2" fmla="*/ 1535034 w 2899345"/>
                  <a:gd name="connsiteY2" fmla="*/ 51324 h 1036028"/>
                  <a:gd name="connsiteX3" fmla="*/ 556953 w 2899345"/>
                  <a:gd name="connsiteY3" fmla="*/ 93765 h 1036028"/>
                  <a:gd name="connsiteX4" fmla="*/ 202563 w 2899345"/>
                  <a:gd name="connsiteY4" fmla="*/ 283515 h 1036028"/>
                  <a:gd name="connsiteX5" fmla="*/ 10825 w 2899345"/>
                  <a:gd name="connsiteY5" fmla="*/ 442646 h 1036028"/>
                  <a:gd name="connsiteX0" fmla="*/ 2888520 w 2888520"/>
                  <a:gd name="connsiteY0" fmla="*/ 1026963 h 1036028"/>
                  <a:gd name="connsiteX1" fmla="*/ 2342218 w 2888520"/>
                  <a:gd name="connsiteY1" fmla="*/ 717455 h 1036028"/>
                  <a:gd name="connsiteX2" fmla="*/ 1524209 w 2888520"/>
                  <a:gd name="connsiteY2" fmla="*/ 51324 h 1036028"/>
                  <a:gd name="connsiteX3" fmla="*/ 546128 w 2888520"/>
                  <a:gd name="connsiteY3" fmla="*/ 93765 h 1036028"/>
                  <a:gd name="connsiteX4" fmla="*/ 191738 w 2888520"/>
                  <a:gd name="connsiteY4" fmla="*/ 283515 h 1036028"/>
                  <a:gd name="connsiteX5" fmla="*/ 0 w 2888520"/>
                  <a:gd name="connsiteY5" fmla="*/ 442646 h 1036028"/>
                  <a:gd name="connsiteX0" fmla="*/ 2888520 w 2888520"/>
                  <a:gd name="connsiteY0" fmla="*/ 1025382 h 1034447"/>
                  <a:gd name="connsiteX1" fmla="*/ 2342218 w 2888520"/>
                  <a:gd name="connsiteY1" fmla="*/ 715874 h 1034447"/>
                  <a:gd name="connsiteX2" fmla="*/ 1524209 w 2888520"/>
                  <a:gd name="connsiteY2" fmla="*/ 49743 h 1034447"/>
                  <a:gd name="connsiteX3" fmla="*/ 546128 w 2888520"/>
                  <a:gd name="connsiteY3" fmla="*/ 92184 h 1034447"/>
                  <a:gd name="connsiteX4" fmla="*/ 0 w 2888520"/>
                  <a:gd name="connsiteY4" fmla="*/ 441065 h 1034447"/>
                  <a:gd name="connsiteX0" fmla="*/ 2951468 w 2951468"/>
                  <a:gd name="connsiteY0" fmla="*/ 1024360 h 1033425"/>
                  <a:gd name="connsiteX1" fmla="*/ 2405166 w 2951468"/>
                  <a:gd name="connsiteY1" fmla="*/ 714852 h 1033425"/>
                  <a:gd name="connsiteX2" fmla="*/ 1587157 w 2951468"/>
                  <a:gd name="connsiteY2" fmla="*/ 48721 h 1033425"/>
                  <a:gd name="connsiteX3" fmla="*/ 609076 w 2951468"/>
                  <a:gd name="connsiteY3" fmla="*/ 91162 h 1033425"/>
                  <a:gd name="connsiteX4" fmla="*/ 0 w 2951468"/>
                  <a:gd name="connsiteY4" fmla="*/ 413539 h 1033425"/>
                  <a:gd name="connsiteX0" fmla="*/ 2951468 w 2951468"/>
                  <a:gd name="connsiteY0" fmla="*/ 1024360 h 1033425"/>
                  <a:gd name="connsiteX1" fmla="*/ 2405166 w 2951468"/>
                  <a:gd name="connsiteY1" fmla="*/ 714852 h 1033425"/>
                  <a:gd name="connsiteX2" fmla="*/ 1587157 w 2951468"/>
                  <a:gd name="connsiteY2" fmla="*/ 48721 h 1033425"/>
                  <a:gd name="connsiteX3" fmla="*/ 609076 w 2951468"/>
                  <a:gd name="connsiteY3" fmla="*/ 91162 h 1033425"/>
                  <a:gd name="connsiteX4" fmla="*/ 0 w 2951468"/>
                  <a:gd name="connsiteY4" fmla="*/ 413539 h 1033425"/>
                  <a:gd name="connsiteX0" fmla="*/ 2951468 w 2951468"/>
                  <a:gd name="connsiteY0" fmla="*/ 1025504 h 1034569"/>
                  <a:gd name="connsiteX1" fmla="*/ 2405166 w 2951468"/>
                  <a:gd name="connsiteY1" fmla="*/ 715996 h 1034569"/>
                  <a:gd name="connsiteX2" fmla="*/ 1587157 w 2951468"/>
                  <a:gd name="connsiteY2" fmla="*/ 49865 h 1034569"/>
                  <a:gd name="connsiteX3" fmla="*/ 662085 w 2951468"/>
                  <a:gd name="connsiteY3" fmla="*/ 88993 h 1034569"/>
                  <a:gd name="connsiteX4" fmla="*/ 0 w 2951468"/>
                  <a:gd name="connsiteY4" fmla="*/ 414683 h 1034569"/>
                  <a:gd name="connsiteX0" fmla="*/ 2951468 w 2951468"/>
                  <a:gd name="connsiteY0" fmla="*/ 1029589 h 1038654"/>
                  <a:gd name="connsiteX1" fmla="*/ 2405166 w 2951468"/>
                  <a:gd name="connsiteY1" fmla="*/ 720081 h 1038654"/>
                  <a:gd name="connsiteX2" fmla="*/ 1587157 w 2951468"/>
                  <a:gd name="connsiteY2" fmla="*/ 53950 h 1038654"/>
                  <a:gd name="connsiteX3" fmla="*/ 662085 w 2951468"/>
                  <a:gd name="connsiteY3" fmla="*/ 93078 h 1038654"/>
                  <a:gd name="connsiteX4" fmla="*/ 0 w 2951468"/>
                  <a:gd name="connsiteY4" fmla="*/ 418768 h 1038654"/>
                  <a:gd name="connsiteX0" fmla="*/ 3027668 w 3027668"/>
                  <a:gd name="connsiteY0" fmla="*/ 1024862 h 1033927"/>
                  <a:gd name="connsiteX1" fmla="*/ 2481366 w 3027668"/>
                  <a:gd name="connsiteY1" fmla="*/ 715354 h 1033927"/>
                  <a:gd name="connsiteX2" fmla="*/ 1663357 w 3027668"/>
                  <a:gd name="connsiteY2" fmla="*/ 49223 h 1033927"/>
                  <a:gd name="connsiteX3" fmla="*/ 738285 w 3027668"/>
                  <a:gd name="connsiteY3" fmla="*/ 88351 h 1033927"/>
                  <a:gd name="connsiteX4" fmla="*/ 0 w 3027668"/>
                  <a:gd name="connsiteY4" fmla="*/ 397476 h 1033927"/>
                  <a:gd name="connsiteX0" fmla="*/ 3027668 w 3027668"/>
                  <a:gd name="connsiteY0" fmla="*/ 1024862 h 1033927"/>
                  <a:gd name="connsiteX1" fmla="*/ 2481366 w 3027668"/>
                  <a:gd name="connsiteY1" fmla="*/ 715354 h 1033927"/>
                  <a:gd name="connsiteX2" fmla="*/ 1663357 w 3027668"/>
                  <a:gd name="connsiteY2" fmla="*/ 49223 h 1033927"/>
                  <a:gd name="connsiteX3" fmla="*/ 738285 w 3027668"/>
                  <a:gd name="connsiteY3" fmla="*/ 88351 h 1033927"/>
                  <a:gd name="connsiteX4" fmla="*/ 0 w 3027668"/>
                  <a:gd name="connsiteY4" fmla="*/ 397476 h 1033927"/>
                  <a:gd name="connsiteX0" fmla="*/ 3027668 w 3027668"/>
                  <a:gd name="connsiteY0" fmla="*/ 1030600 h 1039665"/>
                  <a:gd name="connsiteX1" fmla="*/ 2481366 w 3027668"/>
                  <a:gd name="connsiteY1" fmla="*/ 721092 h 1039665"/>
                  <a:gd name="connsiteX2" fmla="*/ 1663357 w 3027668"/>
                  <a:gd name="connsiteY2" fmla="*/ 54961 h 1039665"/>
                  <a:gd name="connsiteX3" fmla="*/ 738285 w 3027668"/>
                  <a:gd name="connsiteY3" fmla="*/ 94089 h 1039665"/>
                  <a:gd name="connsiteX4" fmla="*/ 0 w 3027668"/>
                  <a:gd name="connsiteY4" fmla="*/ 403214 h 1039665"/>
                  <a:gd name="connsiteX0" fmla="*/ 3027668 w 3027668"/>
                  <a:gd name="connsiteY0" fmla="*/ 1025634 h 1034699"/>
                  <a:gd name="connsiteX1" fmla="*/ 2481366 w 3027668"/>
                  <a:gd name="connsiteY1" fmla="*/ 716126 h 1034699"/>
                  <a:gd name="connsiteX2" fmla="*/ 1663357 w 3027668"/>
                  <a:gd name="connsiteY2" fmla="*/ 49995 h 1034699"/>
                  <a:gd name="connsiteX3" fmla="*/ 738285 w 3027668"/>
                  <a:gd name="connsiteY3" fmla="*/ 89123 h 1034699"/>
                  <a:gd name="connsiteX4" fmla="*/ 0 w 3027668"/>
                  <a:gd name="connsiteY4" fmla="*/ 398248 h 1034699"/>
                  <a:gd name="connsiteX0" fmla="*/ 3027668 w 3027668"/>
                  <a:gd name="connsiteY0" fmla="*/ 1284460 h 1293525"/>
                  <a:gd name="connsiteX1" fmla="*/ 2481366 w 3027668"/>
                  <a:gd name="connsiteY1" fmla="*/ 974952 h 1293525"/>
                  <a:gd name="connsiteX2" fmla="*/ 1638810 w 3027668"/>
                  <a:gd name="connsiteY2" fmla="*/ 20387 h 1293525"/>
                  <a:gd name="connsiteX3" fmla="*/ 738285 w 3027668"/>
                  <a:gd name="connsiteY3" fmla="*/ 347949 h 1293525"/>
                  <a:gd name="connsiteX4" fmla="*/ 0 w 3027668"/>
                  <a:gd name="connsiteY4" fmla="*/ 657074 h 1293525"/>
                  <a:gd name="connsiteX0" fmla="*/ 3027668 w 3027668"/>
                  <a:gd name="connsiteY0" fmla="*/ 1382978 h 1392043"/>
                  <a:gd name="connsiteX1" fmla="*/ 2481366 w 3027668"/>
                  <a:gd name="connsiteY1" fmla="*/ 1073470 h 1392043"/>
                  <a:gd name="connsiteX2" fmla="*/ 1638810 w 3027668"/>
                  <a:gd name="connsiteY2" fmla="*/ 118905 h 1392043"/>
                  <a:gd name="connsiteX3" fmla="*/ 953076 w 3027668"/>
                  <a:gd name="connsiteY3" fmla="*/ 84389 h 1392043"/>
                  <a:gd name="connsiteX4" fmla="*/ 0 w 3027668"/>
                  <a:gd name="connsiteY4" fmla="*/ 755592 h 1392043"/>
                  <a:gd name="connsiteX0" fmla="*/ 3027668 w 3027668"/>
                  <a:gd name="connsiteY0" fmla="*/ 1451427 h 1460492"/>
                  <a:gd name="connsiteX1" fmla="*/ 2481366 w 3027668"/>
                  <a:gd name="connsiteY1" fmla="*/ 1141919 h 1460492"/>
                  <a:gd name="connsiteX2" fmla="*/ 1577440 w 3027668"/>
                  <a:gd name="connsiteY2" fmla="*/ 83026 h 1460492"/>
                  <a:gd name="connsiteX3" fmla="*/ 953076 w 3027668"/>
                  <a:gd name="connsiteY3" fmla="*/ 152838 h 1460492"/>
                  <a:gd name="connsiteX4" fmla="*/ 0 w 3027668"/>
                  <a:gd name="connsiteY4" fmla="*/ 824041 h 1460492"/>
                  <a:gd name="connsiteX0" fmla="*/ 3027668 w 3027668"/>
                  <a:gd name="connsiteY0" fmla="*/ 1518915 h 1527980"/>
                  <a:gd name="connsiteX1" fmla="*/ 2481366 w 3027668"/>
                  <a:gd name="connsiteY1" fmla="*/ 1209407 h 1527980"/>
                  <a:gd name="connsiteX2" fmla="*/ 1577440 w 3027668"/>
                  <a:gd name="connsiteY2" fmla="*/ 150514 h 1527980"/>
                  <a:gd name="connsiteX3" fmla="*/ 1002172 w 3027668"/>
                  <a:gd name="connsiteY3" fmla="*/ 85314 h 1527980"/>
                  <a:gd name="connsiteX4" fmla="*/ 0 w 3027668"/>
                  <a:gd name="connsiteY4" fmla="*/ 891529 h 1527980"/>
                  <a:gd name="connsiteX0" fmla="*/ 3027668 w 3027668"/>
                  <a:gd name="connsiteY0" fmla="*/ 1500343 h 1509408"/>
                  <a:gd name="connsiteX1" fmla="*/ 2481366 w 3027668"/>
                  <a:gd name="connsiteY1" fmla="*/ 1190835 h 1509408"/>
                  <a:gd name="connsiteX2" fmla="*/ 1577440 w 3027668"/>
                  <a:gd name="connsiteY2" fmla="*/ 131942 h 1509408"/>
                  <a:gd name="connsiteX3" fmla="*/ 996035 w 3027668"/>
                  <a:gd name="connsiteY3" fmla="*/ 97427 h 1509408"/>
                  <a:gd name="connsiteX4" fmla="*/ 0 w 3027668"/>
                  <a:gd name="connsiteY4" fmla="*/ 872957 h 1509408"/>
                  <a:gd name="connsiteX0" fmla="*/ 3027668 w 3027668"/>
                  <a:gd name="connsiteY0" fmla="*/ 1402916 h 1411981"/>
                  <a:gd name="connsiteX1" fmla="*/ 2481366 w 3027668"/>
                  <a:gd name="connsiteY1" fmla="*/ 1093408 h 1411981"/>
                  <a:gd name="connsiteX2" fmla="*/ 996035 w 3027668"/>
                  <a:gd name="connsiteY2" fmla="*/ 0 h 1411981"/>
                  <a:gd name="connsiteX3" fmla="*/ 0 w 3027668"/>
                  <a:gd name="connsiteY3" fmla="*/ 775530 h 1411981"/>
                  <a:gd name="connsiteX0" fmla="*/ 3027668 w 3027668"/>
                  <a:gd name="connsiteY0" fmla="*/ 1353821 h 1362886"/>
                  <a:gd name="connsiteX1" fmla="*/ 2481366 w 3027668"/>
                  <a:gd name="connsiteY1" fmla="*/ 1044313 h 1362886"/>
                  <a:gd name="connsiteX2" fmla="*/ 1198553 w 3027668"/>
                  <a:gd name="connsiteY2" fmla="*/ 0 h 1362886"/>
                  <a:gd name="connsiteX3" fmla="*/ 0 w 3027668"/>
                  <a:gd name="connsiteY3" fmla="*/ 726435 h 1362886"/>
                  <a:gd name="connsiteX0" fmla="*/ 3027668 w 3027668"/>
                  <a:gd name="connsiteY0" fmla="*/ 1335410 h 1344475"/>
                  <a:gd name="connsiteX1" fmla="*/ 2481366 w 3027668"/>
                  <a:gd name="connsiteY1" fmla="*/ 1025902 h 1344475"/>
                  <a:gd name="connsiteX2" fmla="*/ 1216963 w 3027668"/>
                  <a:gd name="connsiteY2" fmla="*/ 0 h 1344475"/>
                  <a:gd name="connsiteX3" fmla="*/ 0 w 3027668"/>
                  <a:gd name="connsiteY3" fmla="*/ 708024 h 1344475"/>
                  <a:gd name="connsiteX0" fmla="*/ 3027668 w 3027668"/>
                  <a:gd name="connsiteY0" fmla="*/ 1335410 h 1344475"/>
                  <a:gd name="connsiteX1" fmla="*/ 2481366 w 3027668"/>
                  <a:gd name="connsiteY1" fmla="*/ 1025902 h 1344475"/>
                  <a:gd name="connsiteX2" fmla="*/ 1216963 w 3027668"/>
                  <a:gd name="connsiteY2" fmla="*/ 0 h 1344475"/>
                  <a:gd name="connsiteX3" fmla="*/ 0 w 3027668"/>
                  <a:gd name="connsiteY3" fmla="*/ 708024 h 1344475"/>
                  <a:gd name="connsiteX0" fmla="*/ 3027668 w 3027668"/>
                  <a:gd name="connsiteY0" fmla="*/ 1366095 h 1375160"/>
                  <a:gd name="connsiteX1" fmla="*/ 2481366 w 3027668"/>
                  <a:gd name="connsiteY1" fmla="*/ 1056587 h 1375160"/>
                  <a:gd name="connsiteX2" fmla="*/ 1247647 w 3027668"/>
                  <a:gd name="connsiteY2" fmla="*/ 0 h 1375160"/>
                  <a:gd name="connsiteX3" fmla="*/ 0 w 3027668"/>
                  <a:gd name="connsiteY3" fmla="*/ 738709 h 1375160"/>
                  <a:gd name="connsiteX0" fmla="*/ 3027668 w 3027668"/>
                  <a:gd name="connsiteY0" fmla="*/ 1341548 h 1350613"/>
                  <a:gd name="connsiteX1" fmla="*/ 2481366 w 3027668"/>
                  <a:gd name="connsiteY1" fmla="*/ 1032040 h 1350613"/>
                  <a:gd name="connsiteX2" fmla="*/ 1253784 w 3027668"/>
                  <a:gd name="connsiteY2" fmla="*/ 1 h 1350613"/>
                  <a:gd name="connsiteX3" fmla="*/ 0 w 3027668"/>
                  <a:gd name="connsiteY3" fmla="*/ 714162 h 1350613"/>
                  <a:gd name="connsiteX0" fmla="*/ 3027668 w 3027668"/>
                  <a:gd name="connsiteY0" fmla="*/ 1341548 h 1350613"/>
                  <a:gd name="connsiteX1" fmla="*/ 2481366 w 3027668"/>
                  <a:gd name="connsiteY1" fmla="*/ 1032040 h 1350613"/>
                  <a:gd name="connsiteX2" fmla="*/ 1253784 w 3027668"/>
                  <a:gd name="connsiteY2" fmla="*/ 1 h 1350613"/>
                  <a:gd name="connsiteX3" fmla="*/ 0 w 3027668"/>
                  <a:gd name="connsiteY3" fmla="*/ 714162 h 135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7668" h="1350613">
                    <a:moveTo>
                      <a:pt x="3027668" y="1341548"/>
                    </a:moveTo>
                    <a:cubicBezTo>
                      <a:pt x="2853298" y="1402927"/>
                      <a:pt x="2569597" y="1136314"/>
                      <a:pt x="2481366" y="1032040"/>
                    </a:cubicBezTo>
                    <a:cubicBezTo>
                      <a:pt x="2185720" y="779811"/>
                      <a:pt x="1590333" y="-763"/>
                      <a:pt x="1253784" y="1"/>
                    </a:cubicBezTo>
                    <a:cubicBezTo>
                      <a:pt x="917235" y="765"/>
                      <a:pt x="216481" y="770689"/>
                      <a:pt x="0" y="714162"/>
                    </a:cubicBez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B7FE575-81C5-5D41-8754-C5E3ABD66DDF}"/>
                </a:ext>
              </a:extLst>
            </p:cNvPr>
            <p:cNvSpPr/>
            <p:nvPr/>
          </p:nvSpPr>
          <p:spPr>
            <a:xfrm>
              <a:off x="2277117" y="3425460"/>
              <a:ext cx="2420012" cy="1483426"/>
            </a:xfrm>
            <a:custGeom>
              <a:avLst/>
              <a:gdLst>
                <a:gd name="connsiteX0" fmla="*/ 2579570 w 2579570"/>
                <a:gd name="connsiteY0" fmla="*/ 1087655 h 1087655"/>
                <a:gd name="connsiteX1" fmla="*/ 2314876 w 2579570"/>
                <a:gd name="connsiteY1" fmla="*/ 774834 h 1087655"/>
                <a:gd name="connsiteX2" fmla="*/ 1525604 w 2579570"/>
                <a:gd name="connsiteY2" fmla="*/ 28876 h 1087655"/>
                <a:gd name="connsiteX3" fmla="*/ 322446 w 2579570"/>
                <a:gd name="connsiteY3" fmla="*/ 0 h 1087655"/>
                <a:gd name="connsiteX4" fmla="*/ 0 w 2579570"/>
                <a:gd name="connsiteY4" fmla="*/ 250257 h 1087655"/>
                <a:gd name="connsiteX5" fmla="*/ 158817 w 2579570"/>
                <a:gd name="connsiteY5" fmla="*/ 409074 h 1087655"/>
                <a:gd name="connsiteX0" fmla="*/ 2579570 w 2579570"/>
                <a:gd name="connsiteY0" fmla="*/ 1136124 h 1136124"/>
                <a:gd name="connsiteX1" fmla="*/ 2314876 w 2579570"/>
                <a:gd name="connsiteY1" fmla="*/ 823303 h 1136124"/>
                <a:gd name="connsiteX2" fmla="*/ 1525604 w 2579570"/>
                <a:gd name="connsiteY2" fmla="*/ 77345 h 1136124"/>
                <a:gd name="connsiteX3" fmla="*/ 322446 w 2579570"/>
                <a:gd name="connsiteY3" fmla="*/ 48469 h 1136124"/>
                <a:gd name="connsiteX4" fmla="*/ 0 w 2579570"/>
                <a:gd name="connsiteY4" fmla="*/ 298726 h 1136124"/>
                <a:gd name="connsiteX5" fmla="*/ 158817 w 2579570"/>
                <a:gd name="connsiteY5" fmla="*/ 457543 h 1136124"/>
                <a:gd name="connsiteX0" fmla="*/ 2579570 w 2579570"/>
                <a:gd name="connsiteY0" fmla="*/ 1152990 h 1152990"/>
                <a:gd name="connsiteX1" fmla="*/ 2314876 w 2579570"/>
                <a:gd name="connsiteY1" fmla="*/ 840169 h 1152990"/>
                <a:gd name="connsiteX2" fmla="*/ 1525604 w 2579570"/>
                <a:gd name="connsiteY2" fmla="*/ 94211 h 1152990"/>
                <a:gd name="connsiteX3" fmla="*/ 322446 w 2579570"/>
                <a:gd name="connsiteY3" fmla="*/ 65335 h 1152990"/>
                <a:gd name="connsiteX4" fmla="*/ 0 w 2579570"/>
                <a:gd name="connsiteY4" fmla="*/ 315592 h 1152990"/>
                <a:gd name="connsiteX5" fmla="*/ 158817 w 2579570"/>
                <a:gd name="connsiteY5" fmla="*/ 474409 h 1152990"/>
                <a:gd name="connsiteX0" fmla="*/ 2609416 w 2609416"/>
                <a:gd name="connsiteY0" fmla="*/ 1152990 h 1152990"/>
                <a:gd name="connsiteX1" fmla="*/ 2344722 w 2609416"/>
                <a:gd name="connsiteY1" fmla="*/ 840169 h 1152990"/>
                <a:gd name="connsiteX2" fmla="*/ 1555450 w 2609416"/>
                <a:gd name="connsiteY2" fmla="*/ 94211 h 1152990"/>
                <a:gd name="connsiteX3" fmla="*/ 352292 w 2609416"/>
                <a:gd name="connsiteY3" fmla="*/ 65335 h 1152990"/>
                <a:gd name="connsiteX4" fmla="*/ 29846 w 2609416"/>
                <a:gd name="connsiteY4" fmla="*/ 315592 h 1152990"/>
                <a:gd name="connsiteX5" fmla="*/ 188663 w 2609416"/>
                <a:gd name="connsiteY5" fmla="*/ 474409 h 1152990"/>
                <a:gd name="connsiteX0" fmla="*/ 2580324 w 2580324"/>
                <a:gd name="connsiteY0" fmla="*/ 1152990 h 1152990"/>
                <a:gd name="connsiteX1" fmla="*/ 2315630 w 2580324"/>
                <a:gd name="connsiteY1" fmla="*/ 840169 h 1152990"/>
                <a:gd name="connsiteX2" fmla="*/ 1526358 w 2580324"/>
                <a:gd name="connsiteY2" fmla="*/ 94211 h 1152990"/>
                <a:gd name="connsiteX3" fmla="*/ 323200 w 2580324"/>
                <a:gd name="connsiteY3" fmla="*/ 65335 h 1152990"/>
                <a:gd name="connsiteX4" fmla="*/ 754 w 2580324"/>
                <a:gd name="connsiteY4" fmla="*/ 315592 h 1152990"/>
                <a:gd name="connsiteX5" fmla="*/ 159571 w 2580324"/>
                <a:gd name="connsiteY5" fmla="*/ 474409 h 1152990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23846 h 1123846"/>
                <a:gd name="connsiteX1" fmla="*/ 2277458 w 2542152"/>
                <a:gd name="connsiteY1" fmla="*/ 811025 h 1123846"/>
                <a:gd name="connsiteX2" fmla="*/ 1488186 w 2542152"/>
                <a:gd name="connsiteY2" fmla="*/ 65067 h 1123846"/>
                <a:gd name="connsiteX3" fmla="*/ 309091 w 2542152"/>
                <a:gd name="connsiteY3" fmla="*/ 65067 h 1123846"/>
                <a:gd name="connsiteX4" fmla="*/ 1083 w 2542152"/>
                <a:gd name="connsiteY4" fmla="*/ 300886 h 1123846"/>
                <a:gd name="connsiteX5" fmla="*/ 121399 w 2542152"/>
                <a:gd name="connsiteY5" fmla="*/ 445265 h 1123846"/>
                <a:gd name="connsiteX0" fmla="*/ 2542152 w 2542152"/>
                <a:gd name="connsiteY0" fmla="*/ 1128000 h 1128000"/>
                <a:gd name="connsiteX1" fmla="*/ 2277458 w 2542152"/>
                <a:gd name="connsiteY1" fmla="*/ 815179 h 1128000"/>
                <a:gd name="connsiteX2" fmla="*/ 1488186 w 2542152"/>
                <a:gd name="connsiteY2" fmla="*/ 69221 h 1128000"/>
                <a:gd name="connsiteX3" fmla="*/ 309091 w 2542152"/>
                <a:gd name="connsiteY3" fmla="*/ 69221 h 1128000"/>
                <a:gd name="connsiteX4" fmla="*/ 1083 w 2542152"/>
                <a:gd name="connsiteY4" fmla="*/ 305040 h 1128000"/>
                <a:gd name="connsiteX5" fmla="*/ 121399 w 2542152"/>
                <a:gd name="connsiteY5" fmla="*/ 449419 h 1128000"/>
                <a:gd name="connsiteX0" fmla="*/ 2542152 w 2542152"/>
                <a:gd name="connsiteY0" fmla="*/ 1128000 h 1128000"/>
                <a:gd name="connsiteX1" fmla="*/ 2277458 w 2542152"/>
                <a:gd name="connsiteY1" fmla="*/ 815179 h 1128000"/>
                <a:gd name="connsiteX2" fmla="*/ 1488186 w 2542152"/>
                <a:gd name="connsiteY2" fmla="*/ 69221 h 1128000"/>
                <a:gd name="connsiteX3" fmla="*/ 309091 w 2542152"/>
                <a:gd name="connsiteY3" fmla="*/ 69221 h 1128000"/>
                <a:gd name="connsiteX4" fmla="*/ 1083 w 2542152"/>
                <a:gd name="connsiteY4" fmla="*/ 305040 h 1128000"/>
                <a:gd name="connsiteX5" fmla="*/ 121399 w 2542152"/>
                <a:gd name="connsiteY5" fmla="*/ 449419 h 1128000"/>
                <a:gd name="connsiteX0" fmla="*/ 2542152 w 2542152"/>
                <a:gd name="connsiteY0" fmla="*/ 1120089 h 1120089"/>
                <a:gd name="connsiteX1" fmla="*/ 2277458 w 2542152"/>
                <a:gd name="connsiteY1" fmla="*/ 807268 h 1120089"/>
                <a:gd name="connsiteX2" fmla="*/ 1488186 w 2542152"/>
                <a:gd name="connsiteY2" fmla="*/ 61310 h 1120089"/>
                <a:gd name="connsiteX3" fmla="*/ 328342 w 2542152"/>
                <a:gd name="connsiteY3" fmla="*/ 80560 h 1120089"/>
                <a:gd name="connsiteX4" fmla="*/ 1083 w 2542152"/>
                <a:gd name="connsiteY4" fmla="*/ 297129 h 1120089"/>
                <a:gd name="connsiteX5" fmla="*/ 121399 w 2542152"/>
                <a:gd name="connsiteY5" fmla="*/ 441508 h 1120089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090184 h 1090184"/>
                <a:gd name="connsiteX1" fmla="*/ 2277458 w 2542152"/>
                <a:gd name="connsiteY1" fmla="*/ 777363 h 1090184"/>
                <a:gd name="connsiteX2" fmla="*/ 1488186 w 2542152"/>
                <a:gd name="connsiteY2" fmla="*/ 31405 h 1090184"/>
                <a:gd name="connsiteX3" fmla="*/ 328342 w 2542152"/>
                <a:gd name="connsiteY3" fmla="*/ 50655 h 1090184"/>
                <a:gd name="connsiteX4" fmla="*/ 1083 w 2542152"/>
                <a:gd name="connsiteY4" fmla="*/ 267224 h 1090184"/>
                <a:gd name="connsiteX5" fmla="*/ 121399 w 2542152"/>
                <a:gd name="connsiteY5" fmla="*/ 411603 h 1090184"/>
                <a:gd name="connsiteX0" fmla="*/ 2542152 w 2542152"/>
                <a:gd name="connsiteY0" fmla="*/ 1090184 h 1090184"/>
                <a:gd name="connsiteX1" fmla="*/ 2277458 w 2542152"/>
                <a:gd name="connsiteY1" fmla="*/ 777363 h 1090184"/>
                <a:gd name="connsiteX2" fmla="*/ 1488186 w 2542152"/>
                <a:gd name="connsiteY2" fmla="*/ 31405 h 1090184"/>
                <a:gd name="connsiteX3" fmla="*/ 328342 w 2542152"/>
                <a:gd name="connsiteY3" fmla="*/ 50655 h 1090184"/>
                <a:gd name="connsiteX4" fmla="*/ 1083 w 2542152"/>
                <a:gd name="connsiteY4" fmla="*/ 267224 h 1090184"/>
                <a:gd name="connsiteX5" fmla="*/ 121399 w 2542152"/>
                <a:gd name="connsiteY5" fmla="*/ 411603 h 1090184"/>
                <a:gd name="connsiteX0" fmla="*/ 2542152 w 2542152"/>
                <a:gd name="connsiteY0" fmla="*/ 1096253 h 1096253"/>
                <a:gd name="connsiteX1" fmla="*/ 2277458 w 2542152"/>
                <a:gd name="connsiteY1" fmla="*/ 783432 h 1096253"/>
                <a:gd name="connsiteX2" fmla="*/ 1353432 w 2542152"/>
                <a:gd name="connsiteY2" fmla="*/ 27849 h 1096253"/>
                <a:gd name="connsiteX3" fmla="*/ 328342 w 2542152"/>
                <a:gd name="connsiteY3" fmla="*/ 56724 h 1096253"/>
                <a:gd name="connsiteX4" fmla="*/ 1083 w 2542152"/>
                <a:gd name="connsiteY4" fmla="*/ 273293 h 1096253"/>
                <a:gd name="connsiteX5" fmla="*/ 121399 w 2542152"/>
                <a:gd name="connsiteY5" fmla="*/ 417672 h 1096253"/>
                <a:gd name="connsiteX0" fmla="*/ 2542152 w 2542152"/>
                <a:gd name="connsiteY0" fmla="*/ 1110529 h 1110529"/>
                <a:gd name="connsiteX1" fmla="*/ 2277458 w 2542152"/>
                <a:gd name="connsiteY1" fmla="*/ 797708 h 1110529"/>
                <a:gd name="connsiteX2" fmla="*/ 1353432 w 2542152"/>
                <a:gd name="connsiteY2" fmla="*/ 42125 h 1110529"/>
                <a:gd name="connsiteX3" fmla="*/ 328342 w 2542152"/>
                <a:gd name="connsiteY3" fmla="*/ 71000 h 1110529"/>
                <a:gd name="connsiteX4" fmla="*/ 1083 w 2542152"/>
                <a:gd name="connsiteY4" fmla="*/ 287569 h 1110529"/>
                <a:gd name="connsiteX5" fmla="*/ 121399 w 2542152"/>
                <a:gd name="connsiteY5" fmla="*/ 431948 h 1110529"/>
                <a:gd name="connsiteX0" fmla="*/ 2542152 w 2542152"/>
                <a:gd name="connsiteY0" fmla="*/ 1144442 h 1144442"/>
                <a:gd name="connsiteX1" fmla="*/ 2277458 w 2542152"/>
                <a:gd name="connsiteY1" fmla="*/ 831621 h 1144442"/>
                <a:gd name="connsiteX2" fmla="*/ 1353432 w 2542152"/>
                <a:gd name="connsiteY2" fmla="*/ 76038 h 1144442"/>
                <a:gd name="connsiteX3" fmla="*/ 309091 w 2542152"/>
                <a:gd name="connsiteY3" fmla="*/ 95288 h 1144442"/>
                <a:gd name="connsiteX4" fmla="*/ 1083 w 2542152"/>
                <a:gd name="connsiteY4" fmla="*/ 321482 h 1144442"/>
                <a:gd name="connsiteX5" fmla="*/ 121399 w 2542152"/>
                <a:gd name="connsiteY5" fmla="*/ 465861 h 1144442"/>
                <a:gd name="connsiteX0" fmla="*/ 2541959 w 2541959"/>
                <a:gd name="connsiteY0" fmla="*/ 1144442 h 1144442"/>
                <a:gd name="connsiteX1" fmla="*/ 2277265 w 2541959"/>
                <a:gd name="connsiteY1" fmla="*/ 831621 h 1144442"/>
                <a:gd name="connsiteX2" fmla="*/ 1353239 w 2541959"/>
                <a:gd name="connsiteY2" fmla="*/ 76038 h 1144442"/>
                <a:gd name="connsiteX3" fmla="*/ 308898 w 2541959"/>
                <a:gd name="connsiteY3" fmla="*/ 95288 h 1144442"/>
                <a:gd name="connsiteX4" fmla="*/ 890 w 2541959"/>
                <a:gd name="connsiteY4" fmla="*/ 321482 h 1144442"/>
                <a:gd name="connsiteX5" fmla="*/ 140456 w 2541959"/>
                <a:gd name="connsiteY5" fmla="*/ 470674 h 1144442"/>
                <a:gd name="connsiteX0" fmla="*/ 2541959 w 2541959"/>
                <a:gd name="connsiteY0" fmla="*/ 1144442 h 1144442"/>
                <a:gd name="connsiteX1" fmla="*/ 2277265 w 2541959"/>
                <a:gd name="connsiteY1" fmla="*/ 831621 h 1144442"/>
                <a:gd name="connsiteX2" fmla="*/ 1353239 w 2541959"/>
                <a:gd name="connsiteY2" fmla="*/ 76038 h 1144442"/>
                <a:gd name="connsiteX3" fmla="*/ 308898 w 2541959"/>
                <a:gd name="connsiteY3" fmla="*/ 95288 h 1144442"/>
                <a:gd name="connsiteX4" fmla="*/ 890 w 2541959"/>
                <a:gd name="connsiteY4" fmla="*/ 321482 h 1144442"/>
                <a:gd name="connsiteX5" fmla="*/ 140456 w 2541959"/>
                <a:gd name="connsiteY5" fmla="*/ 470674 h 1144442"/>
                <a:gd name="connsiteX0" fmla="*/ 2549067 w 2549067"/>
                <a:gd name="connsiteY0" fmla="*/ 1144442 h 1144442"/>
                <a:gd name="connsiteX1" fmla="*/ 2284373 w 2549067"/>
                <a:gd name="connsiteY1" fmla="*/ 831621 h 1144442"/>
                <a:gd name="connsiteX2" fmla="*/ 1360347 w 2549067"/>
                <a:gd name="connsiteY2" fmla="*/ 76038 h 1144442"/>
                <a:gd name="connsiteX3" fmla="*/ 316006 w 2549067"/>
                <a:gd name="connsiteY3" fmla="*/ 95288 h 1144442"/>
                <a:gd name="connsiteX4" fmla="*/ 7998 w 2549067"/>
                <a:gd name="connsiteY4" fmla="*/ 321482 h 1144442"/>
                <a:gd name="connsiteX5" fmla="*/ 147564 w 2549067"/>
                <a:gd name="connsiteY5" fmla="*/ 470674 h 1144442"/>
                <a:gd name="connsiteX0" fmla="*/ 2530309 w 2530309"/>
                <a:gd name="connsiteY0" fmla="*/ 1126668 h 1126668"/>
                <a:gd name="connsiteX1" fmla="*/ 2265615 w 2530309"/>
                <a:gd name="connsiteY1" fmla="*/ 813847 h 1126668"/>
                <a:gd name="connsiteX2" fmla="*/ 1341589 w 2530309"/>
                <a:gd name="connsiteY2" fmla="*/ 58264 h 1126668"/>
                <a:gd name="connsiteX3" fmla="*/ 297248 w 2530309"/>
                <a:gd name="connsiteY3" fmla="*/ 77514 h 1126668"/>
                <a:gd name="connsiteX4" fmla="*/ 9118 w 2530309"/>
                <a:gd name="connsiteY4" fmla="*/ 290455 h 1126668"/>
                <a:gd name="connsiteX5" fmla="*/ 128806 w 2530309"/>
                <a:gd name="connsiteY5" fmla="*/ 452900 h 1126668"/>
                <a:gd name="connsiteX0" fmla="*/ 2536092 w 2536092"/>
                <a:gd name="connsiteY0" fmla="*/ 1126668 h 1126668"/>
                <a:gd name="connsiteX1" fmla="*/ 2271398 w 2536092"/>
                <a:gd name="connsiteY1" fmla="*/ 813847 h 1126668"/>
                <a:gd name="connsiteX2" fmla="*/ 1347372 w 2536092"/>
                <a:gd name="connsiteY2" fmla="*/ 58264 h 1126668"/>
                <a:gd name="connsiteX3" fmla="*/ 303031 w 2536092"/>
                <a:gd name="connsiteY3" fmla="*/ 77514 h 1126668"/>
                <a:gd name="connsiteX4" fmla="*/ 14901 w 2536092"/>
                <a:gd name="connsiteY4" fmla="*/ 290455 h 1126668"/>
                <a:gd name="connsiteX5" fmla="*/ 134589 w 2536092"/>
                <a:gd name="connsiteY5" fmla="*/ 452900 h 1126668"/>
                <a:gd name="connsiteX0" fmla="*/ 2529676 w 2529676"/>
                <a:gd name="connsiteY0" fmla="*/ 1119023 h 1119023"/>
                <a:gd name="connsiteX1" fmla="*/ 2264982 w 2529676"/>
                <a:gd name="connsiteY1" fmla="*/ 806202 h 1119023"/>
                <a:gd name="connsiteX2" fmla="*/ 1340956 w 2529676"/>
                <a:gd name="connsiteY2" fmla="*/ 50619 h 1119023"/>
                <a:gd name="connsiteX3" fmla="*/ 362875 w 2529676"/>
                <a:gd name="connsiteY3" fmla="*/ 93060 h 1119023"/>
                <a:gd name="connsiteX4" fmla="*/ 8485 w 2529676"/>
                <a:gd name="connsiteY4" fmla="*/ 282810 h 1119023"/>
                <a:gd name="connsiteX5" fmla="*/ 128173 w 2529676"/>
                <a:gd name="connsiteY5" fmla="*/ 445255 h 1119023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19728 h 1119728"/>
                <a:gd name="connsiteX1" fmla="*/ 2158965 w 2529676"/>
                <a:gd name="connsiteY1" fmla="*/ 717455 h 1119728"/>
                <a:gd name="connsiteX2" fmla="*/ 1340956 w 2529676"/>
                <a:gd name="connsiteY2" fmla="*/ 51324 h 1119728"/>
                <a:gd name="connsiteX3" fmla="*/ 362875 w 2529676"/>
                <a:gd name="connsiteY3" fmla="*/ 93765 h 1119728"/>
                <a:gd name="connsiteX4" fmla="*/ 8485 w 2529676"/>
                <a:gd name="connsiteY4" fmla="*/ 283515 h 1119728"/>
                <a:gd name="connsiteX5" fmla="*/ 128173 w 2529676"/>
                <a:gd name="connsiteY5" fmla="*/ 445960 h 1119728"/>
                <a:gd name="connsiteX0" fmla="*/ 2529676 w 2529676"/>
                <a:gd name="connsiteY0" fmla="*/ 1119728 h 1119728"/>
                <a:gd name="connsiteX1" fmla="*/ 2158965 w 2529676"/>
                <a:gd name="connsiteY1" fmla="*/ 717455 h 1119728"/>
                <a:gd name="connsiteX2" fmla="*/ 1340956 w 2529676"/>
                <a:gd name="connsiteY2" fmla="*/ 51324 h 1119728"/>
                <a:gd name="connsiteX3" fmla="*/ 362875 w 2529676"/>
                <a:gd name="connsiteY3" fmla="*/ 93765 h 1119728"/>
                <a:gd name="connsiteX4" fmla="*/ 8485 w 2529676"/>
                <a:gd name="connsiteY4" fmla="*/ 283515 h 1119728"/>
                <a:gd name="connsiteX5" fmla="*/ 128173 w 2529676"/>
                <a:gd name="connsiteY5" fmla="*/ 445960 h 1119728"/>
                <a:gd name="connsiteX0" fmla="*/ 2493254 w 2493254"/>
                <a:gd name="connsiteY0" fmla="*/ 1113084 h 1113084"/>
                <a:gd name="connsiteX1" fmla="*/ 2122543 w 2493254"/>
                <a:gd name="connsiteY1" fmla="*/ 710811 h 1113084"/>
                <a:gd name="connsiteX2" fmla="*/ 1304534 w 2493254"/>
                <a:gd name="connsiteY2" fmla="*/ 44680 h 1113084"/>
                <a:gd name="connsiteX3" fmla="*/ 326453 w 2493254"/>
                <a:gd name="connsiteY3" fmla="*/ 87121 h 1113084"/>
                <a:gd name="connsiteX4" fmla="*/ 11819 w 2493254"/>
                <a:gd name="connsiteY4" fmla="*/ 296749 h 1113084"/>
                <a:gd name="connsiteX5" fmla="*/ 91751 w 2493254"/>
                <a:gd name="connsiteY5" fmla="*/ 439316 h 1113084"/>
                <a:gd name="connsiteX0" fmla="*/ 2460413 w 2460413"/>
                <a:gd name="connsiteY0" fmla="*/ 1111881 h 1111881"/>
                <a:gd name="connsiteX1" fmla="*/ 2089702 w 2460413"/>
                <a:gd name="connsiteY1" fmla="*/ 709608 h 1111881"/>
                <a:gd name="connsiteX2" fmla="*/ 1271693 w 2460413"/>
                <a:gd name="connsiteY2" fmla="*/ 43477 h 1111881"/>
                <a:gd name="connsiteX3" fmla="*/ 293612 w 2460413"/>
                <a:gd name="connsiteY3" fmla="*/ 85918 h 1111881"/>
                <a:gd name="connsiteX4" fmla="*/ 18735 w 2460413"/>
                <a:gd name="connsiteY4" fmla="*/ 259102 h 1111881"/>
                <a:gd name="connsiteX5" fmla="*/ 58910 w 2460413"/>
                <a:gd name="connsiteY5" fmla="*/ 438113 h 1111881"/>
                <a:gd name="connsiteX0" fmla="*/ 2453322 w 2453322"/>
                <a:gd name="connsiteY0" fmla="*/ 1112203 h 1112203"/>
                <a:gd name="connsiteX1" fmla="*/ 2082611 w 2453322"/>
                <a:gd name="connsiteY1" fmla="*/ 709930 h 1112203"/>
                <a:gd name="connsiteX2" fmla="*/ 1264602 w 2453322"/>
                <a:gd name="connsiteY2" fmla="*/ 43799 h 1112203"/>
                <a:gd name="connsiteX3" fmla="*/ 286521 w 2453322"/>
                <a:gd name="connsiteY3" fmla="*/ 86240 h 1112203"/>
                <a:gd name="connsiteX4" fmla="*/ 21583 w 2453322"/>
                <a:gd name="connsiteY4" fmla="*/ 269363 h 1112203"/>
                <a:gd name="connsiteX5" fmla="*/ 51819 w 2453322"/>
                <a:gd name="connsiteY5" fmla="*/ 438435 h 1112203"/>
                <a:gd name="connsiteX0" fmla="*/ 2457207 w 2457207"/>
                <a:gd name="connsiteY0" fmla="*/ 1113206 h 1113206"/>
                <a:gd name="connsiteX1" fmla="*/ 2086496 w 2457207"/>
                <a:gd name="connsiteY1" fmla="*/ 710933 h 1113206"/>
                <a:gd name="connsiteX2" fmla="*/ 1268487 w 2457207"/>
                <a:gd name="connsiteY2" fmla="*/ 44802 h 1113206"/>
                <a:gd name="connsiteX3" fmla="*/ 343415 w 2457207"/>
                <a:gd name="connsiteY3" fmla="*/ 83930 h 1113206"/>
                <a:gd name="connsiteX4" fmla="*/ 25468 w 2457207"/>
                <a:gd name="connsiteY4" fmla="*/ 270366 h 1113206"/>
                <a:gd name="connsiteX5" fmla="*/ 55704 w 2457207"/>
                <a:gd name="connsiteY5" fmla="*/ 439438 h 1113206"/>
                <a:gd name="connsiteX0" fmla="*/ 2457207 w 2457207"/>
                <a:gd name="connsiteY0" fmla="*/ 1113883 h 1113883"/>
                <a:gd name="connsiteX1" fmla="*/ 2086496 w 2457207"/>
                <a:gd name="connsiteY1" fmla="*/ 711610 h 1113883"/>
                <a:gd name="connsiteX2" fmla="*/ 1268487 w 2457207"/>
                <a:gd name="connsiteY2" fmla="*/ 45479 h 1113883"/>
                <a:gd name="connsiteX3" fmla="*/ 343415 w 2457207"/>
                <a:gd name="connsiteY3" fmla="*/ 84607 h 1113883"/>
                <a:gd name="connsiteX4" fmla="*/ 25468 w 2457207"/>
                <a:gd name="connsiteY4" fmla="*/ 271043 h 1113883"/>
                <a:gd name="connsiteX5" fmla="*/ 55704 w 2457207"/>
                <a:gd name="connsiteY5" fmla="*/ 440115 h 1113883"/>
                <a:gd name="connsiteX0" fmla="*/ 2457207 w 2457207"/>
                <a:gd name="connsiteY0" fmla="*/ 1117495 h 1117495"/>
                <a:gd name="connsiteX1" fmla="*/ 2086496 w 2457207"/>
                <a:gd name="connsiteY1" fmla="*/ 715222 h 1117495"/>
                <a:gd name="connsiteX2" fmla="*/ 1268487 w 2457207"/>
                <a:gd name="connsiteY2" fmla="*/ 49091 h 1117495"/>
                <a:gd name="connsiteX3" fmla="*/ 343415 w 2457207"/>
                <a:gd name="connsiteY3" fmla="*/ 88219 h 1117495"/>
                <a:gd name="connsiteX4" fmla="*/ 25468 w 2457207"/>
                <a:gd name="connsiteY4" fmla="*/ 274655 h 1117495"/>
                <a:gd name="connsiteX5" fmla="*/ 55704 w 2457207"/>
                <a:gd name="connsiteY5" fmla="*/ 443727 h 1117495"/>
                <a:gd name="connsiteX0" fmla="*/ 2457207 w 2457207"/>
                <a:gd name="connsiteY0" fmla="*/ 1489257 h 1489257"/>
                <a:gd name="connsiteX1" fmla="*/ 2086496 w 2457207"/>
                <a:gd name="connsiteY1" fmla="*/ 1086984 h 1489257"/>
                <a:gd name="connsiteX2" fmla="*/ 943231 w 2457207"/>
                <a:gd name="connsiteY2" fmla="*/ 15817 h 1489257"/>
                <a:gd name="connsiteX3" fmla="*/ 343415 w 2457207"/>
                <a:gd name="connsiteY3" fmla="*/ 459981 h 1489257"/>
                <a:gd name="connsiteX4" fmla="*/ 25468 w 2457207"/>
                <a:gd name="connsiteY4" fmla="*/ 646417 h 1489257"/>
                <a:gd name="connsiteX5" fmla="*/ 55704 w 2457207"/>
                <a:gd name="connsiteY5" fmla="*/ 815489 h 1489257"/>
                <a:gd name="connsiteX0" fmla="*/ 2478921 w 2478921"/>
                <a:gd name="connsiteY0" fmla="*/ 1566884 h 1566884"/>
                <a:gd name="connsiteX1" fmla="*/ 2108210 w 2478921"/>
                <a:gd name="connsiteY1" fmla="*/ 1164611 h 1566884"/>
                <a:gd name="connsiteX2" fmla="*/ 964945 w 2478921"/>
                <a:gd name="connsiteY2" fmla="*/ 93444 h 1566884"/>
                <a:gd name="connsiteX3" fmla="*/ 659701 w 2478921"/>
                <a:gd name="connsiteY3" fmla="*/ 126435 h 1566884"/>
                <a:gd name="connsiteX4" fmla="*/ 47182 w 2478921"/>
                <a:gd name="connsiteY4" fmla="*/ 724044 h 1566884"/>
                <a:gd name="connsiteX5" fmla="*/ 77418 w 2478921"/>
                <a:gd name="connsiteY5" fmla="*/ 893116 h 1566884"/>
                <a:gd name="connsiteX0" fmla="*/ 2478921 w 2478921"/>
                <a:gd name="connsiteY0" fmla="*/ 1547571 h 1547571"/>
                <a:gd name="connsiteX1" fmla="*/ 2108210 w 2478921"/>
                <a:gd name="connsiteY1" fmla="*/ 1145298 h 1547571"/>
                <a:gd name="connsiteX2" fmla="*/ 964945 w 2478921"/>
                <a:gd name="connsiteY2" fmla="*/ 74131 h 1547571"/>
                <a:gd name="connsiteX3" fmla="*/ 659701 w 2478921"/>
                <a:gd name="connsiteY3" fmla="*/ 107122 h 1547571"/>
                <a:gd name="connsiteX4" fmla="*/ 47182 w 2478921"/>
                <a:gd name="connsiteY4" fmla="*/ 704731 h 1547571"/>
                <a:gd name="connsiteX5" fmla="*/ 77418 w 2478921"/>
                <a:gd name="connsiteY5" fmla="*/ 873803 h 1547571"/>
                <a:gd name="connsiteX0" fmla="*/ 2478921 w 2478921"/>
                <a:gd name="connsiteY0" fmla="*/ 1475303 h 1475303"/>
                <a:gd name="connsiteX1" fmla="*/ 2108210 w 2478921"/>
                <a:gd name="connsiteY1" fmla="*/ 1073030 h 1475303"/>
                <a:gd name="connsiteX2" fmla="*/ 964945 w 2478921"/>
                <a:gd name="connsiteY2" fmla="*/ 1863 h 1475303"/>
                <a:gd name="connsiteX3" fmla="*/ 659701 w 2478921"/>
                <a:gd name="connsiteY3" fmla="*/ 34854 h 1475303"/>
                <a:gd name="connsiteX4" fmla="*/ 47182 w 2478921"/>
                <a:gd name="connsiteY4" fmla="*/ 632463 h 1475303"/>
                <a:gd name="connsiteX5" fmla="*/ 77418 w 2478921"/>
                <a:gd name="connsiteY5" fmla="*/ 801535 h 1475303"/>
                <a:gd name="connsiteX0" fmla="*/ 2478921 w 2478921"/>
                <a:gd name="connsiteY0" fmla="*/ 1477630 h 1477630"/>
                <a:gd name="connsiteX1" fmla="*/ 2108210 w 2478921"/>
                <a:gd name="connsiteY1" fmla="*/ 1075357 h 1477630"/>
                <a:gd name="connsiteX2" fmla="*/ 964945 w 2478921"/>
                <a:gd name="connsiteY2" fmla="*/ 4190 h 1477630"/>
                <a:gd name="connsiteX3" fmla="*/ 659701 w 2478921"/>
                <a:gd name="connsiteY3" fmla="*/ 37181 h 1477630"/>
                <a:gd name="connsiteX4" fmla="*/ 47182 w 2478921"/>
                <a:gd name="connsiteY4" fmla="*/ 634790 h 1477630"/>
                <a:gd name="connsiteX5" fmla="*/ 77418 w 2478921"/>
                <a:gd name="connsiteY5" fmla="*/ 803862 h 1477630"/>
                <a:gd name="connsiteX0" fmla="*/ 2478921 w 2478921"/>
                <a:gd name="connsiteY0" fmla="*/ 1440449 h 1440449"/>
                <a:gd name="connsiteX1" fmla="*/ 2108210 w 2478921"/>
                <a:gd name="connsiteY1" fmla="*/ 1038176 h 1440449"/>
                <a:gd name="connsiteX2" fmla="*/ 659701 w 2478921"/>
                <a:gd name="connsiteY2" fmla="*/ 0 h 1440449"/>
                <a:gd name="connsiteX3" fmla="*/ 47182 w 2478921"/>
                <a:gd name="connsiteY3" fmla="*/ 597609 h 1440449"/>
                <a:gd name="connsiteX4" fmla="*/ 77418 w 2478921"/>
                <a:gd name="connsiteY4" fmla="*/ 766681 h 1440449"/>
                <a:gd name="connsiteX0" fmla="*/ 2493438 w 2493438"/>
                <a:gd name="connsiteY0" fmla="*/ 1520229 h 1520229"/>
                <a:gd name="connsiteX1" fmla="*/ 2122727 w 2493438"/>
                <a:gd name="connsiteY1" fmla="*/ 1117956 h 1520229"/>
                <a:gd name="connsiteX2" fmla="*/ 870599 w 2493438"/>
                <a:gd name="connsiteY2" fmla="*/ 0 h 1520229"/>
                <a:gd name="connsiteX3" fmla="*/ 61699 w 2493438"/>
                <a:gd name="connsiteY3" fmla="*/ 677389 h 1520229"/>
                <a:gd name="connsiteX4" fmla="*/ 91935 w 2493438"/>
                <a:gd name="connsiteY4" fmla="*/ 846461 h 1520229"/>
                <a:gd name="connsiteX0" fmla="*/ 2493438 w 2493438"/>
                <a:gd name="connsiteY0" fmla="*/ 1520229 h 1520229"/>
                <a:gd name="connsiteX1" fmla="*/ 2122727 w 2493438"/>
                <a:gd name="connsiteY1" fmla="*/ 1117956 h 1520229"/>
                <a:gd name="connsiteX2" fmla="*/ 870599 w 2493438"/>
                <a:gd name="connsiteY2" fmla="*/ 0 h 1520229"/>
                <a:gd name="connsiteX3" fmla="*/ 61699 w 2493438"/>
                <a:gd name="connsiteY3" fmla="*/ 677389 h 1520229"/>
                <a:gd name="connsiteX4" fmla="*/ 91935 w 2493438"/>
                <a:gd name="connsiteY4" fmla="*/ 846461 h 1520229"/>
                <a:gd name="connsiteX0" fmla="*/ 2494800 w 2494800"/>
                <a:gd name="connsiteY0" fmla="*/ 1495683 h 1495683"/>
                <a:gd name="connsiteX1" fmla="*/ 2124089 w 2494800"/>
                <a:gd name="connsiteY1" fmla="*/ 1093410 h 1495683"/>
                <a:gd name="connsiteX2" fmla="*/ 890372 w 2494800"/>
                <a:gd name="connsiteY2" fmla="*/ 1 h 1495683"/>
                <a:gd name="connsiteX3" fmla="*/ 63061 w 2494800"/>
                <a:gd name="connsiteY3" fmla="*/ 652843 h 1495683"/>
                <a:gd name="connsiteX4" fmla="*/ 93297 w 2494800"/>
                <a:gd name="connsiteY4" fmla="*/ 821915 h 1495683"/>
                <a:gd name="connsiteX0" fmla="*/ 2494800 w 2494800"/>
                <a:gd name="connsiteY0" fmla="*/ 1499917 h 1499917"/>
                <a:gd name="connsiteX1" fmla="*/ 2124089 w 2494800"/>
                <a:gd name="connsiteY1" fmla="*/ 1097644 h 1499917"/>
                <a:gd name="connsiteX2" fmla="*/ 890372 w 2494800"/>
                <a:gd name="connsiteY2" fmla="*/ 4235 h 1499917"/>
                <a:gd name="connsiteX3" fmla="*/ 63061 w 2494800"/>
                <a:gd name="connsiteY3" fmla="*/ 657077 h 1499917"/>
                <a:gd name="connsiteX4" fmla="*/ 93297 w 2494800"/>
                <a:gd name="connsiteY4" fmla="*/ 826149 h 1499917"/>
                <a:gd name="connsiteX0" fmla="*/ 2494800 w 2494800"/>
                <a:gd name="connsiteY0" fmla="*/ 1499917 h 1499917"/>
                <a:gd name="connsiteX1" fmla="*/ 2124089 w 2494800"/>
                <a:gd name="connsiteY1" fmla="*/ 1097644 h 1499917"/>
                <a:gd name="connsiteX2" fmla="*/ 890372 w 2494800"/>
                <a:gd name="connsiteY2" fmla="*/ 4235 h 1499917"/>
                <a:gd name="connsiteX3" fmla="*/ 63061 w 2494800"/>
                <a:gd name="connsiteY3" fmla="*/ 657077 h 1499917"/>
                <a:gd name="connsiteX4" fmla="*/ 93297 w 2494800"/>
                <a:gd name="connsiteY4" fmla="*/ 826149 h 1499917"/>
                <a:gd name="connsiteX0" fmla="*/ 2494800 w 2494800"/>
                <a:gd name="connsiteY0" fmla="*/ 1495724 h 1495724"/>
                <a:gd name="connsiteX1" fmla="*/ 2124089 w 2494800"/>
                <a:gd name="connsiteY1" fmla="*/ 1093451 h 1495724"/>
                <a:gd name="connsiteX2" fmla="*/ 890372 w 2494800"/>
                <a:gd name="connsiteY2" fmla="*/ 42 h 1495724"/>
                <a:gd name="connsiteX3" fmla="*/ 63061 w 2494800"/>
                <a:gd name="connsiteY3" fmla="*/ 652884 h 1495724"/>
                <a:gd name="connsiteX4" fmla="*/ 93297 w 2494800"/>
                <a:gd name="connsiteY4" fmla="*/ 821956 h 1495724"/>
                <a:gd name="connsiteX0" fmla="*/ 2494800 w 2494800"/>
                <a:gd name="connsiteY0" fmla="*/ 1495724 h 1495724"/>
                <a:gd name="connsiteX1" fmla="*/ 2124089 w 2494800"/>
                <a:gd name="connsiteY1" fmla="*/ 1093451 h 1495724"/>
                <a:gd name="connsiteX2" fmla="*/ 890372 w 2494800"/>
                <a:gd name="connsiteY2" fmla="*/ 42 h 1495724"/>
                <a:gd name="connsiteX3" fmla="*/ 63061 w 2494800"/>
                <a:gd name="connsiteY3" fmla="*/ 652884 h 1495724"/>
                <a:gd name="connsiteX4" fmla="*/ 93297 w 2494800"/>
                <a:gd name="connsiteY4" fmla="*/ 821956 h 1495724"/>
                <a:gd name="connsiteX0" fmla="*/ 2494800 w 2494800"/>
                <a:gd name="connsiteY0" fmla="*/ 1532542 h 1532542"/>
                <a:gd name="connsiteX1" fmla="*/ 2124089 w 2494800"/>
                <a:gd name="connsiteY1" fmla="*/ 1130269 h 1532542"/>
                <a:gd name="connsiteX2" fmla="*/ 890372 w 2494800"/>
                <a:gd name="connsiteY2" fmla="*/ 38 h 1532542"/>
                <a:gd name="connsiteX3" fmla="*/ 63061 w 2494800"/>
                <a:gd name="connsiteY3" fmla="*/ 689702 h 1532542"/>
                <a:gd name="connsiteX4" fmla="*/ 93297 w 2494800"/>
                <a:gd name="connsiteY4" fmla="*/ 858774 h 1532542"/>
                <a:gd name="connsiteX0" fmla="*/ 2493439 w 2493439"/>
                <a:gd name="connsiteY0" fmla="*/ 1483451 h 1483451"/>
                <a:gd name="connsiteX1" fmla="*/ 2122728 w 2493439"/>
                <a:gd name="connsiteY1" fmla="*/ 1081178 h 1483451"/>
                <a:gd name="connsiteX2" fmla="*/ 870600 w 2493439"/>
                <a:gd name="connsiteY2" fmla="*/ 42 h 1483451"/>
                <a:gd name="connsiteX3" fmla="*/ 61700 w 2493439"/>
                <a:gd name="connsiteY3" fmla="*/ 640611 h 1483451"/>
                <a:gd name="connsiteX4" fmla="*/ 91936 w 2493439"/>
                <a:gd name="connsiteY4" fmla="*/ 809683 h 1483451"/>
                <a:gd name="connsiteX0" fmla="*/ 2420012 w 2420012"/>
                <a:gd name="connsiteY0" fmla="*/ 1497889 h 1497889"/>
                <a:gd name="connsiteX1" fmla="*/ 2049301 w 2420012"/>
                <a:gd name="connsiteY1" fmla="*/ 1095616 h 1497889"/>
                <a:gd name="connsiteX2" fmla="*/ 797173 w 2420012"/>
                <a:gd name="connsiteY2" fmla="*/ 14480 h 1497889"/>
                <a:gd name="connsiteX3" fmla="*/ 160106 w 2420012"/>
                <a:gd name="connsiteY3" fmla="*/ 495490 h 1497889"/>
                <a:gd name="connsiteX4" fmla="*/ 18509 w 2420012"/>
                <a:gd name="connsiteY4" fmla="*/ 824121 h 1497889"/>
                <a:gd name="connsiteX0" fmla="*/ 2420012 w 2420012"/>
                <a:gd name="connsiteY0" fmla="*/ 1483505 h 1483505"/>
                <a:gd name="connsiteX1" fmla="*/ 2049301 w 2420012"/>
                <a:gd name="connsiteY1" fmla="*/ 1081232 h 1483505"/>
                <a:gd name="connsiteX2" fmla="*/ 797173 w 2420012"/>
                <a:gd name="connsiteY2" fmla="*/ 96 h 1483505"/>
                <a:gd name="connsiteX3" fmla="*/ 160106 w 2420012"/>
                <a:gd name="connsiteY3" fmla="*/ 481106 h 1483505"/>
                <a:gd name="connsiteX4" fmla="*/ 18509 w 2420012"/>
                <a:gd name="connsiteY4" fmla="*/ 809737 h 1483505"/>
                <a:gd name="connsiteX0" fmla="*/ 2420012 w 2420012"/>
                <a:gd name="connsiteY0" fmla="*/ 1483505 h 1483505"/>
                <a:gd name="connsiteX1" fmla="*/ 2049301 w 2420012"/>
                <a:gd name="connsiteY1" fmla="*/ 1081232 h 1483505"/>
                <a:gd name="connsiteX2" fmla="*/ 797173 w 2420012"/>
                <a:gd name="connsiteY2" fmla="*/ 96 h 1483505"/>
                <a:gd name="connsiteX3" fmla="*/ 160106 w 2420012"/>
                <a:gd name="connsiteY3" fmla="*/ 481106 h 1483505"/>
                <a:gd name="connsiteX4" fmla="*/ 18509 w 2420012"/>
                <a:gd name="connsiteY4" fmla="*/ 809737 h 1483505"/>
                <a:gd name="connsiteX0" fmla="*/ 2420012 w 2420012"/>
                <a:gd name="connsiteY0" fmla="*/ 1483426 h 1483426"/>
                <a:gd name="connsiteX1" fmla="*/ 2049301 w 2420012"/>
                <a:gd name="connsiteY1" fmla="*/ 1081153 h 1483426"/>
                <a:gd name="connsiteX2" fmla="*/ 797173 w 2420012"/>
                <a:gd name="connsiteY2" fmla="*/ 17 h 1483426"/>
                <a:gd name="connsiteX3" fmla="*/ 160106 w 2420012"/>
                <a:gd name="connsiteY3" fmla="*/ 481027 h 1483426"/>
                <a:gd name="connsiteX4" fmla="*/ 18509 w 2420012"/>
                <a:gd name="connsiteY4" fmla="*/ 809658 h 148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0012" h="1483426">
                  <a:moveTo>
                    <a:pt x="2420012" y="1483426"/>
                  </a:moveTo>
                  <a:cubicBezTo>
                    <a:pt x="2401354" y="1286387"/>
                    <a:pt x="2137532" y="1185427"/>
                    <a:pt x="2049301" y="1081153"/>
                  </a:cubicBezTo>
                  <a:cubicBezTo>
                    <a:pt x="1746098" y="841078"/>
                    <a:pt x="952480" y="-4290"/>
                    <a:pt x="797173" y="17"/>
                  </a:cubicBezTo>
                  <a:cubicBezTo>
                    <a:pt x="641866" y="4324"/>
                    <a:pt x="289883" y="346087"/>
                    <a:pt x="160106" y="481027"/>
                  </a:cubicBezTo>
                  <a:cubicBezTo>
                    <a:pt x="30329" y="615967"/>
                    <a:pt x="-34430" y="756719"/>
                    <a:pt x="18509" y="809658"/>
                  </a:cubicBez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CF6F100-C0B5-0946-A36E-9908CD4367CD}"/>
              </a:ext>
            </a:extLst>
          </p:cNvPr>
          <p:cNvGrpSpPr/>
          <p:nvPr/>
        </p:nvGrpSpPr>
        <p:grpSpPr>
          <a:xfrm>
            <a:off x="1377841" y="4315992"/>
            <a:ext cx="446640" cy="251686"/>
            <a:chOff x="3668110" y="2448910"/>
            <a:chExt cx="3794234" cy="216513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57F4DC78-83E5-7949-9320-6981F29329D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932A244-1BAB-8644-91E1-593ED071788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2F9EF5FE-1297-5145-B5D0-8D643EB384B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75748357-F2E0-0347-9E28-8D9DE791AA3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6A2C2A51-814C-4F4B-A106-A4EED8A80FA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3F63A96-A521-F345-9C39-8171CD8028B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BE7D02E0-85A2-4F4F-AF86-7CCE5B17349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Line 33">
            <a:extLst>
              <a:ext uri="{FF2B5EF4-FFF2-40B4-BE49-F238E27FC236}">
                <a16:creationId xmlns:a16="http://schemas.microsoft.com/office/drawing/2014/main" id="{45B1207E-09F6-844F-9C4A-274E0E8F1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24471" y="3455082"/>
            <a:ext cx="1147604" cy="8591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1" name="Line 22">
            <a:extLst>
              <a:ext uri="{FF2B5EF4-FFF2-40B4-BE49-F238E27FC236}">
                <a16:creationId xmlns:a16="http://schemas.microsoft.com/office/drawing/2014/main" id="{6D4FCC87-F922-9A49-B4ED-F7B0876541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7507" y="4700953"/>
            <a:ext cx="223945" cy="79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8" name="Group 44">
            <a:extLst>
              <a:ext uri="{FF2B5EF4-FFF2-40B4-BE49-F238E27FC236}">
                <a16:creationId xmlns:a16="http://schemas.microsoft.com/office/drawing/2014/main" id="{49176FEA-2A3D-4C46-88A0-E5272CC899B4}"/>
              </a:ext>
            </a:extLst>
          </p:cNvPr>
          <p:cNvGrpSpPr>
            <a:grpSpLocks/>
          </p:cNvGrpSpPr>
          <p:nvPr/>
        </p:nvGrpSpPr>
        <p:grpSpPr bwMode="auto">
          <a:xfrm>
            <a:off x="1996999" y="4952734"/>
            <a:ext cx="388834" cy="356970"/>
            <a:chOff x="-44" y="1473"/>
            <a:chExt cx="981" cy="1105"/>
          </a:xfrm>
        </p:grpSpPr>
        <p:pic>
          <p:nvPicPr>
            <p:cNvPr id="311" name="Picture 45" descr="desktop_computer_stylized_medium">
              <a:extLst>
                <a:ext uri="{FF2B5EF4-FFF2-40B4-BE49-F238E27FC236}">
                  <a16:creationId xmlns:a16="http://schemas.microsoft.com/office/drawing/2014/main" id="{6744CEA1-5DC8-3C49-9E35-3544B3A041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2" name="Freeform 46">
              <a:extLst>
                <a:ext uri="{FF2B5EF4-FFF2-40B4-BE49-F238E27FC236}">
                  <a16:creationId xmlns:a16="http://schemas.microsoft.com/office/drawing/2014/main" id="{4CC4AF2A-4A60-7E4E-B654-71C95B11A8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25" name="Rectangle 3">
            <a:extLst>
              <a:ext uri="{FF2B5EF4-FFF2-40B4-BE49-F238E27FC236}">
                <a16:creationId xmlns:a16="http://schemas.microsoft.com/office/drawing/2014/main" id="{05247610-6057-6F45-9FE7-A7221DB45A72}"/>
              </a:ext>
            </a:extLst>
          </p:cNvPr>
          <p:cNvSpPr txBox="1">
            <a:spLocks noChangeArrowheads="1"/>
          </p:cNvSpPr>
          <p:nvPr/>
        </p:nvSpPr>
        <p:spPr>
          <a:xfrm>
            <a:off x="6001555" y="1957589"/>
            <a:ext cx="5782614" cy="25886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6200" indent="0">
              <a:buNone/>
              <a:defRPr/>
            </a:pPr>
            <a:r>
              <a:rPr lang="en-US">
                <a:solidFill>
                  <a:srgbClr val="0000A8"/>
                </a:solidFill>
              </a:rPr>
              <a:t>single broadcast domain: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i="1">
                <a:solidFill>
                  <a:srgbClr val="0000A8"/>
                </a:solidFill>
              </a:rPr>
              <a:t>scaling: </a:t>
            </a:r>
            <a:r>
              <a:rPr lang="en-US" sz="2600"/>
              <a:t>all layer-2 broadcast traffic (ARP, DHCP, unknown MAC) must cross entire LAN 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/>
              <a:t>efficiency, security, privacy, efficiency issues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2E6976FD-8FD9-464E-9D3E-35DC0F9B90E5}"/>
              </a:ext>
            </a:extLst>
          </p:cNvPr>
          <p:cNvSpPr txBox="1"/>
          <p:nvPr/>
        </p:nvSpPr>
        <p:spPr>
          <a:xfrm>
            <a:off x="785611" y="1262130"/>
            <a:ext cx="10521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>
                <a:solidFill>
                  <a:srgbClr val="0000A8"/>
                </a:solidFill>
              </a:rPr>
              <a:t>Q: </a:t>
            </a:r>
            <a:r>
              <a:rPr lang="en-US" sz="2800"/>
              <a:t>what happens as LAN sizes scale, users change point of attachment?</a:t>
            </a:r>
          </a:p>
        </p:txBody>
      </p:sp>
    </p:spTree>
    <p:extLst>
      <p:ext uri="{BB962C8B-B14F-4D97-AF65-F5344CB8AC3E}">
        <p14:creationId xmlns:p14="http://schemas.microsoft.com/office/powerpoint/2010/main" val="34893797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0.00023 C 0.00768 0.03611 0.0207 0.07407 0.05599 0.08727 C 0.09127 0.10046 0.18489 0.09815 0.21185 0.07847 C 0.2388 0.05856 0.24271 0.01134 0.21758 -0.0375 " pathEditMode="relative" rAng="0" ptsTypes="AAAA">
                                      <p:cBhvr>
                                        <p:cTn id="9" dur="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19" y="29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321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839751EC-3470-E44E-9E47-1DBEC48F367C}"/>
              </a:ext>
            </a:extLst>
          </p:cNvPr>
          <p:cNvGrpSpPr/>
          <p:nvPr/>
        </p:nvGrpSpPr>
        <p:grpSpPr>
          <a:xfrm>
            <a:off x="7535443" y="2298503"/>
            <a:ext cx="1243611" cy="519112"/>
            <a:chOff x="9287864" y="4082048"/>
            <a:chExt cx="1243611" cy="519112"/>
          </a:xfrm>
        </p:grpSpPr>
        <p:sp>
          <p:nvSpPr>
            <p:cNvPr id="556" name="Rectangle 75">
              <a:extLst>
                <a:ext uri="{FF2B5EF4-FFF2-40B4-BE49-F238E27FC236}">
                  <a16:creationId xmlns:a16="http://schemas.microsoft.com/office/drawing/2014/main" id="{86D84E7B-7F94-CF43-97CD-E40F099F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181" y="4127584"/>
              <a:ext cx="1188897" cy="471997"/>
            </a:xfrm>
            <a:prstGeom prst="rect">
              <a:avLst/>
            </a:prstGeom>
            <a:solidFill>
              <a:srgbClr val="F5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2">
              <a:extLst>
                <a:ext uri="{FF2B5EF4-FFF2-40B4-BE49-F238E27FC236}">
                  <a16:creationId xmlns:a16="http://schemas.microsoft.com/office/drawing/2014/main" id="{75001E46-9EFA-6F46-BF58-DE475A33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9866" y="4128085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8" name="Line 3">
              <a:extLst>
                <a:ext uri="{FF2B5EF4-FFF2-40B4-BE49-F238E27FC236}">
                  <a16:creationId xmlns:a16="http://schemas.microsoft.com/office/drawing/2014/main" id="{58FD3C8D-D13C-DD42-85DC-F3FC75827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1453" y="4342570"/>
              <a:ext cx="1179110" cy="14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9" name="Text Box 6">
              <a:extLst>
                <a:ext uri="{FF2B5EF4-FFF2-40B4-BE49-F238E27FC236}">
                  <a16:creationId xmlns:a16="http://schemas.microsoft.com/office/drawing/2014/main" id="{06310D8E-E39C-8749-8C4D-6762E12A6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7864" y="4107358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562" name="Line 18">
              <a:extLst>
                <a:ext uri="{FF2B5EF4-FFF2-40B4-BE49-F238E27FC236}">
                  <a16:creationId xmlns:a16="http://schemas.microsoft.com/office/drawing/2014/main" id="{674927D0-7AF4-FB45-A199-0AA4F2F4D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0891" y="413284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Line 21">
              <a:extLst>
                <a:ext uri="{FF2B5EF4-FFF2-40B4-BE49-F238E27FC236}">
                  <a16:creationId xmlns:a16="http://schemas.microsoft.com/office/drawing/2014/main" id="{ED992B3F-F06B-D64B-B214-C09006060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0378" y="412967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Line 23">
              <a:extLst>
                <a:ext uri="{FF2B5EF4-FFF2-40B4-BE49-F238E27FC236}">
                  <a16:creationId xmlns:a16="http://schemas.microsoft.com/office/drawing/2014/main" id="{0E55E53C-5364-9444-98BF-DF258E8EB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11878" y="4137610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Text Box 26">
              <a:extLst>
                <a:ext uri="{FF2B5EF4-FFF2-40B4-BE49-F238E27FC236}">
                  <a16:creationId xmlns:a16="http://schemas.microsoft.com/office/drawing/2014/main" id="{2BB93CA1-198F-BD45-B13D-35FA7DC8E3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378" y="4296360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8</a:t>
              </a:r>
            </a:p>
          </p:txBody>
        </p:sp>
        <p:sp>
          <p:nvSpPr>
            <p:cNvPr id="572" name="Text Box 30">
              <a:extLst>
                <a:ext uri="{FF2B5EF4-FFF2-40B4-BE49-F238E27FC236}">
                  <a16:creationId xmlns:a16="http://schemas.microsoft.com/office/drawing/2014/main" id="{B28826E1-E494-BE45-847D-47836FFF5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90540" y="4300533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2</a:t>
              </a:r>
            </a:p>
          </p:txBody>
        </p:sp>
        <p:sp>
          <p:nvSpPr>
            <p:cNvPr id="573" name="Text Box 57">
              <a:extLst>
                <a:ext uri="{FF2B5EF4-FFF2-40B4-BE49-F238E27FC236}">
                  <a16:creationId xmlns:a16="http://schemas.microsoft.com/office/drawing/2014/main" id="{0E14A6FA-A1FE-3F46-A4F2-105D9B7A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3616" y="4082048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7</a:t>
              </a:r>
            </a:p>
          </p:txBody>
        </p:sp>
        <p:sp>
          <p:nvSpPr>
            <p:cNvPr id="584" name="Oval 81">
              <a:extLst>
                <a:ext uri="{FF2B5EF4-FFF2-40B4-BE49-F238E27FC236}">
                  <a16:creationId xmlns:a16="http://schemas.microsoft.com/office/drawing/2014/main" id="{9FE56524-10FB-6042-A1CC-7979BFD9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5753" y="4442410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5" name="Oval 82">
              <a:extLst>
                <a:ext uri="{FF2B5EF4-FFF2-40B4-BE49-F238E27FC236}">
                  <a16:creationId xmlns:a16="http://schemas.microsoft.com/office/drawing/2014/main" id="{32B7ED54-8A66-9C40-90E0-AB788CBB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853" y="4439235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6" name="Oval 83">
              <a:extLst>
                <a:ext uri="{FF2B5EF4-FFF2-40B4-BE49-F238E27FC236}">
                  <a16:creationId xmlns:a16="http://schemas.microsoft.com/office/drawing/2014/main" id="{ACECF9A3-7435-ED4E-A83D-328DB3D23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228" y="4443998"/>
              <a:ext cx="42863" cy="476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8704311" y="2293748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1190929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Port-based VLANs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75</a:t>
            </a:fld>
            <a:endParaRPr lang="en-US"/>
          </a:p>
        </p:txBody>
      </p:sp>
      <p:sp>
        <p:nvSpPr>
          <p:cNvPr id="225" name="Text Box 85">
            <a:extLst>
              <a:ext uri="{FF2B5EF4-FFF2-40B4-BE49-F238E27FC236}">
                <a16:creationId xmlns:a16="http://schemas.microsoft.com/office/drawing/2014/main" id="{DBE7F08B-75D4-654E-BA3B-51E343AAE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4828" y="2469025"/>
            <a:ext cx="3697780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i="0">
                <a:solidFill>
                  <a:srgbClr val="000000"/>
                </a:solidFill>
                <a:latin typeface="+mn-lt"/>
                <a:cs typeface="Arial" charset="0"/>
              </a:rPr>
              <a:t>switch(es) supporting VLAN capabilities can be configured to define multiple </a:t>
            </a:r>
            <a:r>
              <a:rPr lang="en-US" sz="2800">
                <a:solidFill>
                  <a:srgbClr val="0000A8"/>
                </a:solidFill>
                <a:latin typeface="+mn-lt"/>
                <a:cs typeface="Arial" charset="0"/>
              </a:rPr>
              <a:t>virtual </a:t>
            </a:r>
            <a:r>
              <a:rPr lang="en-US" sz="2800" i="0">
                <a:solidFill>
                  <a:srgbClr val="000000"/>
                </a:solidFill>
                <a:latin typeface="+mn-lt"/>
                <a:cs typeface="Arial" charset="0"/>
              </a:rPr>
              <a:t>LANS over single physical LAN infrastructure.</a:t>
            </a:r>
          </a:p>
        </p:txBody>
      </p:sp>
      <p:sp>
        <p:nvSpPr>
          <p:cNvPr id="226" name="Rectangle 86">
            <a:extLst>
              <a:ext uri="{FF2B5EF4-FFF2-40B4-BE49-F238E27FC236}">
                <a16:creationId xmlns:a16="http://schemas.microsoft.com/office/drawing/2014/main" id="{040C315C-CE33-1045-B5A5-A72E5FF7F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603" y="1867773"/>
            <a:ext cx="4140915" cy="3476960"/>
          </a:xfrm>
          <a:prstGeom prst="rect">
            <a:avLst/>
          </a:prstGeom>
          <a:noFill/>
          <a:ln w="25400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27" name="Text Box 87">
            <a:extLst>
              <a:ext uri="{FF2B5EF4-FFF2-40B4-BE49-F238E27FC236}">
                <a16:creationId xmlns:a16="http://schemas.microsoft.com/office/drawing/2014/main" id="{3747A2E4-8B70-A749-8C53-5E13C96C5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5365" y="1607445"/>
            <a:ext cx="3014663" cy="828047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Virtual Local Area Network (VLAN)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7579415" y="1918955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4" name="Rectangle 3">
            <a:extLst>
              <a:ext uri="{FF2B5EF4-FFF2-40B4-BE49-F238E27FC236}">
                <a16:creationId xmlns:a16="http://schemas.microsoft.com/office/drawing/2014/main" id="{8B0BF6C6-7F95-0647-8336-38D2D9565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932" y="721723"/>
            <a:ext cx="5961059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>
                <a:solidFill>
                  <a:srgbClr val="CC0000"/>
                </a:solidFill>
                <a:cs typeface="+mn-cs"/>
              </a:rPr>
              <a:t>port-based VLAN: </a:t>
            </a:r>
            <a:r>
              <a:rPr lang="en-US" sz="2400" kern="0">
                <a:cs typeface="+mn-cs"/>
              </a:rPr>
              <a:t>switch ports grouped (by switch management software) so that </a:t>
            </a:r>
            <a:r>
              <a:rPr lang="en-US" sz="2400" i="1" kern="0">
                <a:solidFill>
                  <a:srgbClr val="0000A8"/>
                </a:solidFill>
                <a:cs typeface="+mn-cs"/>
              </a:rPr>
              <a:t>single</a:t>
            </a:r>
            <a:r>
              <a:rPr lang="en-US" sz="2400" kern="0">
                <a:solidFill>
                  <a:srgbClr val="CC0000"/>
                </a:solidFill>
                <a:cs typeface="+mn-cs"/>
              </a:rPr>
              <a:t> </a:t>
            </a:r>
            <a:r>
              <a:rPr lang="en-US" sz="2400" kern="0">
                <a:cs typeface="+mn-cs"/>
              </a:rPr>
              <a:t>physical switch ……</a:t>
            </a:r>
          </a:p>
          <a:p>
            <a:pPr>
              <a:defRPr/>
            </a:pPr>
            <a:endParaRPr lang="en-US" sz="2000" kern="0">
              <a:latin typeface="Gill Sans MT" charset="0"/>
              <a:cs typeface="+mn-cs"/>
            </a:endParaRPr>
          </a:p>
        </p:txBody>
      </p: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7193" y="2649273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12956" y="2649273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32092" y="2664199"/>
            <a:ext cx="672983" cy="3613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1614" y="2864458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0156" y="2652448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30631" y="2450835"/>
            <a:ext cx="479425" cy="603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9786293" y="2395273"/>
            <a:ext cx="514350" cy="48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6520" y="3356023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7415" y="3356023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5370" y="2827505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6290618" y="2835010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6855399" y="2840344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7612266" y="2835682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8577667" y="2831020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9092894" y="2836930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9956495" y="2845922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18BAC5-6F99-9949-A533-8E94FF0D852A}"/>
              </a:ext>
            </a:extLst>
          </p:cNvPr>
          <p:cNvGrpSpPr/>
          <p:nvPr/>
        </p:nvGrpSpPr>
        <p:grpSpPr>
          <a:xfrm>
            <a:off x="6211492" y="3817384"/>
            <a:ext cx="5305402" cy="2612342"/>
            <a:chOff x="6211492" y="3817384"/>
            <a:chExt cx="5305402" cy="2612342"/>
          </a:xfrm>
        </p:grpSpPr>
        <p:grpSp>
          <p:nvGrpSpPr>
            <p:cNvPr id="684" name="Group 683">
              <a:extLst>
                <a:ext uri="{FF2B5EF4-FFF2-40B4-BE49-F238E27FC236}">
                  <a16:creationId xmlns:a16="http://schemas.microsoft.com/office/drawing/2014/main" id="{032775F3-0670-3C4B-B2DF-70AE363DCDFF}"/>
                </a:ext>
              </a:extLst>
            </p:cNvPr>
            <p:cNvGrpSpPr/>
            <p:nvPr/>
          </p:nvGrpSpPr>
          <p:grpSpPr>
            <a:xfrm>
              <a:off x="6540241" y="4410585"/>
              <a:ext cx="4725167" cy="1478151"/>
              <a:chOff x="6576817" y="3374265"/>
              <a:chExt cx="4310127" cy="1451015"/>
            </a:xfrm>
          </p:grpSpPr>
          <p:sp>
            <p:nvSpPr>
              <p:cNvPr id="685" name="Oval 684">
                <a:extLst>
                  <a:ext uri="{FF2B5EF4-FFF2-40B4-BE49-F238E27FC236}">
                    <a16:creationId xmlns:a16="http://schemas.microsoft.com/office/drawing/2014/main" id="{809D7D0E-60C1-2C48-AD6E-75E52E4358D7}"/>
                  </a:ext>
                </a:extLst>
              </p:cNvPr>
              <p:cNvSpPr/>
              <p:nvPr/>
            </p:nvSpPr>
            <p:spPr>
              <a:xfrm>
                <a:off x="8691093" y="3384997"/>
                <a:ext cx="1094704" cy="528034"/>
              </a:xfrm>
              <a:prstGeom prst="ellipse">
                <a:avLst/>
              </a:prstGeom>
              <a:noFill/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6" name="Oval 685">
                <a:extLst>
                  <a:ext uri="{FF2B5EF4-FFF2-40B4-BE49-F238E27FC236}">
                    <a16:creationId xmlns:a16="http://schemas.microsoft.com/office/drawing/2014/main" id="{EF688021-C6FD-1B4E-B315-BB324D547AD5}"/>
                  </a:ext>
                </a:extLst>
              </p:cNvPr>
              <p:cNvSpPr/>
              <p:nvPr/>
            </p:nvSpPr>
            <p:spPr>
              <a:xfrm>
                <a:off x="9704233" y="3561007"/>
                <a:ext cx="1094704" cy="528034"/>
              </a:xfrm>
              <a:prstGeom prst="ellipse">
                <a:avLst/>
              </a:prstGeom>
              <a:noFill/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" name="Oval 686">
                <a:extLst>
                  <a:ext uri="{FF2B5EF4-FFF2-40B4-BE49-F238E27FC236}">
                    <a16:creationId xmlns:a16="http://schemas.microsoft.com/office/drawing/2014/main" id="{1F5AD41F-54EA-6A44-B0D6-74F874C66EF2}"/>
                  </a:ext>
                </a:extLst>
              </p:cNvPr>
              <p:cNvSpPr/>
              <p:nvPr/>
            </p:nvSpPr>
            <p:spPr>
              <a:xfrm>
                <a:off x="9274940" y="4110502"/>
                <a:ext cx="1094704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" name="Oval 687">
                <a:extLst>
                  <a:ext uri="{FF2B5EF4-FFF2-40B4-BE49-F238E27FC236}">
                    <a16:creationId xmlns:a16="http://schemas.microsoft.com/office/drawing/2014/main" id="{4C7FB047-C4AD-824E-B7ED-47D40D01146F}"/>
                  </a:ext>
                </a:extLst>
              </p:cNvPr>
              <p:cNvSpPr/>
              <p:nvPr/>
            </p:nvSpPr>
            <p:spPr>
              <a:xfrm>
                <a:off x="8178090" y="4250021"/>
                <a:ext cx="1313640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" name="Oval 688">
                <a:extLst>
                  <a:ext uri="{FF2B5EF4-FFF2-40B4-BE49-F238E27FC236}">
                    <a16:creationId xmlns:a16="http://schemas.microsoft.com/office/drawing/2014/main" id="{012F2C31-F332-114A-9BCF-F8B282914B90}"/>
                  </a:ext>
                </a:extLst>
              </p:cNvPr>
              <p:cNvSpPr/>
              <p:nvPr/>
            </p:nvSpPr>
            <p:spPr>
              <a:xfrm>
                <a:off x="7222907" y="4170602"/>
                <a:ext cx="1313640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0" name="Oval 689">
                <a:extLst>
                  <a:ext uri="{FF2B5EF4-FFF2-40B4-BE49-F238E27FC236}">
                    <a16:creationId xmlns:a16="http://schemas.microsoft.com/office/drawing/2014/main" id="{D798AE63-63D4-7B40-9268-74F3FB1BA890}"/>
                  </a:ext>
                </a:extLst>
              </p:cNvPr>
              <p:cNvSpPr/>
              <p:nvPr/>
            </p:nvSpPr>
            <p:spPr>
              <a:xfrm>
                <a:off x="7029724" y="3539536"/>
                <a:ext cx="1313640" cy="575259"/>
              </a:xfrm>
              <a:prstGeom prst="ellipse">
                <a:avLst/>
              </a:prstGeom>
              <a:noFill/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1" name="Oval 690">
                <a:extLst>
                  <a:ext uri="{FF2B5EF4-FFF2-40B4-BE49-F238E27FC236}">
                    <a16:creationId xmlns:a16="http://schemas.microsoft.com/office/drawing/2014/main" id="{D1D557D9-E710-6349-86FB-1E32C8BE5407}"/>
                  </a:ext>
                </a:extLst>
              </p:cNvPr>
              <p:cNvSpPr/>
              <p:nvPr/>
            </p:nvSpPr>
            <p:spPr>
              <a:xfrm>
                <a:off x="9792240" y="3842194"/>
                <a:ext cx="1094704" cy="575259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2" name="Oval 691">
                <a:extLst>
                  <a:ext uri="{FF2B5EF4-FFF2-40B4-BE49-F238E27FC236}">
                    <a16:creationId xmlns:a16="http://schemas.microsoft.com/office/drawing/2014/main" id="{FB07E267-41BC-A04C-B76A-60A7F3D74A23}"/>
                  </a:ext>
                </a:extLst>
              </p:cNvPr>
              <p:cNvSpPr/>
              <p:nvPr/>
            </p:nvSpPr>
            <p:spPr>
              <a:xfrm>
                <a:off x="9358649" y="3395729"/>
                <a:ext cx="1094704" cy="528034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schemeClr val="bg1">
                    <a:lumMod val="6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3" name="Oval 692">
                <a:extLst>
                  <a:ext uri="{FF2B5EF4-FFF2-40B4-BE49-F238E27FC236}">
                    <a16:creationId xmlns:a16="http://schemas.microsoft.com/office/drawing/2014/main" id="{5682B567-D458-C848-AA8C-B31B69F32CB5}"/>
                  </a:ext>
                </a:extLst>
              </p:cNvPr>
              <p:cNvSpPr/>
              <p:nvPr/>
            </p:nvSpPr>
            <p:spPr>
              <a:xfrm>
                <a:off x="7727324" y="3374265"/>
                <a:ext cx="1442434" cy="605307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6200000" rotWithShape="0">
                  <a:schemeClr val="bg1">
                    <a:lumMod val="6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4" name="Oval 693">
                <a:extLst>
                  <a:ext uri="{FF2B5EF4-FFF2-40B4-BE49-F238E27FC236}">
                    <a16:creationId xmlns:a16="http://schemas.microsoft.com/office/drawing/2014/main" id="{905F9C15-25EA-7B4C-940C-44F363940A1A}"/>
                  </a:ext>
                </a:extLst>
              </p:cNvPr>
              <p:cNvSpPr/>
              <p:nvPr/>
            </p:nvSpPr>
            <p:spPr>
              <a:xfrm>
                <a:off x="6576817" y="3859361"/>
                <a:ext cx="1313640" cy="57525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3500000" algn="br" rotWithShape="0">
                  <a:schemeClr val="bg1">
                    <a:lumMod val="7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931DE170-9A7A-A446-A6FC-4B1B055B91C6}"/>
                  </a:ext>
                </a:extLst>
              </p:cNvPr>
              <p:cNvSpPr/>
              <p:nvPr/>
            </p:nvSpPr>
            <p:spPr>
              <a:xfrm>
                <a:off x="7094483" y="3443189"/>
                <a:ext cx="3651294" cy="1248629"/>
              </a:xfrm>
              <a:custGeom>
                <a:avLst/>
                <a:gdLst>
                  <a:gd name="connsiteX0" fmla="*/ 18918 w 3651294"/>
                  <a:gd name="connsiteY0" fmla="*/ 327923 h 1248629"/>
                  <a:gd name="connsiteX1" fmla="*/ 0 w 3651294"/>
                  <a:gd name="connsiteY1" fmla="*/ 472965 h 1248629"/>
                  <a:gd name="connsiteX2" fmla="*/ 75674 w 3651294"/>
                  <a:gd name="connsiteY2" fmla="*/ 939625 h 1248629"/>
                  <a:gd name="connsiteX3" fmla="*/ 176574 w 3651294"/>
                  <a:gd name="connsiteY3" fmla="*/ 964850 h 1248629"/>
                  <a:gd name="connsiteX4" fmla="*/ 214411 w 3651294"/>
                  <a:gd name="connsiteY4" fmla="*/ 1034218 h 1248629"/>
                  <a:gd name="connsiteX5" fmla="*/ 1072055 w 3651294"/>
                  <a:gd name="connsiteY5" fmla="*/ 1248629 h 1248629"/>
                  <a:gd name="connsiteX6" fmla="*/ 1210791 w 3651294"/>
                  <a:gd name="connsiteY6" fmla="*/ 1179261 h 1248629"/>
                  <a:gd name="connsiteX7" fmla="*/ 1311691 w 3651294"/>
                  <a:gd name="connsiteY7" fmla="*/ 1248629 h 1248629"/>
                  <a:gd name="connsiteX8" fmla="*/ 2238703 w 3651294"/>
                  <a:gd name="connsiteY8" fmla="*/ 1242323 h 1248629"/>
                  <a:gd name="connsiteX9" fmla="*/ 2352215 w 3651294"/>
                  <a:gd name="connsiteY9" fmla="*/ 1072055 h 1248629"/>
                  <a:gd name="connsiteX10" fmla="*/ 2453114 w 3651294"/>
                  <a:gd name="connsiteY10" fmla="*/ 1109892 h 1248629"/>
                  <a:gd name="connsiteX11" fmla="*/ 3165716 w 3651294"/>
                  <a:gd name="connsiteY11" fmla="*/ 1021605 h 1248629"/>
                  <a:gd name="connsiteX12" fmla="*/ 3272921 w 3651294"/>
                  <a:gd name="connsiteY12" fmla="*/ 870257 h 1248629"/>
                  <a:gd name="connsiteX13" fmla="*/ 3651294 w 3651294"/>
                  <a:gd name="connsiteY13" fmla="*/ 567559 h 1248629"/>
                  <a:gd name="connsiteX14" fmla="*/ 3600844 w 3651294"/>
                  <a:gd name="connsiteY14" fmla="*/ 510803 h 1248629"/>
                  <a:gd name="connsiteX15" fmla="*/ 3619763 w 3651294"/>
                  <a:gd name="connsiteY15" fmla="*/ 416210 h 1248629"/>
                  <a:gd name="connsiteX16" fmla="*/ 3436883 w 3651294"/>
                  <a:gd name="connsiteY16" fmla="*/ 245942 h 1248629"/>
                  <a:gd name="connsiteX17" fmla="*/ 3436883 w 3651294"/>
                  <a:gd name="connsiteY17" fmla="*/ 245942 h 1248629"/>
                  <a:gd name="connsiteX18" fmla="*/ 3285534 w 3651294"/>
                  <a:gd name="connsiteY18" fmla="*/ 182880 h 1248629"/>
                  <a:gd name="connsiteX19" fmla="*/ 2699056 w 3651294"/>
                  <a:gd name="connsiteY19" fmla="*/ 18919 h 1248629"/>
                  <a:gd name="connsiteX20" fmla="*/ 2440502 w 3651294"/>
                  <a:gd name="connsiteY20" fmla="*/ 69368 h 1248629"/>
                  <a:gd name="connsiteX21" fmla="*/ 2308071 w 3651294"/>
                  <a:gd name="connsiteY21" fmla="*/ 6306 h 1248629"/>
                  <a:gd name="connsiteX22" fmla="*/ 2011680 w 3651294"/>
                  <a:gd name="connsiteY22" fmla="*/ 0 h 1248629"/>
                  <a:gd name="connsiteX23" fmla="*/ 1828800 w 3651294"/>
                  <a:gd name="connsiteY23" fmla="*/ 31531 h 1248629"/>
                  <a:gd name="connsiteX24" fmla="*/ 775663 w 3651294"/>
                  <a:gd name="connsiteY24" fmla="*/ 94593 h 1248629"/>
                  <a:gd name="connsiteX25" fmla="*/ 599089 w 3651294"/>
                  <a:gd name="connsiteY25" fmla="*/ 170268 h 1248629"/>
                  <a:gd name="connsiteX26" fmla="*/ 283779 w 3651294"/>
                  <a:gd name="connsiteY26" fmla="*/ 195492 h 1248629"/>
                  <a:gd name="connsiteX27" fmla="*/ 18918 w 3651294"/>
                  <a:gd name="connsiteY27" fmla="*/ 327923 h 1248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1294" h="1248629">
                    <a:moveTo>
                      <a:pt x="18918" y="327923"/>
                    </a:moveTo>
                    <a:lnTo>
                      <a:pt x="0" y="472965"/>
                    </a:lnTo>
                    <a:lnTo>
                      <a:pt x="75674" y="939625"/>
                    </a:lnTo>
                    <a:lnTo>
                      <a:pt x="176574" y="964850"/>
                    </a:lnTo>
                    <a:lnTo>
                      <a:pt x="214411" y="1034218"/>
                    </a:lnTo>
                    <a:lnTo>
                      <a:pt x="1072055" y="1248629"/>
                    </a:lnTo>
                    <a:lnTo>
                      <a:pt x="1210791" y="1179261"/>
                    </a:lnTo>
                    <a:lnTo>
                      <a:pt x="1311691" y="1248629"/>
                    </a:lnTo>
                    <a:lnTo>
                      <a:pt x="2238703" y="1242323"/>
                    </a:lnTo>
                    <a:lnTo>
                      <a:pt x="2352215" y="1072055"/>
                    </a:lnTo>
                    <a:lnTo>
                      <a:pt x="2453114" y="1109892"/>
                    </a:lnTo>
                    <a:lnTo>
                      <a:pt x="3165716" y="1021605"/>
                    </a:lnTo>
                    <a:lnTo>
                      <a:pt x="3272921" y="870257"/>
                    </a:lnTo>
                    <a:lnTo>
                      <a:pt x="3651294" y="567559"/>
                    </a:lnTo>
                    <a:lnTo>
                      <a:pt x="3600844" y="510803"/>
                    </a:lnTo>
                    <a:lnTo>
                      <a:pt x="3619763" y="416210"/>
                    </a:lnTo>
                    <a:lnTo>
                      <a:pt x="3436883" y="245942"/>
                    </a:lnTo>
                    <a:lnTo>
                      <a:pt x="3436883" y="245942"/>
                    </a:lnTo>
                    <a:lnTo>
                      <a:pt x="3285534" y="182880"/>
                    </a:lnTo>
                    <a:lnTo>
                      <a:pt x="2699056" y="18919"/>
                    </a:lnTo>
                    <a:lnTo>
                      <a:pt x="2440502" y="69368"/>
                    </a:lnTo>
                    <a:lnTo>
                      <a:pt x="2308071" y="6306"/>
                    </a:lnTo>
                    <a:lnTo>
                      <a:pt x="2011680" y="0"/>
                    </a:lnTo>
                    <a:lnTo>
                      <a:pt x="1828800" y="31531"/>
                    </a:lnTo>
                    <a:lnTo>
                      <a:pt x="775663" y="94593"/>
                    </a:lnTo>
                    <a:lnTo>
                      <a:pt x="599089" y="170268"/>
                    </a:lnTo>
                    <a:lnTo>
                      <a:pt x="283779" y="195492"/>
                    </a:lnTo>
                    <a:lnTo>
                      <a:pt x="18918" y="32792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2" name="Rectangle 211">
              <a:extLst>
                <a:ext uri="{FF2B5EF4-FFF2-40B4-BE49-F238E27FC236}">
                  <a16:creationId xmlns:a16="http://schemas.microsoft.com/office/drawing/2014/main" id="{69F6A505-6FC4-F044-8AE9-A1A9917E6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492" y="3817384"/>
              <a:ext cx="5140325" cy="5000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65000"/>
                <a:buFont typeface="Wingdings" charset="0"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… operates as </a:t>
              </a: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ea typeface="ＭＳ Ｐゴシック" charset="0"/>
                </a:rPr>
                <a:t>multiple </a:t>
              </a: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virtual switches</a:t>
              </a:r>
            </a:p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65000"/>
                <a:buFont typeface="Wingdings" charset="0"/>
                <a:buChar char="v"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8921662-C3D4-0647-9F72-39C9CE0D19E6}"/>
                </a:ext>
              </a:extLst>
            </p:cNvPr>
            <p:cNvGrpSpPr/>
            <p:nvPr/>
          </p:nvGrpSpPr>
          <p:grpSpPr>
            <a:xfrm>
              <a:off x="6371136" y="4706033"/>
              <a:ext cx="2504545" cy="1723693"/>
              <a:chOff x="6713475" y="4508715"/>
              <a:chExt cx="2504545" cy="1723693"/>
            </a:xfrm>
          </p:grpSpPr>
          <p:grpSp>
            <p:nvGrpSpPr>
              <p:cNvPr id="647" name="Group 646">
                <a:extLst>
                  <a:ext uri="{FF2B5EF4-FFF2-40B4-BE49-F238E27FC236}">
                    <a16:creationId xmlns:a16="http://schemas.microsoft.com/office/drawing/2014/main" id="{1557549E-498F-7447-979B-9B359264E0A6}"/>
                  </a:ext>
                </a:extLst>
              </p:cNvPr>
              <p:cNvGrpSpPr/>
              <p:nvPr/>
            </p:nvGrpSpPr>
            <p:grpSpPr>
              <a:xfrm>
                <a:off x="7956791" y="4882148"/>
                <a:ext cx="1253884" cy="519112"/>
                <a:chOff x="9277591" y="4082048"/>
                <a:chExt cx="1253884" cy="519112"/>
              </a:xfrm>
            </p:grpSpPr>
            <p:sp>
              <p:nvSpPr>
                <p:cNvPr id="662" name="Rectangle 75">
                  <a:extLst>
                    <a:ext uri="{FF2B5EF4-FFF2-40B4-BE49-F238E27FC236}">
                      <a16:creationId xmlns:a16="http://schemas.microsoft.com/office/drawing/2014/main" id="{27B96988-11D0-474D-93EB-348F240AF5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40181" y="4127584"/>
                  <a:ext cx="1188897" cy="471997"/>
                </a:xfrm>
                <a:prstGeom prst="rect">
                  <a:avLst/>
                </a:prstGeom>
                <a:solidFill>
                  <a:srgbClr val="F5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Rectangle 2">
                  <a:extLst>
                    <a:ext uri="{FF2B5EF4-FFF2-40B4-BE49-F238E27FC236}">
                      <a16:creationId xmlns:a16="http://schemas.microsoft.com/office/drawing/2014/main" id="{8B68E981-F5E3-2F42-819A-A669CFE11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49866" y="4128085"/>
                  <a:ext cx="1181609" cy="468313"/>
                </a:xfrm>
                <a:prstGeom prst="rect">
                  <a:avLst/>
                </a:prstGeom>
                <a:noFill/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Line 3">
                  <a:extLst>
                    <a:ext uri="{FF2B5EF4-FFF2-40B4-BE49-F238E27FC236}">
                      <a16:creationId xmlns:a16="http://schemas.microsoft.com/office/drawing/2014/main" id="{5E688D47-83AD-C34B-A1ED-6322C39436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351453" y="4342570"/>
                  <a:ext cx="1179110" cy="141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Text Box 6">
                  <a:extLst>
                    <a:ext uri="{FF2B5EF4-FFF2-40B4-BE49-F238E27FC236}">
                      <a16:creationId xmlns:a16="http://schemas.microsoft.com/office/drawing/2014/main" id="{FBA92F64-DEA8-0145-A270-ADFA4F7483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277591" y="4097084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>
                      <a:solidFill>
                        <a:schemeClr val="bg1"/>
                      </a:solidFill>
                      <a:latin typeface="Arial" charset="0"/>
                    </a:rPr>
                    <a:t>1</a:t>
                  </a:r>
                </a:p>
              </p:txBody>
            </p:sp>
            <p:sp>
              <p:nvSpPr>
                <p:cNvPr id="666" name="Line 18">
                  <a:extLst>
                    <a:ext uri="{FF2B5EF4-FFF2-40B4-BE49-F238E27FC236}">
                      <a16:creationId xmlns:a16="http://schemas.microsoft.com/office/drawing/2014/main" id="{B05E417E-D861-214C-90B9-6B8EDFA4CE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30891" y="4132848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Line 21">
                  <a:extLst>
                    <a:ext uri="{FF2B5EF4-FFF2-40B4-BE49-F238E27FC236}">
                      <a16:creationId xmlns:a16="http://schemas.microsoft.com/office/drawing/2014/main" id="{D7A2106C-D1FA-FC49-A4A1-12E5A11479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40378" y="4129673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Line 23">
                  <a:extLst>
                    <a:ext uri="{FF2B5EF4-FFF2-40B4-BE49-F238E27FC236}">
                      <a16:creationId xmlns:a16="http://schemas.microsoft.com/office/drawing/2014/main" id="{BE1A2472-CC43-B049-946E-8A2507DEC0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211878" y="4137610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Text Box 26">
                  <a:extLst>
                    <a:ext uri="{FF2B5EF4-FFF2-40B4-BE49-F238E27FC236}">
                      <a16:creationId xmlns:a16="http://schemas.microsoft.com/office/drawing/2014/main" id="{6A32EC24-5E70-9845-AE75-3CFCAEC76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148378" y="4296360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>
                      <a:solidFill>
                        <a:schemeClr val="bg1"/>
                      </a:solidFill>
                      <a:latin typeface="Arial" charset="0"/>
                    </a:rPr>
                    <a:t>8</a:t>
                  </a:r>
                </a:p>
              </p:txBody>
            </p:sp>
            <p:sp>
              <p:nvSpPr>
                <p:cNvPr id="670" name="Text Box 30">
                  <a:extLst>
                    <a:ext uri="{FF2B5EF4-FFF2-40B4-BE49-F238E27FC236}">
                      <a16:creationId xmlns:a16="http://schemas.microsoft.com/office/drawing/2014/main" id="{8197BC53-69F8-A742-8EF7-9255154961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287115" y="4297109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>
                      <a:solidFill>
                        <a:schemeClr val="bg1"/>
                      </a:solidFill>
                      <a:latin typeface="Arial" charset="0"/>
                    </a:rPr>
                    <a:t>2</a:t>
                  </a:r>
                </a:p>
              </p:txBody>
            </p:sp>
            <p:sp>
              <p:nvSpPr>
                <p:cNvPr id="671" name="Text Box 57">
                  <a:extLst>
                    <a:ext uri="{FF2B5EF4-FFF2-40B4-BE49-F238E27FC236}">
                      <a16:creationId xmlns:a16="http://schemas.microsoft.com/office/drawing/2014/main" id="{F222EBB6-5B2A-0D45-92C3-2B55D5AE7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143616" y="4082048"/>
                  <a:ext cx="24130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>
                      <a:solidFill>
                        <a:schemeClr val="bg1"/>
                      </a:solidFill>
                      <a:latin typeface="Arial" charset="0"/>
                    </a:rPr>
                    <a:t>7</a:t>
                  </a:r>
                </a:p>
              </p:txBody>
            </p:sp>
            <p:sp>
              <p:nvSpPr>
                <p:cNvPr id="672" name="Oval 81">
                  <a:extLst>
                    <a:ext uri="{FF2B5EF4-FFF2-40B4-BE49-F238E27FC236}">
                      <a16:creationId xmlns:a16="http://schemas.microsoft.com/office/drawing/2014/main" id="{E52540DE-6219-0B44-87AE-A9BD6A3DC0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65753" y="4442410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3" name="Oval 82">
                  <a:extLst>
                    <a:ext uri="{FF2B5EF4-FFF2-40B4-BE49-F238E27FC236}">
                      <a16:creationId xmlns:a16="http://schemas.microsoft.com/office/drawing/2014/main" id="{A0B5B120-1532-1C46-9438-F25A285AF6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7853" y="4439235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4" name="Oval 83">
                  <a:extLst>
                    <a:ext uri="{FF2B5EF4-FFF2-40B4-BE49-F238E27FC236}">
                      <a16:creationId xmlns:a16="http://schemas.microsoft.com/office/drawing/2014/main" id="{A3B232BC-691D-3F49-A451-1D60DC31FA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45228" y="4443998"/>
                  <a:ext cx="42863" cy="476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1E0E1360-1D03-4244-AB63-FBB9A246D632}"/>
                  </a:ext>
                </a:extLst>
              </p:cNvPr>
              <p:cNvGrpSpPr/>
              <p:nvPr/>
            </p:nvGrpSpPr>
            <p:grpSpPr>
              <a:xfrm>
                <a:off x="8011898" y="4508715"/>
                <a:ext cx="1206122" cy="410624"/>
                <a:chOff x="7399107" y="1365161"/>
                <a:chExt cx="2388836" cy="732595"/>
              </a:xfrm>
            </p:grpSpPr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id="{93AAB91A-4626-864D-913D-2F31098E5822}"/>
                    </a:ext>
                  </a:extLst>
                </p:cNvPr>
                <p:cNvSpPr/>
                <p:nvPr/>
              </p:nvSpPr>
              <p:spPr>
                <a:xfrm>
                  <a:off x="7399107" y="1365161"/>
                  <a:ext cx="2388836" cy="732595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0" name="Group 609">
                  <a:extLst>
                    <a:ext uri="{FF2B5EF4-FFF2-40B4-BE49-F238E27FC236}">
                      <a16:creationId xmlns:a16="http://schemas.microsoft.com/office/drawing/2014/main" id="{E0274902-E835-C346-937F-15C1C8A96F98}"/>
                    </a:ext>
                  </a:extLst>
                </p:cNvPr>
                <p:cNvGrpSpPr/>
                <p:nvPr/>
              </p:nvGrpSpPr>
              <p:grpSpPr>
                <a:xfrm>
                  <a:off x="7564998" y="1450537"/>
                  <a:ext cx="2021605" cy="589765"/>
                  <a:chOff x="7939341" y="3037317"/>
                  <a:chExt cx="897649" cy="353919"/>
                </a:xfrm>
              </p:grpSpPr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C39AA749-E2A1-5044-812D-948525D6BBA4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25F61225-EAA4-BB43-9F0E-F6385A13958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DFB55FEA-9214-6845-BED9-A5E6C52BAF1F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Freeform 613">
                    <a:extLst>
                      <a:ext uri="{FF2B5EF4-FFF2-40B4-BE49-F238E27FC236}">
                        <a16:creationId xmlns:a16="http://schemas.microsoft.com/office/drawing/2014/main" id="{F1D41D29-9F0B-6541-9334-EDDEC9F39068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2AD004A6-8C47-C844-B24D-6D3E4EAFA6DC}"/>
                  </a:ext>
                </a:extLst>
              </p:cNvPr>
              <p:cNvGrpSpPr/>
              <p:nvPr/>
            </p:nvGrpSpPr>
            <p:grpSpPr>
              <a:xfrm>
                <a:off x="6713475" y="5263098"/>
                <a:ext cx="2324083" cy="969310"/>
                <a:chOff x="6713475" y="5263098"/>
                <a:chExt cx="2324083" cy="969310"/>
              </a:xfrm>
            </p:grpSpPr>
            <p:sp>
              <p:nvSpPr>
                <p:cNvPr id="574" name="Line 61">
                  <a:extLst>
                    <a:ext uri="{FF2B5EF4-FFF2-40B4-BE49-F238E27FC236}">
                      <a16:creationId xmlns:a16="http://schemas.microsoft.com/office/drawing/2014/main" id="{C8A4EEED-1DD9-2043-A8F0-64BD1469D3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259676" y="5267911"/>
                  <a:ext cx="901700" cy="27940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5" name="Line 62">
                  <a:extLst>
                    <a:ext uri="{FF2B5EF4-FFF2-40B4-BE49-F238E27FC236}">
                      <a16:creationId xmlns:a16="http://schemas.microsoft.com/office/drawing/2014/main" id="{B6658ABF-84A5-9D49-88CF-B3072D8BAD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645439" y="5263098"/>
                  <a:ext cx="806450" cy="41910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6" name="Line 63">
                  <a:extLst>
                    <a:ext uri="{FF2B5EF4-FFF2-40B4-BE49-F238E27FC236}">
                      <a16:creationId xmlns:a16="http://schemas.microsoft.com/office/drawing/2014/main" id="{104CD8A8-65F3-2047-9A76-DB6AF9480F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64575" y="5268398"/>
                  <a:ext cx="672983" cy="36131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81" name="Text Box 72">
                  <a:extLst>
                    <a:ext uri="{FF2B5EF4-FFF2-40B4-BE49-F238E27FC236}">
                      <a16:creationId xmlns:a16="http://schemas.microsoft.com/office/drawing/2014/main" id="{9969E5E3-3D92-2D46-B9C4-969153B6B7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69377" y="5955409"/>
                  <a:ext cx="173156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1200" i="0">
                      <a:solidFill>
                        <a:srgbClr val="000000"/>
                      </a:solidFill>
                      <a:latin typeface="Arial" charset="0"/>
                    </a:rPr>
                    <a:t>EE (VLAN ports 1-8)</a:t>
                  </a:r>
                </a:p>
              </p:txBody>
            </p:sp>
            <p:sp>
              <p:nvSpPr>
                <p:cNvPr id="590" name="Text Box 45">
                  <a:extLst>
                    <a:ext uri="{FF2B5EF4-FFF2-40B4-BE49-F238E27FC236}">
                      <a16:creationId xmlns:a16="http://schemas.microsoft.com/office/drawing/2014/main" id="{3C95110B-9ADB-DC4E-878A-70D85E2ACF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98227" y="5426891"/>
                  <a:ext cx="343364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1800" i="0">
                      <a:solidFill>
                        <a:srgbClr val="000000"/>
                      </a:solidFill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591" name="Group 44">
                  <a:extLst>
                    <a:ext uri="{FF2B5EF4-FFF2-40B4-BE49-F238E27FC236}">
                      <a16:creationId xmlns:a16="http://schemas.microsoft.com/office/drawing/2014/main" id="{37D271C4-F866-344E-859B-5D8A6AA5EA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13475" y="5434396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7" name="Picture 45" descr="desktop_computer_stylized_medium">
                    <a:extLst>
                      <a:ext uri="{FF2B5EF4-FFF2-40B4-BE49-F238E27FC236}">
                        <a16:creationId xmlns:a16="http://schemas.microsoft.com/office/drawing/2014/main" id="{EE7EAE4D-E265-AD46-B29F-100BD3D8BA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8" name="Freeform 46">
                    <a:extLst>
                      <a:ext uri="{FF2B5EF4-FFF2-40B4-BE49-F238E27FC236}">
                        <a16:creationId xmlns:a16="http://schemas.microsoft.com/office/drawing/2014/main" id="{1718B8A6-4704-2E47-850D-969F80C1A6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92" name="Group 44">
                  <a:extLst>
                    <a:ext uri="{FF2B5EF4-FFF2-40B4-BE49-F238E27FC236}">
                      <a16:creationId xmlns:a16="http://schemas.microsoft.com/office/drawing/2014/main" id="{DFF3640E-DE8E-2846-9EC4-62511FA2A7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278256" y="5439730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5" name="Picture 45" descr="desktop_computer_stylized_medium">
                    <a:extLst>
                      <a:ext uri="{FF2B5EF4-FFF2-40B4-BE49-F238E27FC236}">
                        <a16:creationId xmlns:a16="http://schemas.microsoft.com/office/drawing/2014/main" id="{EB88B671-831A-BF4D-B80A-C0B98F2FF80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6" name="Freeform 46">
                    <a:extLst>
                      <a:ext uri="{FF2B5EF4-FFF2-40B4-BE49-F238E27FC236}">
                        <a16:creationId xmlns:a16="http://schemas.microsoft.com/office/drawing/2014/main" id="{FF76564F-1425-BA4E-8D99-A58B56803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93" name="Group 44">
                  <a:extLst>
                    <a:ext uri="{FF2B5EF4-FFF2-40B4-BE49-F238E27FC236}">
                      <a16:creationId xmlns:a16="http://schemas.microsoft.com/office/drawing/2014/main" id="{D2ACFA91-3AF2-5D49-BFE6-8B43D69F27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35123" y="5435068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3" name="Picture 45" descr="desktop_computer_stylized_medium">
                    <a:extLst>
                      <a:ext uri="{FF2B5EF4-FFF2-40B4-BE49-F238E27FC236}">
                        <a16:creationId xmlns:a16="http://schemas.microsoft.com/office/drawing/2014/main" id="{8918D717-448C-9E42-AAA9-63B5732D6D2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4" name="Freeform 46">
                    <a:extLst>
                      <a:ext uri="{FF2B5EF4-FFF2-40B4-BE49-F238E27FC236}">
                        <a16:creationId xmlns:a16="http://schemas.microsoft.com/office/drawing/2014/main" id="{84DD81C4-5B4A-1545-92AE-1242C96326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927051A-00A6-E14B-A445-814273D5873E}"/>
                </a:ext>
              </a:extLst>
            </p:cNvPr>
            <p:cNvGrpSpPr/>
            <p:nvPr/>
          </p:nvGrpSpPr>
          <p:grpSpPr>
            <a:xfrm>
              <a:off x="8944384" y="4697880"/>
              <a:ext cx="2572510" cy="1717408"/>
              <a:chOff x="8810272" y="4515000"/>
              <a:chExt cx="2572510" cy="1717408"/>
            </a:xfrm>
          </p:grpSpPr>
          <p:grpSp>
            <p:nvGrpSpPr>
              <p:cNvPr id="648" name="Group 647">
                <a:extLst>
                  <a:ext uri="{FF2B5EF4-FFF2-40B4-BE49-F238E27FC236}">
                    <a16:creationId xmlns:a16="http://schemas.microsoft.com/office/drawing/2014/main" id="{1B7EBF1C-A4EE-8B4D-8767-1D8755245B08}"/>
                  </a:ext>
                </a:extLst>
              </p:cNvPr>
              <p:cNvGrpSpPr/>
              <p:nvPr/>
            </p:nvGrpSpPr>
            <p:grpSpPr>
              <a:xfrm>
                <a:off x="9139356" y="4877393"/>
                <a:ext cx="1256356" cy="523875"/>
                <a:chOff x="10935644" y="4822113"/>
                <a:chExt cx="1256356" cy="523875"/>
              </a:xfrm>
            </p:grpSpPr>
            <p:sp>
              <p:nvSpPr>
                <p:cNvPr id="649" name="Rectangle 76">
                  <a:extLst>
                    <a:ext uri="{FF2B5EF4-FFF2-40B4-BE49-F238E27FC236}">
                      <a16:creationId xmlns:a16="http://schemas.microsoft.com/office/drawing/2014/main" id="{E65626A6-4868-7640-8E71-737D09BD9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01071" y="4880851"/>
                  <a:ext cx="1190929" cy="457200"/>
                </a:xfrm>
                <a:prstGeom prst="rect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2">
                  <a:extLst>
                    <a:ext uri="{FF2B5EF4-FFF2-40B4-BE49-F238E27FC236}">
                      <a16:creationId xmlns:a16="http://schemas.microsoft.com/office/drawing/2014/main" id="{71B72A86-9E20-EC4E-93E3-2CF1D58EE6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10391" y="4872913"/>
                  <a:ext cx="1181609" cy="468313"/>
                </a:xfrm>
                <a:prstGeom prst="rect">
                  <a:avLst/>
                </a:prstGeom>
                <a:noFill/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1" name="Line 3">
                  <a:extLst>
                    <a:ext uri="{FF2B5EF4-FFF2-40B4-BE49-F238E27FC236}">
                      <a16:creationId xmlns:a16="http://schemas.microsoft.com/office/drawing/2014/main" id="{2222A9E6-7415-2841-B604-7FBC00BA0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009376" y="5090714"/>
                  <a:ext cx="1163270" cy="286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2" name="Line 17">
                  <a:extLst>
                    <a:ext uri="{FF2B5EF4-FFF2-40B4-BE49-F238E27FC236}">
                      <a16:creationId xmlns:a16="http://schemas.microsoft.com/office/drawing/2014/main" id="{ADFAB7C5-BD60-CC48-85B2-5DCD1ED4A9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601146" y="4882438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3" name="Line 24">
                  <a:extLst>
                    <a:ext uri="{FF2B5EF4-FFF2-40B4-BE49-F238E27FC236}">
                      <a16:creationId xmlns:a16="http://schemas.microsoft.com/office/drawing/2014/main" id="{4231A000-6642-2841-A691-17AEE6F134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305871" y="4877676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4" name="Line 25">
                  <a:extLst>
                    <a:ext uri="{FF2B5EF4-FFF2-40B4-BE49-F238E27FC236}">
                      <a16:creationId xmlns:a16="http://schemas.microsoft.com/office/drawing/2014/main" id="{A07D36A7-E5A1-6540-AA67-969B85C009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896421" y="4872913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Text Box 27">
                  <a:extLst>
                    <a:ext uri="{FF2B5EF4-FFF2-40B4-BE49-F238E27FC236}">
                      <a16:creationId xmlns:a16="http://schemas.microsoft.com/office/drawing/2014/main" id="{A4523ACC-2460-6341-86DC-C45C08E820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954695" y="4830300"/>
                  <a:ext cx="24130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>
                      <a:solidFill>
                        <a:schemeClr val="bg1"/>
                      </a:solidFill>
                      <a:latin typeface="Arial" charset="0"/>
                    </a:rPr>
                    <a:t>9</a:t>
                  </a:r>
                </a:p>
              </p:txBody>
            </p:sp>
            <p:sp>
              <p:nvSpPr>
                <p:cNvPr id="656" name="Text Box 28">
                  <a:extLst>
                    <a:ext uri="{FF2B5EF4-FFF2-40B4-BE49-F238E27FC236}">
                      <a16:creationId xmlns:a16="http://schemas.microsoft.com/office/drawing/2014/main" id="{59A40326-B578-E54E-A3BC-A02453F99E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813871" y="5045951"/>
                  <a:ext cx="29845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>
                      <a:solidFill>
                        <a:schemeClr val="bg1"/>
                      </a:solidFill>
                      <a:latin typeface="Arial" charset="0"/>
                    </a:rPr>
                    <a:t>16</a:t>
                  </a:r>
                </a:p>
              </p:txBody>
            </p:sp>
            <p:sp>
              <p:nvSpPr>
                <p:cNvPr id="657" name="Text Box 29">
                  <a:extLst>
                    <a:ext uri="{FF2B5EF4-FFF2-40B4-BE49-F238E27FC236}">
                      <a16:creationId xmlns:a16="http://schemas.microsoft.com/office/drawing/2014/main" id="{BD98A039-D622-A540-9E42-23C920966AF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935644" y="5045951"/>
                  <a:ext cx="29845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>
                      <a:solidFill>
                        <a:schemeClr val="bg1"/>
                      </a:solidFill>
                      <a:latin typeface="Arial" charset="0"/>
                    </a:rPr>
                    <a:t>10</a:t>
                  </a:r>
                </a:p>
              </p:txBody>
            </p:sp>
            <p:sp>
              <p:nvSpPr>
                <p:cNvPr id="658" name="Text Box 74">
                  <a:extLst>
                    <a:ext uri="{FF2B5EF4-FFF2-40B4-BE49-F238E27FC236}">
                      <a16:creationId xmlns:a16="http://schemas.microsoft.com/office/drawing/2014/main" id="{1B787302-8EC4-E34A-9C56-E010EF8392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809108" y="4822113"/>
                  <a:ext cx="29845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>
                      <a:solidFill>
                        <a:schemeClr val="bg1"/>
                      </a:solidFill>
                      <a:latin typeface="Arial" charset="0"/>
                    </a:rPr>
                    <a:t>15</a:t>
                  </a:r>
                </a:p>
              </p:txBody>
            </p:sp>
            <p:sp>
              <p:nvSpPr>
                <p:cNvPr id="659" name="Oval 84">
                  <a:extLst>
                    <a:ext uri="{FF2B5EF4-FFF2-40B4-BE49-F238E27FC236}">
                      <a16:creationId xmlns:a16="http://schemas.microsoft.com/office/drawing/2014/main" id="{DF07D6F5-A194-324B-AA14-90705A3EA6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47121" y="5185651"/>
                  <a:ext cx="42862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Oval 85">
                  <a:extLst>
                    <a:ext uri="{FF2B5EF4-FFF2-40B4-BE49-F238E27FC236}">
                      <a16:creationId xmlns:a16="http://schemas.microsoft.com/office/drawing/2014/main" id="{FEF46F66-7BA6-0848-A338-502D368AB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34421" y="4971338"/>
                  <a:ext cx="42862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Oval 86">
                  <a:extLst>
                    <a:ext uri="{FF2B5EF4-FFF2-40B4-BE49-F238E27FC236}">
                      <a16:creationId xmlns:a16="http://schemas.microsoft.com/office/drawing/2014/main" id="{CDD6FCD4-4E2B-CA4B-877B-B9C677C91E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9133" y="4968163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7" name="Text Box 64">
                <a:extLst>
                  <a:ext uri="{FF2B5EF4-FFF2-40B4-BE49-F238E27FC236}">
                    <a16:creationId xmlns:a16="http://schemas.microsoft.com/office/drawing/2014/main" id="{71E6981D-8B61-704D-9538-1846331D0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144471" y="5463844"/>
                <a:ext cx="34336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800" i="0">
                    <a:solidFill>
                      <a:srgbClr val="000000"/>
                    </a:solidFill>
                    <a:latin typeface="+mn-lt"/>
                  </a:rPr>
                  <a:t>…</a:t>
                </a:r>
              </a:p>
            </p:txBody>
          </p:sp>
          <p:sp>
            <p:nvSpPr>
              <p:cNvPr id="578" name="Line 69">
                <a:extLst>
                  <a:ext uri="{FF2B5EF4-FFF2-40B4-BE49-F238E27FC236}">
                    <a16:creationId xmlns:a16="http://schemas.microsoft.com/office/drawing/2014/main" id="{790193E6-E58F-6348-B912-D3C188C3F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63013" y="5251834"/>
                <a:ext cx="101600" cy="3778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9" name="Line 70">
                <a:extLst>
                  <a:ext uri="{FF2B5EF4-FFF2-40B4-BE49-F238E27FC236}">
                    <a16:creationId xmlns:a16="http://schemas.microsoft.com/office/drawing/2014/main" id="{B855E16D-E833-964B-A02F-B3E7FC8F2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53488" y="5050221"/>
                <a:ext cx="479425" cy="6032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2" name="Text Box 73">
                <a:extLst>
                  <a:ext uri="{FF2B5EF4-FFF2-40B4-BE49-F238E27FC236}">
                    <a16:creationId xmlns:a16="http://schemas.microsoft.com/office/drawing/2014/main" id="{9DD4CDAE-4937-AD47-8AE2-BA2CC98F77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10272" y="5955409"/>
                <a:ext cx="257251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200" i="0">
                    <a:solidFill>
                      <a:srgbClr val="000000"/>
                    </a:solidFill>
                    <a:latin typeface="Arial" charset="0"/>
                  </a:rPr>
                  <a:t>CS (VLAN ports 9-15)</a:t>
                </a:r>
              </a:p>
            </p:txBody>
          </p:sp>
          <p:grpSp>
            <p:nvGrpSpPr>
              <p:cNvPr id="594" name="Group 44">
                <a:extLst>
                  <a:ext uri="{FF2B5EF4-FFF2-40B4-BE49-F238E27FC236}">
                    <a16:creationId xmlns:a16="http://schemas.microsoft.com/office/drawing/2014/main" id="{A37BDD8D-DFA2-7E49-8169-E5C71164A0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00524" y="5430406"/>
                <a:ext cx="609600" cy="558800"/>
                <a:chOff x="-44" y="1473"/>
                <a:chExt cx="981" cy="1105"/>
              </a:xfrm>
            </p:grpSpPr>
            <p:pic>
              <p:nvPicPr>
                <p:cNvPr id="601" name="Picture 45" descr="desktop_computer_stylized_medium">
                  <a:extLst>
                    <a:ext uri="{FF2B5EF4-FFF2-40B4-BE49-F238E27FC236}">
                      <a16:creationId xmlns:a16="http://schemas.microsoft.com/office/drawing/2014/main" id="{CD31DF6B-49B9-694F-9A83-BB540C45D4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02" name="Freeform 46">
                  <a:extLst>
                    <a:ext uri="{FF2B5EF4-FFF2-40B4-BE49-F238E27FC236}">
                      <a16:creationId xmlns:a16="http://schemas.microsoft.com/office/drawing/2014/main" id="{B5C46613-86CD-0746-AA4E-C3F449FEF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95" name="Group 44">
                <a:extLst>
                  <a:ext uri="{FF2B5EF4-FFF2-40B4-BE49-F238E27FC236}">
                    <a16:creationId xmlns:a16="http://schemas.microsoft.com/office/drawing/2014/main" id="{D3C95FFE-8A11-6B4D-A493-7954CBAAB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15751" y="5436316"/>
                <a:ext cx="609600" cy="558800"/>
                <a:chOff x="-44" y="1473"/>
                <a:chExt cx="981" cy="1105"/>
              </a:xfrm>
            </p:grpSpPr>
            <p:pic>
              <p:nvPicPr>
                <p:cNvPr id="599" name="Picture 45" descr="desktop_computer_stylized_medium">
                  <a:extLst>
                    <a:ext uri="{FF2B5EF4-FFF2-40B4-BE49-F238E27FC236}">
                      <a16:creationId xmlns:a16="http://schemas.microsoft.com/office/drawing/2014/main" id="{AC60ABBD-5927-3947-91D4-0B5FE7D9F57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00" name="Freeform 46">
                  <a:extLst>
                    <a:ext uri="{FF2B5EF4-FFF2-40B4-BE49-F238E27FC236}">
                      <a16:creationId xmlns:a16="http://schemas.microsoft.com/office/drawing/2014/main" id="{853B4F5E-4C5E-6A4B-A81D-0FB8F82C2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75" name="Group 674">
                <a:extLst>
                  <a:ext uri="{FF2B5EF4-FFF2-40B4-BE49-F238E27FC236}">
                    <a16:creationId xmlns:a16="http://schemas.microsoft.com/office/drawing/2014/main" id="{0274C7F3-D9FF-A543-9669-2E8AEFE209A9}"/>
                  </a:ext>
                </a:extLst>
              </p:cNvPr>
              <p:cNvGrpSpPr/>
              <p:nvPr/>
            </p:nvGrpSpPr>
            <p:grpSpPr>
              <a:xfrm>
                <a:off x="9202354" y="4515000"/>
                <a:ext cx="1206122" cy="410624"/>
                <a:chOff x="7399107" y="1365161"/>
                <a:chExt cx="2388836" cy="732595"/>
              </a:xfrm>
            </p:grpSpPr>
            <p:sp>
              <p:nvSpPr>
                <p:cNvPr id="676" name="Freeform 675">
                  <a:extLst>
                    <a:ext uri="{FF2B5EF4-FFF2-40B4-BE49-F238E27FC236}">
                      <a16:creationId xmlns:a16="http://schemas.microsoft.com/office/drawing/2014/main" id="{2212059A-C18E-E647-9FCF-DE3FFA066872}"/>
                    </a:ext>
                  </a:extLst>
                </p:cNvPr>
                <p:cNvSpPr/>
                <p:nvPr/>
              </p:nvSpPr>
              <p:spPr>
                <a:xfrm>
                  <a:off x="7399107" y="1365161"/>
                  <a:ext cx="2388836" cy="732595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7" name="Group 676">
                  <a:extLst>
                    <a:ext uri="{FF2B5EF4-FFF2-40B4-BE49-F238E27FC236}">
                      <a16:creationId xmlns:a16="http://schemas.microsoft.com/office/drawing/2014/main" id="{4E988FFB-790A-B64B-AD20-A08B796A51D3}"/>
                    </a:ext>
                  </a:extLst>
                </p:cNvPr>
                <p:cNvGrpSpPr/>
                <p:nvPr/>
              </p:nvGrpSpPr>
              <p:grpSpPr>
                <a:xfrm>
                  <a:off x="7564998" y="1450537"/>
                  <a:ext cx="2021605" cy="589765"/>
                  <a:chOff x="7939341" y="3037317"/>
                  <a:chExt cx="897649" cy="353919"/>
                </a:xfrm>
              </p:grpSpPr>
              <p:sp>
                <p:nvSpPr>
                  <p:cNvPr id="678" name="Freeform 677">
                    <a:extLst>
                      <a:ext uri="{FF2B5EF4-FFF2-40B4-BE49-F238E27FC236}">
                        <a16:creationId xmlns:a16="http://schemas.microsoft.com/office/drawing/2014/main" id="{66908B6C-B117-9841-879C-62BBC6B65112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9" name="Freeform 678">
                    <a:extLst>
                      <a:ext uri="{FF2B5EF4-FFF2-40B4-BE49-F238E27FC236}">
                        <a16:creationId xmlns:a16="http://schemas.microsoft.com/office/drawing/2014/main" id="{400F8E7D-6C49-1F45-8E8D-9C8ACEB7BF1C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0" name="Freeform 679">
                    <a:extLst>
                      <a:ext uri="{FF2B5EF4-FFF2-40B4-BE49-F238E27FC236}">
                        <a16:creationId xmlns:a16="http://schemas.microsoft.com/office/drawing/2014/main" id="{816B6622-EACD-A74E-8FBA-7CB71693184F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1" name="Freeform 680">
                    <a:extLst>
                      <a:ext uri="{FF2B5EF4-FFF2-40B4-BE49-F238E27FC236}">
                        <a16:creationId xmlns:a16="http://schemas.microsoft.com/office/drawing/2014/main" id="{90BA40F3-69B1-A24F-B0C8-3C80AB37864F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82" name="Line 70">
                <a:extLst>
                  <a:ext uri="{FF2B5EF4-FFF2-40B4-BE49-F238E27FC236}">
                    <a16:creationId xmlns:a16="http://schemas.microsoft.com/office/drawing/2014/main" id="{0BF331E8-D094-9A4E-A183-AFB19DA81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32595" y="5048617"/>
                <a:ext cx="479425" cy="6032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96" name="Group 44">
                <a:extLst>
                  <a:ext uri="{FF2B5EF4-FFF2-40B4-BE49-F238E27FC236}">
                    <a16:creationId xmlns:a16="http://schemas.microsoft.com/office/drawing/2014/main" id="{E5446E80-AB67-8C42-826C-CF3CCA6BB4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379352" y="5445308"/>
                <a:ext cx="609600" cy="558800"/>
                <a:chOff x="-44" y="1473"/>
                <a:chExt cx="981" cy="1105"/>
              </a:xfrm>
            </p:grpSpPr>
            <p:pic>
              <p:nvPicPr>
                <p:cNvPr id="597" name="Picture 45" descr="desktop_computer_stylized_medium">
                  <a:extLst>
                    <a:ext uri="{FF2B5EF4-FFF2-40B4-BE49-F238E27FC236}">
                      <a16:creationId xmlns:a16="http://schemas.microsoft.com/office/drawing/2014/main" id="{681F82DD-2C88-BE4E-A84A-D12B49ED2A4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98" name="Freeform 46">
                  <a:extLst>
                    <a:ext uri="{FF2B5EF4-FFF2-40B4-BE49-F238E27FC236}">
                      <a16:creationId xmlns:a16="http://schemas.microsoft.com/office/drawing/2014/main" id="{6B627442-314B-A349-9915-C40A0D16D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187265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839751EC-3470-E44E-9E47-1DBEC48F367C}"/>
              </a:ext>
            </a:extLst>
          </p:cNvPr>
          <p:cNvGrpSpPr/>
          <p:nvPr/>
        </p:nvGrpSpPr>
        <p:grpSpPr>
          <a:xfrm>
            <a:off x="8767518" y="3871809"/>
            <a:ext cx="1243611" cy="519112"/>
            <a:chOff x="9287864" y="4082048"/>
            <a:chExt cx="1243611" cy="519112"/>
          </a:xfrm>
        </p:grpSpPr>
        <p:sp>
          <p:nvSpPr>
            <p:cNvPr id="556" name="Rectangle 75">
              <a:extLst>
                <a:ext uri="{FF2B5EF4-FFF2-40B4-BE49-F238E27FC236}">
                  <a16:creationId xmlns:a16="http://schemas.microsoft.com/office/drawing/2014/main" id="{86D84E7B-7F94-CF43-97CD-E40F099F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181" y="4127584"/>
              <a:ext cx="1188897" cy="471997"/>
            </a:xfrm>
            <a:prstGeom prst="rect">
              <a:avLst/>
            </a:prstGeom>
            <a:solidFill>
              <a:srgbClr val="F5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2">
              <a:extLst>
                <a:ext uri="{FF2B5EF4-FFF2-40B4-BE49-F238E27FC236}">
                  <a16:creationId xmlns:a16="http://schemas.microsoft.com/office/drawing/2014/main" id="{75001E46-9EFA-6F46-BF58-DE475A33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9866" y="4128085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8" name="Line 3">
              <a:extLst>
                <a:ext uri="{FF2B5EF4-FFF2-40B4-BE49-F238E27FC236}">
                  <a16:creationId xmlns:a16="http://schemas.microsoft.com/office/drawing/2014/main" id="{58FD3C8D-D13C-DD42-85DC-F3FC75827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1453" y="4342570"/>
              <a:ext cx="1179110" cy="14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9" name="Text Box 6">
              <a:extLst>
                <a:ext uri="{FF2B5EF4-FFF2-40B4-BE49-F238E27FC236}">
                  <a16:creationId xmlns:a16="http://schemas.microsoft.com/office/drawing/2014/main" id="{06310D8E-E39C-8749-8C4D-6762E12A6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7864" y="4107358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562" name="Line 18">
              <a:extLst>
                <a:ext uri="{FF2B5EF4-FFF2-40B4-BE49-F238E27FC236}">
                  <a16:creationId xmlns:a16="http://schemas.microsoft.com/office/drawing/2014/main" id="{674927D0-7AF4-FB45-A199-0AA4F2F4D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0891" y="413284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Line 21">
              <a:extLst>
                <a:ext uri="{FF2B5EF4-FFF2-40B4-BE49-F238E27FC236}">
                  <a16:creationId xmlns:a16="http://schemas.microsoft.com/office/drawing/2014/main" id="{ED992B3F-F06B-D64B-B214-C09006060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0378" y="412967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Line 23">
              <a:extLst>
                <a:ext uri="{FF2B5EF4-FFF2-40B4-BE49-F238E27FC236}">
                  <a16:creationId xmlns:a16="http://schemas.microsoft.com/office/drawing/2014/main" id="{0E55E53C-5364-9444-98BF-DF258E8EB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11878" y="4137610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Text Box 26">
              <a:extLst>
                <a:ext uri="{FF2B5EF4-FFF2-40B4-BE49-F238E27FC236}">
                  <a16:creationId xmlns:a16="http://schemas.microsoft.com/office/drawing/2014/main" id="{2BB93CA1-198F-BD45-B13D-35FA7DC8E3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378" y="4296360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8</a:t>
              </a:r>
            </a:p>
          </p:txBody>
        </p:sp>
        <p:sp>
          <p:nvSpPr>
            <p:cNvPr id="572" name="Text Box 30">
              <a:extLst>
                <a:ext uri="{FF2B5EF4-FFF2-40B4-BE49-F238E27FC236}">
                  <a16:creationId xmlns:a16="http://schemas.microsoft.com/office/drawing/2014/main" id="{B28826E1-E494-BE45-847D-47836FFF5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90540" y="4300533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2</a:t>
              </a:r>
            </a:p>
          </p:txBody>
        </p:sp>
        <p:sp>
          <p:nvSpPr>
            <p:cNvPr id="573" name="Text Box 57">
              <a:extLst>
                <a:ext uri="{FF2B5EF4-FFF2-40B4-BE49-F238E27FC236}">
                  <a16:creationId xmlns:a16="http://schemas.microsoft.com/office/drawing/2014/main" id="{0E14A6FA-A1FE-3F46-A4F2-105D9B7A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3616" y="4082048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7</a:t>
              </a:r>
            </a:p>
          </p:txBody>
        </p:sp>
        <p:sp>
          <p:nvSpPr>
            <p:cNvPr id="584" name="Oval 81">
              <a:extLst>
                <a:ext uri="{FF2B5EF4-FFF2-40B4-BE49-F238E27FC236}">
                  <a16:creationId xmlns:a16="http://schemas.microsoft.com/office/drawing/2014/main" id="{9FE56524-10FB-6042-A1CC-7979BFD9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5753" y="4442410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5" name="Oval 82">
              <a:extLst>
                <a:ext uri="{FF2B5EF4-FFF2-40B4-BE49-F238E27FC236}">
                  <a16:creationId xmlns:a16="http://schemas.microsoft.com/office/drawing/2014/main" id="{32B7ED54-8A66-9C40-90E0-AB788CBB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853" y="4439235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6" name="Oval 83">
              <a:extLst>
                <a:ext uri="{FF2B5EF4-FFF2-40B4-BE49-F238E27FC236}">
                  <a16:creationId xmlns:a16="http://schemas.microsoft.com/office/drawing/2014/main" id="{ACECF9A3-7435-ED4E-A83D-328DB3D23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228" y="4443998"/>
              <a:ext cx="42863" cy="476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9936386" y="3867054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1190929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Port-based VLANs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76</a:t>
            </a:fld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8811490" y="3492261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9268" y="4222579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5031" y="4222579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64167" y="4237505"/>
            <a:ext cx="672983" cy="3613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53689" y="4437764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72231" y="4225754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62706" y="4024141"/>
            <a:ext cx="479425" cy="603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18368" y="3968579"/>
            <a:ext cx="514350" cy="48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8595" y="4929329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9490" y="4929329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7445" y="4400811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7522693" y="4408316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8087474" y="4413650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8844341" y="4408988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9809742" y="4404326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10324969" y="4410236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11188570" y="4419228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9" name="Rectangle 116">
            <a:extLst>
              <a:ext uri="{FF2B5EF4-FFF2-40B4-BE49-F238E27FC236}">
                <a16:creationId xmlns:a16="http://schemas.microsoft.com/office/drawing/2014/main" id="{8752C49F-3AB0-9B44-98E8-567C5592B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537" y="1497947"/>
            <a:ext cx="6074615" cy="176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defRPr/>
            </a:pPr>
            <a:r>
              <a:rPr lang="en-US" kern="0">
                <a:solidFill>
                  <a:srgbClr val="C00000"/>
                </a:solidFill>
                <a:cs typeface="+mn-cs"/>
              </a:rPr>
              <a:t>traffic isolation: </a:t>
            </a:r>
            <a:r>
              <a:rPr lang="en-US" kern="0">
                <a:cs typeface="+mn-cs"/>
              </a:rPr>
              <a:t>frames to/from ports </a:t>
            </a:r>
            <a:r>
              <a:rPr lang="en-US" kern="0">
                <a:cs typeface="Arial"/>
              </a:rPr>
              <a:t>1</a:t>
            </a:r>
            <a:r>
              <a:rPr lang="en-US" kern="0">
                <a:cs typeface="+mn-cs"/>
              </a:rPr>
              <a:t>-8 can </a:t>
            </a:r>
            <a:r>
              <a:rPr lang="en-US" i="1" kern="0">
                <a:cs typeface="+mn-cs"/>
              </a:rPr>
              <a:t>only</a:t>
            </a:r>
            <a:r>
              <a:rPr lang="en-US" kern="0">
                <a:cs typeface="+mn-cs"/>
              </a:rPr>
              <a:t> reach ports </a:t>
            </a:r>
            <a:r>
              <a:rPr lang="en-US" kern="0">
                <a:cs typeface="Arial"/>
              </a:rPr>
              <a:t>1</a:t>
            </a:r>
            <a:r>
              <a:rPr lang="en-US" kern="0">
                <a:cs typeface="+mn-cs"/>
              </a:rPr>
              <a:t>-8</a:t>
            </a:r>
          </a:p>
          <a:p>
            <a:pPr marL="681038" lvl="1" indent="-223838">
              <a:defRPr/>
            </a:pPr>
            <a:r>
              <a:rPr lang="en-US" kern="0"/>
              <a:t>can also define VLAN based on MAC addresses of endpoints, rather than switch port</a:t>
            </a:r>
          </a:p>
        </p:txBody>
      </p:sp>
      <p:sp>
        <p:nvSpPr>
          <p:cNvPr id="200" name="Rectangle 117">
            <a:extLst>
              <a:ext uri="{FF2B5EF4-FFF2-40B4-BE49-F238E27FC236}">
                <a16:creationId xmlns:a16="http://schemas.microsoft.com/office/drawing/2014/main" id="{8500F4BE-F251-994C-BDEF-CAFC5E531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444" y="3339914"/>
            <a:ext cx="5886450" cy="161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CC0000"/>
                </a:solidFill>
                <a:ea typeface="ＭＳ Ｐゴシック" charset="0"/>
              </a:rPr>
              <a:t>dynamic membership</a:t>
            </a:r>
            <a:r>
              <a:rPr lang="en-US" sz="2800">
                <a:solidFill>
                  <a:srgbClr val="FF0000"/>
                </a:solidFill>
                <a:ea typeface="ＭＳ Ｐゴシック" charset="0"/>
              </a:rPr>
              <a:t>: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 ports can be dynamically assigned among VLANs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19DA561-4E6E-B142-A109-FCB9FCA9B796}"/>
              </a:ext>
            </a:extLst>
          </p:cNvPr>
          <p:cNvGrpSpPr/>
          <p:nvPr/>
        </p:nvGrpSpPr>
        <p:grpSpPr>
          <a:xfrm>
            <a:off x="994376" y="1896035"/>
            <a:ext cx="9669142" cy="4109104"/>
            <a:chOff x="994376" y="1896035"/>
            <a:chExt cx="9669142" cy="4109104"/>
          </a:xfrm>
        </p:grpSpPr>
        <p:sp>
          <p:nvSpPr>
            <p:cNvPr id="203" name="Rectangle 124">
              <a:extLst>
                <a:ext uri="{FF2B5EF4-FFF2-40B4-BE49-F238E27FC236}">
                  <a16:creationId xmlns:a16="http://schemas.microsoft.com/office/drawing/2014/main" id="{5B122FCB-1113-7F40-AA3B-B4A91A43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376" y="4392239"/>
              <a:ext cx="6199939" cy="16129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r>
                <a: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ea typeface="ＭＳ Ｐゴシック" charset="0"/>
                </a:rPr>
                <a:t>forwarding between VLANS: </a:t>
              </a:r>
              <a:r>
                <a: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done via routing (just as with separate switches)</a:t>
              </a:r>
            </a:p>
            <a:p>
              <a:pPr marL="681038" marR="0" lvl="1" indent="-223838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Tx/>
                <a:buFont typeface="Arial"/>
                <a:buChar char="•"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in practice vendors sell combined switches plus routers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A972C96C-094A-EF47-93A1-1326F1D96F80}"/>
                </a:ext>
              </a:extLst>
            </p:cNvPr>
            <p:cNvCxnSpPr/>
            <p:nvPr/>
          </p:nvCxnSpPr>
          <p:spPr>
            <a:xfrm>
              <a:off x="9829800" y="2216523"/>
              <a:ext cx="0" cy="1815353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5415E4FA-7AD2-6845-8803-DF1BB0D80D4F}"/>
                </a:ext>
              </a:extLst>
            </p:cNvPr>
            <p:cNvCxnSpPr/>
            <p:nvPr/>
          </p:nvCxnSpPr>
          <p:spPr>
            <a:xfrm>
              <a:off x="10466294" y="2216523"/>
              <a:ext cx="0" cy="1815353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0E1FAC98-C9A4-F649-9F15-34B96A45FC8B}"/>
                </a:ext>
              </a:extLst>
            </p:cNvPr>
            <p:cNvGrpSpPr/>
            <p:nvPr/>
          </p:nvGrpSpPr>
          <p:grpSpPr>
            <a:xfrm>
              <a:off x="9594532" y="1896035"/>
              <a:ext cx="1068986" cy="551329"/>
              <a:chOff x="7493876" y="2774731"/>
              <a:chExt cx="1481958" cy="894622"/>
            </a:xfrm>
          </p:grpSpPr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DF048F4A-3B08-7A4F-A6F3-1C834DE181B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5" name="Oval 244">
                <a:extLst>
                  <a:ext uri="{FF2B5EF4-FFF2-40B4-BE49-F238E27FC236}">
                    <a16:creationId xmlns:a16="http://schemas.microsoft.com/office/drawing/2014/main" id="{17B002E9-2DB0-B34E-9CCE-67738614E03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6" name="Group 245">
                <a:extLst>
                  <a:ext uri="{FF2B5EF4-FFF2-40B4-BE49-F238E27FC236}">
                    <a16:creationId xmlns:a16="http://schemas.microsoft.com/office/drawing/2014/main" id="{F6E5CC2A-DFB6-0B46-BAE9-2651D489363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6D6ABB93-D949-6048-9D4D-EDF5313B0F4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94582A18-2631-8745-86BC-8C4EEC51BBF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5A810355-DF9D-5842-9EB4-C9672C047BD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AD1A3F54-7A96-7C40-8425-673DA70074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2214445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0" grpId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Rectangle 76">
            <a:extLst>
              <a:ext uri="{FF2B5EF4-FFF2-40B4-BE49-F238E27FC236}">
                <a16:creationId xmlns:a16="http://schemas.microsoft.com/office/drawing/2014/main" id="{D8A950A5-D349-3A4C-9452-45729A4FC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748" y="2279650"/>
            <a:ext cx="294061" cy="222307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180" name="Rectangle 75">
            <a:extLst>
              <a:ext uri="{FF2B5EF4-FFF2-40B4-BE49-F238E27FC236}">
                <a16:creationId xmlns:a16="http://schemas.microsoft.com/office/drawing/2014/main" id="{8C0C85CC-E6A5-CF4D-B365-08A5FFBFE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200" y="2519374"/>
            <a:ext cx="302725" cy="252401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75" name="Rectangle 76">
            <a:extLst>
              <a:ext uri="{FF2B5EF4-FFF2-40B4-BE49-F238E27FC236}">
                <a16:creationId xmlns:a16="http://schemas.microsoft.com/office/drawing/2014/main" id="{E36252AE-1FDF-844C-B0A3-9623FCA29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323" y="2308273"/>
            <a:ext cx="294061" cy="24765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556" name="Rectangle 75">
            <a:extLst>
              <a:ext uri="{FF2B5EF4-FFF2-40B4-BE49-F238E27FC236}">
                <a16:creationId xmlns:a16="http://schemas.microsoft.com/office/drawing/2014/main" id="{86D84E7B-7F94-CF43-97CD-E40F099FC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4905" y="2276804"/>
            <a:ext cx="1188897" cy="471997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7" name="Rectangle 2">
            <a:extLst>
              <a:ext uri="{FF2B5EF4-FFF2-40B4-BE49-F238E27FC236}">
                <a16:creationId xmlns:a16="http://schemas.microsoft.com/office/drawing/2014/main" id="{75001E46-9EFA-6F46-BF58-DE475A333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4590" y="2277305"/>
            <a:ext cx="1181609" cy="46831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8" name="Line 3">
            <a:extLst>
              <a:ext uri="{FF2B5EF4-FFF2-40B4-BE49-F238E27FC236}">
                <a16:creationId xmlns:a16="http://schemas.microsoft.com/office/drawing/2014/main" id="{58FD3C8D-D13C-DD42-85DC-F3FC758279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36177" y="2491790"/>
            <a:ext cx="1179110" cy="14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9" name="Text Box 6">
            <a:extLst>
              <a:ext uri="{FF2B5EF4-FFF2-40B4-BE49-F238E27FC236}">
                <a16:creationId xmlns:a16="http://schemas.microsoft.com/office/drawing/2014/main" id="{06310D8E-E39C-8749-8C4D-6762E12A6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2588" y="2256578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>
                <a:solidFill>
                  <a:schemeClr val="bg1"/>
                </a:solidFill>
                <a:latin typeface="Arial" charset="0"/>
              </a:rPr>
              <a:t>1</a:t>
            </a:r>
          </a:p>
        </p:txBody>
      </p:sp>
      <p:sp>
        <p:nvSpPr>
          <p:cNvPr id="562" name="Line 18">
            <a:extLst>
              <a:ext uri="{FF2B5EF4-FFF2-40B4-BE49-F238E27FC236}">
                <a16:creationId xmlns:a16="http://schemas.microsoft.com/office/drawing/2014/main" id="{674927D0-7AF4-FB45-A199-0AA4F2F4D9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15615" y="2282068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3" name="Line 21">
            <a:extLst>
              <a:ext uri="{FF2B5EF4-FFF2-40B4-BE49-F238E27FC236}">
                <a16:creationId xmlns:a16="http://schemas.microsoft.com/office/drawing/2014/main" id="{ED992B3F-F06B-D64B-B214-C09006060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5102" y="2278893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5" name="Line 23">
            <a:extLst>
              <a:ext uri="{FF2B5EF4-FFF2-40B4-BE49-F238E27FC236}">
                <a16:creationId xmlns:a16="http://schemas.microsoft.com/office/drawing/2014/main" id="{0E55E53C-5364-9444-98BF-DF258E8EB95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96602" y="2286830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8" name="Text Box 26">
            <a:extLst>
              <a:ext uri="{FF2B5EF4-FFF2-40B4-BE49-F238E27FC236}">
                <a16:creationId xmlns:a16="http://schemas.microsoft.com/office/drawing/2014/main" id="{2BB93CA1-198F-BD45-B13D-35FA7DC8E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102" y="2445580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>
                <a:solidFill>
                  <a:schemeClr val="bg1"/>
                </a:solidFill>
                <a:latin typeface="Arial" charset="0"/>
              </a:rPr>
              <a:t>8</a:t>
            </a:r>
          </a:p>
        </p:txBody>
      </p:sp>
      <p:sp>
        <p:nvSpPr>
          <p:cNvPr id="572" name="Text Box 30">
            <a:extLst>
              <a:ext uri="{FF2B5EF4-FFF2-40B4-BE49-F238E27FC236}">
                <a16:creationId xmlns:a16="http://schemas.microsoft.com/office/drawing/2014/main" id="{B28826E1-E494-BE45-847D-47836FFF5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5264" y="2449753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>
                <a:solidFill>
                  <a:schemeClr val="bg1"/>
                </a:solidFill>
                <a:latin typeface="Arial" charset="0"/>
              </a:rPr>
              <a:t>2</a:t>
            </a:r>
          </a:p>
        </p:txBody>
      </p:sp>
      <p:sp>
        <p:nvSpPr>
          <p:cNvPr id="573" name="Text Box 57">
            <a:extLst>
              <a:ext uri="{FF2B5EF4-FFF2-40B4-BE49-F238E27FC236}">
                <a16:creationId xmlns:a16="http://schemas.microsoft.com/office/drawing/2014/main" id="{0E14A6FA-A1FE-3F46-A4F2-105D9B7A7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340" y="2231268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>
                <a:solidFill>
                  <a:schemeClr val="bg1"/>
                </a:solidFill>
                <a:latin typeface="Arial" charset="0"/>
              </a:rPr>
              <a:t>7</a:t>
            </a:r>
          </a:p>
        </p:txBody>
      </p:sp>
      <p:sp>
        <p:nvSpPr>
          <p:cNvPr id="584" name="Oval 81">
            <a:extLst>
              <a:ext uri="{FF2B5EF4-FFF2-40B4-BE49-F238E27FC236}">
                <a16:creationId xmlns:a16="http://schemas.microsoft.com/office/drawing/2014/main" id="{9FE56524-10FB-6042-A1CC-7979BFD9B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0477" y="2591630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5" name="Oval 82">
            <a:extLst>
              <a:ext uri="{FF2B5EF4-FFF2-40B4-BE49-F238E27FC236}">
                <a16:creationId xmlns:a16="http://schemas.microsoft.com/office/drawing/2014/main" id="{32B7ED54-8A66-9C40-90E0-AB788CBBD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2577" y="2588455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6" name="Oval 83">
            <a:extLst>
              <a:ext uri="{FF2B5EF4-FFF2-40B4-BE49-F238E27FC236}">
                <a16:creationId xmlns:a16="http://schemas.microsoft.com/office/drawing/2014/main" id="{ACECF9A3-7435-ED4E-A83D-328DB3D23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9952" y="2593218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Rectangle 75">
            <a:extLst>
              <a:ext uri="{FF2B5EF4-FFF2-40B4-BE49-F238E27FC236}">
                <a16:creationId xmlns:a16="http://schemas.microsoft.com/office/drawing/2014/main" id="{16DFA114-075D-F847-ADE2-EB0DB4279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650" y="2300299"/>
            <a:ext cx="582125" cy="471997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3441456" y="2226513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896593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VLANS spanning multiple switches</a:t>
            </a:r>
            <a:endParaRPr lang="en-US" sz="48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77</a:t>
            </a:fld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2316560" y="1851720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64338" y="2582038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50101" y="2582038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9236" y="2619375"/>
            <a:ext cx="683563" cy="338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8759" y="2797223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9825" y="2613025"/>
            <a:ext cx="99076" cy="350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67126" y="2406650"/>
            <a:ext cx="480076" cy="580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7074" y="2397125"/>
            <a:ext cx="500713" cy="415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3665" y="3288788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560" y="3288788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2515" y="2760270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1027763" y="2767775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1592544" y="2773109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2349411" y="2768447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3314812" y="2763785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3830039" y="2769695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4693640" y="2778687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8" name="Rectangle 76">
            <a:extLst>
              <a:ext uri="{FF2B5EF4-FFF2-40B4-BE49-F238E27FC236}">
                <a16:creationId xmlns:a16="http://schemas.microsoft.com/office/drawing/2014/main" id="{DF769E42-15DD-F647-8345-8EC3377A3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2446" y="2518116"/>
            <a:ext cx="887249" cy="24765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109" name="Rectangle 2">
            <a:extLst>
              <a:ext uri="{FF2B5EF4-FFF2-40B4-BE49-F238E27FC236}">
                <a16:creationId xmlns:a16="http://schemas.microsoft.com/office/drawing/2014/main" id="{DDFD3528-6EFA-5F4E-9976-3E7D020C1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8086" y="2300638"/>
            <a:ext cx="1181609" cy="46831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0" name="Line 3">
            <a:extLst>
              <a:ext uri="{FF2B5EF4-FFF2-40B4-BE49-F238E27FC236}">
                <a16:creationId xmlns:a16="http://schemas.microsoft.com/office/drawing/2014/main" id="{3A16DF6F-694F-9142-B056-22ED2386AFF4}"/>
              </a:ext>
            </a:extLst>
          </p:cNvPr>
          <p:cNvSpPr>
            <a:spLocks noChangeShapeType="1"/>
          </p:cNvSpPr>
          <p:nvPr/>
        </p:nvSpPr>
        <p:spPr bwMode="auto">
          <a:xfrm>
            <a:off x="6967071" y="2518439"/>
            <a:ext cx="1163270" cy="2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Line 17">
            <a:extLst>
              <a:ext uri="{FF2B5EF4-FFF2-40B4-BE49-F238E27FC236}">
                <a16:creationId xmlns:a16="http://schemas.microsoft.com/office/drawing/2014/main" id="{2484887D-A2EE-734F-B491-51AB52AD1C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58841" y="2310163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24">
            <a:extLst>
              <a:ext uri="{FF2B5EF4-FFF2-40B4-BE49-F238E27FC236}">
                <a16:creationId xmlns:a16="http://schemas.microsoft.com/office/drawing/2014/main" id="{BCB59FC5-4BEA-F743-AC28-5080DC982D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63566" y="2305401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3" name="Line 25">
            <a:extLst>
              <a:ext uri="{FF2B5EF4-FFF2-40B4-BE49-F238E27FC236}">
                <a16:creationId xmlns:a16="http://schemas.microsoft.com/office/drawing/2014/main" id="{7401A3B1-D2E0-5741-895F-85128721E1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4116" y="2300638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4" name="Text Box 27">
            <a:extLst>
              <a:ext uri="{FF2B5EF4-FFF2-40B4-BE49-F238E27FC236}">
                <a16:creationId xmlns:a16="http://schemas.microsoft.com/office/drawing/2014/main" id="{5E773376-0561-9849-B623-65C4935F7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716" y="2254508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>
                <a:latin typeface="Arial" charset="0"/>
              </a:rPr>
              <a:t>5</a:t>
            </a:r>
          </a:p>
        </p:txBody>
      </p:sp>
      <p:sp>
        <p:nvSpPr>
          <p:cNvPr id="115" name="Text Box 28">
            <a:extLst>
              <a:ext uri="{FF2B5EF4-FFF2-40B4-BE49-F238E27FC236}">
                <a16:creationId xmlns:a16="http://schemas.microsoft.com/office/drawing/2014/main" id="{CD7F9F23-1992-A64D-A194-FC1E2B1C80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5634" y="2478093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>
                <a:latin typeface="Arial" charset="0"/>
              </a:rPr>
              <a:t>8</a:t>
            </a:r>
          </a:p>
        </p:txBody>
      </p:sp>
      <p:sp>
        <p:nvSpPr>
          <p:cNvPr id="116" name="Text Box 29">
            <a:extLst>
              <a:ext uri="{FF2B5EF4-FFF2-40B4-BE49-F238E27FC236}">
                <a16:creationId xmlns:a16="http://schemas.microsoft.com/office/drawing/2014/main" id="{DF09F4FB-6C6C-8243-ADFF-89107739C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3339" y="2473676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>
                <a:latin typeface="Arial" charset="0"/>
              </a:rPr>
              <a:t>2</a:t>
            </a:r>
          </a:p>
        </p:txBody>
      </p:sp>
      <p:sp>
        <p:nvSpPr>
          <p:cNvPr id="117" name="Text Box 74">
            <a:extLst>
              <a:ext uri="{FF2B5EF4-FFF2-40B4-BE49-F238E27FC236}">
                <a16:creationId xmlns:a16="http://schemas.microsoft.com/office/drawing/2014/main" id="{C65CC3C6-270D-CC4B-9027-9D06A78B2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706" y="2258673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>
                <a:latin typeface="Arial" charset="0"/>
              </a:rPr>
              <a:t>7</a:t>
            </a:r>
          </a:p>
        </p:txBody>
      </p:sp>
      <p:sp>
        <p:nvSpPr>
          <p:cNvPr id="118" name="Oval 84">
            <a:extLst>
              <a:ext uri="{FF2B5EF4-FFF2-40B4-BE49-F238E27FC236}">
                <a16:creationId xmlns:a16="http://schemas.microsoft.com/office/drawing/2014/main" id="{094D34F4-B4E1-AF40-8C9D-661E27F57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816" y="2613376"/>
            <a:ext cx="42862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9" name="Oval 85">
            <a:extLst>
              <a:ext uri="{FF2B5EF4-FFF2-40B4-BE49-F238E27FC236}">
                <a16:creationId xmlns:a16="http://schemas.microsoft.com/office/drawing/2014/main" id="{ABA8AC99-BF96-784C-9799-50384ACEE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116" y="2399063"/>
            <a:ext cx="42862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0" name="Oval 86">
            <a:extLst>
              <a:ext uri="{FF2B5EF4-FFF2-40B4-BE49-F238E27FC236}">
                <a16:creationId xmlns:a16="http://schemas.microsoft.com/office/drawing/2014/main" id="{5B8FA7F1-1A20-4A40-BAFA-E19D09F9B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1245" y="2607922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7" name="Text Box 64">
            <a:extLst>
              <a:ext uri="{FF2B5EF4-FFF2-40B4-BE49-F238E27FC236}">
                <a16:creationId xmlns:a16="http://schemas.microsoft.com/office/drawing/2014/main" id="{B19E9EFE-53A3-DE4A-BE77-4CC7AA8153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8454" y="2836289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88" name="Line 69">
            <a:extLst>
              <a:ext uri="{FF2B5EF4-FFF2-40B4-BE49-F238E27FC236}">
                <a16:creationId xmlns:a16="http://schemas.microsoft.com/office/drawing/2014/main" id="{9689948A-F753-EA4C-A4D1-BD513EA05F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6996" y="2624279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70">
            <a:extLst>
              <a:ext uri="{FF2B5EF4-FFF2-40B4-BE49-F238E27FC236}">
                <a16:creationId xmlns:a16="http://schemas.microsoft.com/office/drawing/2014/main" id="{4FE0AC14-8ACA-3B40-9E0B-E5A914DC7C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6896" y="2641600"/>
            <a:ext cx="117034" cy="38431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1" name="Group 44">
            <a:extLst>
              <a:ext uri="{FF2B5EF4-FFF2-40B4-BE49-F238E27FC236}">
                <a16:creationId xmlns:a16="http://schemas.microsoft.com/office/drawing/2014/main" id="{3F4FD38A-71B2-BD46-B644-F748B4A95D76}"/>
              </a:ext>
            </a:extLst>
          </p:cNvPr>
          <p:cNvGrpSpPr>
            <a:grpSpLocks/>
          </p:cNvGrpSpPr>
          <p:nvPr/>
        </p:nvGrpSpPr>
        <p:grpSpPr bwMode="auto">
          <a:xfrm>
            <a:off x="6754507" y="2802851"/>
            <a:ext cx="609600" cy="558800"/>
            <a:chOff x="-44" y="1473"/>
            <a:chExt cx="981" cy="1105"/>
          </a:xfrm>
        </p:grpSpPr>
        <p:pic>
          <p:nvPicPr>
            <p:cNvPr id="106" name="Picture 45" descr="desktop_computer_stylized_medium">
              <a:extLst>
                <a:ext uri="{FF2B5EF4-FFF2-40B4-BE49-F238E27FC236}">
                  <a16:creationId xmlns:a16="http://schemas.microsoft.com/office/drawing/2014/main" id="{27C36CF3-2AC9-4547-A2C2-132F4C799F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46">
              <a:extLst>
                <a:ext uri="{FF2B5EF4-FFF2-40B4-BE49-F238E27FC236}">
                  <a16:creationId xmlns:a16="http://schemas.microsoft.com/office/drawing/2014/main" id="{CD8ED0DE-6479-5141-BE8A-06075D2B1C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15B0B6B3-C2F3-4B44-82A3-C71C9F43FE8F}"/>
              </a:ext>
            </a:extLst>
          </p:cNvPr>
          <p:cNvGrpSpPr>
            <a:grpSpLocks/>
          </p:cNvGrpSpPr>
          <p:nvPr/>
        </p:nvGrpSpPr>
        <p:grpSpPr bwMode="auto">
          <a:xfrm>
            <a:off x="7269734" y="2808761"/>
            <a:ext cx="609600" cy="558800"/>
            <a:chOff x="-44" y="1473"/>
            <a:chExt cx="981" cy="1105"/>
          </a:xfrm>
        </p:grpSpPr>
        <p:pic>
          <p:nvPicPr>
            <p:cNvPr id="104" name="Picture 45" descr="desktop_computer_stylized_medium">
              <a:extLst>
                <a:ext uri="{FF2B5EF4-FFF2-40B4-BE49-F238E27FC236}">
                  <a16:creationId xmlns:a16="http://schemas.microsoft.com/office/drawing/2014/main" id="{7B05CA4A-9316-F144-9CA1-C1D965B258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772156A5-F08F-4742-BC92-5E267E6C3DE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413FB81D-F848-6A4E-8DB2-7790BB58F883}"/>
              </a:ext>
            </a:extLst>
          </p:cNvPr>
          <p:cNvGrpSpPr/>
          <p:nvPr/>
        </p:nvGrpSpPr>
        <p:grpSpPr>
          <a:xfrm>
            <a:off x="6951920" y="1887445"/>
            <a:ext cx="1206122" cy="410624"/>
            <a:chOff x="7399107" y="1365161"/>
            <a:chExt cx="2388836" cy="732595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006D9177-3534-0A4D-8375-1AECE2DE81B9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4C1CF51F-E140-A549-8FD5-911E3A1F808C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923E587-3908-7343-B943-9148CFD38C8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6F6E3936-5704-904B-A965-E09D74248E2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14553340-E893-8947-A4ED-728819D8D696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9762F9A8-9309-FE47-99EA-B36182CCD1E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94" name="Line 70">
            <a:extLst>
              <a:ext uri="{FF2B5EF4-FFF2-40B4-BE49-F238E27FC236}">
                <a16:creationId xmlns:a16="http://schemas.microsoft.com/office/drawing/2014/main" id="{675B8C8A-36A4-194C-B4CD-244C11639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061" y="2628348"/>
            <a:ext cx="474942" cy="3959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5" name="Group 44">
            <a:extLst>
              <a:ext uri="{FF2B5EF4-FFF2-40B4-BE49-F238E27FC236}">
                <a16:creationId xmlns:a16="http://schemas.microsoft.com/office/drawing/2014/main" id="{367E973A-BC2E-E449-A069-AD008F96ECC7}"/>
              </a:ext>
            </a:extLst>
          </p:cNvPr>
          <p:cNvGrpSpPr>
            <a:grpSpLocks/>
          </p:cNvGrpSpPr>
          <p:nvPr/>
        </p:nvGrpSpPr>
        <p:grpSpPr bwMode="auto">
          <a:xfrm>
            <a:off x="8133335" y="2817753"/>
            <a:ext cx="609600" cy="558800"/>
            <a:chOff x="-44" y="1473"/>
            <a:chExt cx="981" cy="1105"/>
          </a:xfrm>
        </p:grpSpPr>
        <p:pic>
          <p:nvPicPr>
            <p:cNvPr id="96" name="Picture 45" descr="desktop_computer_stylized_medium">
              <a:extLst>
                <a:ext uri="{FF2B5EF4-FFF2-40B4-BE49-F238E27FC236}">
                  <a16:creationId xmlns:a16="http://schemas.microsoft.com/office/drawing/2014/main" id="{8B2D4FE3-520C-1A49-998C-A6EC8D46D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" name="Freeform 46">
              <a:extLst>
                <a:ext uri="{FF2B5EF4-FFF2-40B4-BE49-F238E27FC236}">
                  <a16:creationId xmlns:a16="http://schemas.microsoft.com/office/drawing/2014/main" id="{17B4CA66-EC57-AD47-92EC-F041CAD18D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8" name="Group 170">
            <a:extLst>
              <a:ext uri="{FF2B5EF4-FFF2-40B4-BE49-F238E27FC236}">
                <a16:creationId xmlns:a16="http://schemas.microsoft.com/office/drawing/2014/main" id="{3B0B6F17-4816-0044-BD4C-089B84297346}"/>
              </a:ext>
            </a:extLst>
          </p:cNvPr>
          <p:cNvGrpSpPr>
            <a:grpSpLocks/>
          </p:cNvGrpSpPr>
          <p:nvPr/>
        </p:nvGrpSpPr>
        <p:grpSpPr bwMode="auto">
          <a:xfrm>
            <a:off x="4317661" y="2251388"/>
            <a:ext cx="2835275" cy="430213"/>
            <a:chOff x="2096" y="1154"/>
            <a:chExt cx="1786" cy="271"/>
          </a:xfrm>
        </p:grpSpPr>
        <p:sp>
          <p:nvSpPr>
            <p:cNvPr id="169" name="Oval 85">
              <a:extLst>
                <a:ext uri="{FF2B5EF4-FFF2-40B4-BE49-F238E27FC236}">
                  <a16:creationId xmlns:a16="http://schemas.microsoft.com/office/drawing/2014/main" id="{01BE6D7A-823D-B14C-B094-4AB33BF42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1381"/>
              <a:ext cx="27" cy="3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1" hangingPunct="1"/>
              <a:endParaRPr lang="en-US" i="0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D18077DD-CD88-FD49-913C-BC4DB320E3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6" y="1154"/>
              <a:ext cx="1786" cy="271"/>
              <a:chOff x="2096" y="1154"/>
              <a:chExt cx="1786" cy="271"/>
            </a:xfrm>
          </p:grpSpPr>
          <p:sp>
            <p:nvSpPr>
              <p:cNvPr id="171" name="Text Box 28">
                <a:extLst>
                  <a:ext uri="{FF2B5EF4-FFF2-40B4-BE49-F238E27FC236}">
                    <a16:creationId xmlns:a16="http://schemas.microsoft.com/office/drawing/2014/main" id="{32F920CB-14C3-394B-A24F-423C9D30D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6" y="1290"/>
                <a:ext cx="188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i="0">
                    <a:solidFill>
                      <a:srgbClr val="FF0000"/>
                    </a:solidFill>
                    <a:latin typeface="Arial" charset="0"/>
                  </a:rPr>
                  <a:t>16</a:t>
                </a:r>
              </a:p>
            </p:txBody>
          </p:sp>
          <p:sp>
            <p:nvSpPr>
              <p:cNvPr id="172" name="Text Box 27">
                <a:extLst>
                  <a:ext uri="{FF2B5EF4-FFF2-40B4-BE49-F238E27FC236}">
                    <a16:creationId xmlns:a16="http://schemas.microsoft.com/office/drawing/2014/main" id="{182C898F-65A5-CB46-BF24-5CBF637E6D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29" y="1154"/>
                <a:ext cx="152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i="0">
                    <a:solidFill>
                      <a:srgbClr val="FF0000"/>
                    </a:solidFill>
                    <a:latin typeface="Arial" charset="0"/>
                  </a:rPr>
                  <a:t>1</a:t>
                </a:r>
              </a:p>
            </p:txBody>
          </p:sp>
          <p:sp>
            <p:nvSpPr>
              <p:cNvPr id="173" name="Oval 85">
                <a:extLst>
                  <a:ext uri="{FF2B5EF4-FFF2-40B4-BE49-F238E27FC236}">
                    <a16:creationId xmlns:a16="http://schemas.microsoft.com/office/drawing/2014/main" id="{CAA56E02-AE12-6E41-89AE-D35521E5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5" y="1247"/>
                <a:ext cx="27" cy="3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1" hangingPunct="1"/>
                <a:endParaRPr lang="en-US" i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74" name="Freeform 168">
                <a:extLst>
                  <a:ext uri="{FF2B5EF4-FFF2-40B4-BE49-F238E27FC236}">
                    <a16:creationId xmlns:a16="http://schemas.microsoft.com/office/drawing/2014/main" id="{037DB8CD-0DCC-3E43-A5FF-5526E5FA6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1260"/>
                <a:ext cx="1644" cy="135"/>
              </a:xfrm>
              <a:custGeom>
                <a:avLst/>
                <a:gdLst>
                  <a:gd name="T0" fmla="*/ 0 w 1644"/>
                  <a:gd name="T1" fmla="*/ 135 h 135"/>
                  <a:gd name="T2" fmla="*/ 852 w 1644"/>
                  <a:gd name="T3" fmla="*/ 132 h 135"/>
                  <a:gd name="T4" fmla="*/ 1050 w 1644"/>
                  <a:gd name="T5" fmla="*/ 0 h 135"/>
                  <a:gd name="T6" fmla="*/ 1644 w 1644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44" h="135">
                    <a:moveTo>
                      <a:pt x="0" y="135"/>
                    </a:moveTo>
                    <a:lnTo>
                      <a:pt x="852" y="132"/>
                    </a:lnTo>
                    <a:lnTo>
                      <a:pt x="1050" y="0"/>
                    </a:lnTo>
                    <a:lnTo>
                      <a:pt x="1644" y="0"/>
                    </a:ln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sp>
        <p:nvSpPr>
          <p:cNvPr id="176" name="Text Box 27">
            <a:extLst>
              <a:ext uri="{FF2B5EF4-FFF2-40B4-BE49-F238E27FC236}">
                <a16:creationId xmlns:a16="http://schemas.microsoft.com/office/drawing/2014/main" id="{385E4030-D5C3-924A-84F2-F800333F6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0889" y="2475447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>
                <a:latin typeface="Arial" charset="0"/>
              </a:rPr>
              <a:t>6</a:t>
            </a:r>
          </a:p>
        </p:txBody>
      </p:sp>
      <p:sp>
        <p:nvSpPr>
          <p:cNvPr id="177" name="Text Box 29">
            <a:extLst>
              <a:ext uri="{FF2B5EF4-FFF2-40B4-BE49-F238E27FC236}">
                <a16:creationId xmlns:a16="http://schemas.microsoft.com/office/drawing/2014/main" id="{9EE3102F-C6C5-DB49-8DB2-681B0FA06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8068" y="2256799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>
                <a:latin typeface="Arial" charset="0"/>
              </a:rPr>
              <a:t>3</a:t>
            </a:r>
          </a:p>
        </p:txBody>
      </p:sp>
      <p:sp>
        <p:nvSpPr>
          <p:cNvPr id="178" name="Text Box 29">
            <a:extLst>
              <a:ext uri="{FF2B5EF4-FFF2-40B4-BE49-F238E27FC236}">
                <a16:creationId xmlns:a16="http://schemas.microsoft.com/office/drawing/2014/main" id="{BDE5B39E-100B-6147-986B-E3965A4E9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9854" y="2474305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>
                <a:latin typeface="Arial" charset="0"/>
              </a:rPr>
              <a:t>4</a:t>
            </a:r>
          </a:p>
        </p:txBody>
      </p:sp>
      <p:sp>
        <p:nvSpPr>
          <p:cNvPr id="181" name="Oval 86">
            <a:extLst>
              <a:ext uri="{FF2B5EF4-FFF2-40B4-BE49-F238E27FC236}">
                <a16:creationId xmlns:a16="http://schemas.microsoft.com/office/drawing/2014/main" id="{B8FC3FE4-76F6-A34B-A1F3-AE510F7AC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2457" y="2619380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Text Box 73">
            <a:extLst>
              <a:ext uri="{FF2B5EF4-FFF2-40B4-BE49-F238E27FC236}">
                <a16:creationId xmlns:a16="http://schemas.microsoft.com/office/drawing/2014/main" id="{1D88346D-98A9-0549-9F22-97A6E9BFD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1701" y="3325906"/>
            <a:ext cx="2408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i="0">
                <a:solidFill>
                  <a:srgbClr val="000000"/>
                </a:solidFill>
                <a:latin typeface="Arial" charset="0"/>
              </a:rPr>
              <a:t>Ports 2,3,5 belong to EE VLAN</a:t>
            </a:r>
          </a:p>
          <a:p>
            <a:pPr algn="ctr" eaLnBrk="1" hangingPunct="1"/>
            <a:r>
              <a:rPr lang="en-US" sz="1200" i="0">
                <a:solidFill>
                  <a:srgbClr val="000000"/>
                </a:solidFill>
                <a:latin typeface="Arial" charset="0"/>
              </a:rPr>
              <a:t>Ports 4,6,7,8 belong to CS VLAN</a:t>
            </a:r>
          </a:p>
        </p:txBody>
      </p:sp>
      <p:sp>
        <p:nvSpPr>
          <p:cNvPr id="185" name="Rectangle 3">
            <a:extLst>
              <a:ext uri="{FF2B5EF4-FFF2-40B4-BE49-F238E27FC236}">
                <a16:creationId xmlns:a16="http://schemas.microsoft.com/office/drawing/2014/main" id="{725460D0-8BC5-A14B-872E-FA5833756D4D}"/>
              </a:ext>
            </a:extLst>
          </p:cNvPr>
          <p:cNvSpPr txBox="1">
            <a:spLocks noChangeArrowheads="1"/>
          </p:cNvSpPr>
          <p:nvPr/>
        </p:nvSpPr>
        <p:spPr>
          <a:xfrm>
            <a:off x="1379351" y="4052608"/>
            <a:ext cx="9983414" cy="26876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>
                <a:solidFill>
                  <a:srgbClr val="CC0000"/>
                </a:solidFill>
              </a:rPr>
              <a:t>trunk port: </a:t>
            </a:r>
            <a:r>
              <a:rPr lang="en-US"/>
              <a:t>carries frames between VLANS defined over multiple physical switches</a:t>
            </a:r>
          </a:p>
          <a:p>
            <a:pPr marL="466725" lvl="1" indent="-227013">
              <a:buFont typeface="Wingdings" pitchFamily="2" charset="2"/>
              <a:buChar char="§"/>
              <a:defRPr/>
            </a:pPr>
            <a:r>
              <a:rPr lang="en-US"/>
              <a:t>frames forwarded within VLAN between switches can’t be vanilla 802.1 frames (must carry VLAN ID info)</a:t>
            </a:r>
          </a:p>
          <a:p>
            <a:pPr marL="466725" lvl="1" indent="-227013">
              <a:buFont typeface="Wingdings" pitchFamily="2" charset="2"/>
              <a:buChar char="§"/>
              <a:defRPr/>
            </a:pPr>
            <a:r>
              <a:rPr lang="en-US"/>
              <a:t>802.1q protocol adds/removed additional header fields for frames forwarded between trunk ports</a:t>
            </a:r>
          </a:p>
        </p:txBody>
      </p:sp>
    </p:spTree>
    <p:extLst>
      <p:ext uri="{BB962C8B-B14F-4D97-AF65-F5344CB8AC3E}">
        <p14:creationId xmlns:p14="http://schemas.microsoft.com/office/powerpoint/2010/main" val="42435741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" grpId="0" build="p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802.1Q VLAN frame format</a:t>
            </a: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78</a:t>
            </a:fld>
            <a:endParaRPr lang="en-US"/>
          </a:p>
        </p:txBody>
      </p:sp>
      <p:sp>
        <p:nvSpPr>
          <p:cNvPr id="192" name="Text Box 28">
            <a:extLst>
              <a:ext uri="{FF2B5EF4-FFF2-40B4-BE49-F238E27FC236}">
                <a16:creationId xmlns:a16="http://schemas.microsoft.com/office/drawing/2014/main" id="{5863B091-D854-6543-B179-4AF1AB17C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266" y="1963177"/>
            <a:ext cx="285334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i="0">
                <a:solidFill>
                  <a:srgbClr val="000000"/>
                </a:solidFill>
                <a:latin typeface="+mn-lt"/>
                <a:cs typeface="Arial" charset="0"/>
              </a:rPr>
              <a:t>802.1 Ethernet frame</a:t>
            </a:r>
          </a:p>
        </p:txBody>
      </p:sp>
      <p:grpSp>
        <p:nvGrpSpPr>
          <p:cNvPr id="222" name="Group 51">
            <a:extLst>
              <a:ext uri="{FF2B5EF4-FFF2-40B4-BE49-F238E27FC236}">
                <a16:creationId xmlns:a16="http://schemas.microsoft.com/office/drawing/2014/main" id="{71FD1940-1110-264F-922B-7062D175FA16}"/>
              </a:ext>
            </a:extLst>
          </p:cNvPr>
          <p:cNvGrpSpPr>
            <a:grpSpLocks/>
          </p:cNvGrpSpPr>
          <p:nvPr/>
        </p:nvGrpSpPr>
        <p:grpSpPr bwMode="auto">
          <a:xfrm>
            <a:off x="970245" y="1413943"/>
            <a:ext cx="7867779" cy="1104405"/>
            <a:chOff x="940711" y="4902593"/>
            <a:chExt cx="6291001" cy="992895"/>
          </a:xfrm>
        </p:grpSpPr>
        <p:sp>
          <p:nvSpPr>
            <p:cNvPr id="223" name="Line 10">
              <a:extLst>
                <a:ext uri="{FF2B5EF4-FFF2-40B4-BE49-F238E27FC236}">
                  <a16:creationId xmlns:a16="http://schemas.microsoft.com/office/drawing/2014/main" id="{24204A1D-8F26-9C44-BFD5-CEAEA363DE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24" name="Rectangle 1">
              <a:extLst>
                <a:ext uri="{FF2B5EF4-FFF2-40B4-BE49-F238E27FC236}">
                  <a16:creationId xmlns:a16="http://schemas.microsoft.com/office/drawing/2014/main" id="{7F607B5C-7039-5E48-A472-4DDBFE013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/>
            </a:p>
          </p:txBody>
        </p:sp>
        <p:cxnSp>
          <p:nvCxnSpPr>
            <p:cNvPr id="225" name="Straight Connector 3">
              <a:extLst>
                <a:ext uri="{FF2B5EF4-FFF2-40B4-BE49-F238E27FC236}">
                  <a16:creationId xmlns:a16="http://schemas.microsoft.com/office/drawing/2014/main" id="{496EAB23-A12E-1B42-87E7-089C0E8621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6" name="Straight Connector 32">
              <a:extLst>
                <a:ext uri="{FF2B5EF4-FFF2-40B4-BE49-F238E27FC236}">
                  <a16:creationId xmlns:a16="http://schemas.microsoft.com/office/drawing/2014/main" id="{F650668C-7461-3B46-82C5-99887F8184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7" name="Straight Connector 33">
              <a:extLst>
                <a:ext uri="{FF2B5EF4-FFF2-40B4-BE49-F238E27FC236}">
                  <a16:creationId xmlns:a16="http://schemas.microsoft.com/office/drawing/2014/main" id="{680A4570-82D8-AD4F-9986-E779522F5D2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8" name="Straight Connector 34">
              <a:extLst>
                <a:ext uri="{FF2B5EF4-FFF2-40B4-BE49-F238E27FC236}">
                  <a16:creationId xmlns:a16="http://schemas.microsoft.com/office/drawing/2014/main" id="{C862820D-E1AD-5544-A2BD-5164630AC1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9" name="Straight Connector 35">
              <a:extLst>
                <a:ext uri="{FF2B5EF4-FFF2-40B4-BE49-F238E27FC236}">
                  <a16:creationId xmlns:a16="http://schemas.microsoft.com/office/drawing/2014/main" id="{9F5DC5A1-94AD-274E-B8C5-61F7122E1D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30" name="TextBox 5">
              <a:extLst>
                <a:ext uri="{FF2B5EF4-FFF2-40B4-BE49-F238E27FC236}">
                  <a16:creationId xmlns:a16="http://schemas.microsoft.com/office/drawing/2014/main" id="{92868CAA-8B64-6448-ABB8-AEE060516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31" name="TextBox 37">
              <a:extLst>
                <a:ext uri="{FF2B5EF4-FFF2-40B4-BE49-F238E27FC236}">
                  <a16:creationId xmlns:a16="http://schemas.microsoft.com/office/drawing/2014/main" id="{9C53AC9A-436A-C048-AF41-591815DAA1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32" name="TextBox 38">
              <a:extLst>
                <a:ext uri="{FF2B5EF4-FFF2-40B4-BE49-F238E27FC236}">
                  <a16:creationId xmlns:a16="http://schemas.microsoft.com/office/drawing/2014/main" id="{11BA3E7E-54F5-7245-819A-3F612B971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233" name="TextBox 39">
              <a:extLst>
                <a:ext uri="{FF2B5EF4-FFF2-40B4-BE49-F238E27FC236}">
                  <a16:creationId xmlns:a16="http://schemas.microsoft.com/office/drawing/2014/main" id="{18D90B14-B841-4247-A2B9-8FC55526A9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234" name="TextBox 40">
              <a:extLst>
                <a:ext uri="{FF2B5EF4-FFF2-40B4-BE49-F238E27FC236}">
                  <a16:creationId xmlns:a16="http://schemas.microsoft.com/office/drawing/2014/main" id="{74F0F720-3C22-0540-A6DD-2C7FEBBA2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235" name="Text Box 9">
              <a:extLst>
                <a:ext uri="{FF2B5EF4-FFF2-40B4-BE49-F238E27FC236}">
                  <a16:creationId xmlns:a16="http://schemas.microsoft.com/office/drawing/2014/main" id="{3006592F-6A37-1843-886D-1EFCB34DC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182" name="Line 40">
            <a:extLst>
              <a:ext uri="{FF2B5EF4-FFF2-40B4-BE49-F238E27FC236}">
                <a16:creationId xmlns:a16="http://schemas.microsoft.com/office/drawing/2014/main" id="{12F6564B-9905-C34C-8A5B-AAB2DCBFAC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6933" y="3946525"/>
            <a:ext cx="0" cy="857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Rectangle 41">
            <a:extLst>
              <a:ext uri="{FF2B5EF4-FFF2-40B4-BE49-F238E27FC236}">
                <a16:creationId xmlns:a16="http://schemas.microsoft.com/office/drawing/2014/main" id="{E294B2D1-E297-1747-8E2E-6D71E4162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7459" y="4770209"/>
            <a:ext cx="3210879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000">
                <a:solidFill>
                  <a:srgbClr val="000000"/>
                </a:solidFill>
                <a:ea typeface="Gulim" charset="0"/>
                <a:cs typeface="Gulim" charset="0"/>
              </a:rPr>
              <a:t>2-byte Tag Protocol Identifier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>
                <a:solidFill>
                  <a:srgbClr val="000000"/>
                </a:solidFill>
                <a:ea typeface="Gulim" charset="0"/>
                <a:cs typeface="Gulim" charset="0"/>
              </a:rPr>
              <a:t>                        (value: 81-00) </a:t>
            </a:r>
          </a:p>
        </p:txBody>
      </p:sp>
      <p:sp>
        <p:nvSpPr>
          <p:cNvPr id="187" name="Rectangle 42">
            <a:extLst>
              <a:ext uri="{FF2B5EF4-FFF2-40B4-BE49-F238E27FC236}">
                <a16:creationId xmlns:a16="http://schemas.microsoft.com/office/drawing/2014/main" id="{4FDDD519-8245-B24C-A434-B129D7498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2269" y="5148138"/>
            <a:ext cx="481824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000">
                <a:solidFill>
                  <a:srgbClr val="000000"/>
                </a:solidFill>
                <a:ea typeface="Gulim" charset="0"/>
                <a:cs typeface="Gulim" charset="0"/>
              </a:rPr>
              <a:t>Tag Control Information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>
                <a:solidFill>
                  <a:srgbClr val="000000"/>
                </a:solidFill>
                <a:ea typeface="Gulim" charset="0"/>
                <a:cs typeface="Gulim" charset="0"/>
              </a:rPr>
              <a:t>(12 bit VLAN ID field, 3 bit priority field like IP TOS)</a:t>
            </a:r>
            <a:r>
              <a:rPr lang="en-US" altLang="ko-KR" sz="2400">
                <a:solidFill>
                  <a:srgbClr val="000000"/>
                </a:solidFill>
                <a:ea typeface="Gulim" charset="0"/>
                <a:cs typeface="Gulim" charset="0"/>
              </a:rPr>
              <a:t> </a:t>
            </a:r>
          </a:p>
        </p:txBody>
      </p:sp>
      <p:sp>
        <p:nvSpPr>
          <p:cNvPr id="189" name="Line 44">
            <a:extLst>
              <a:ext uri="{FF2B5EF4-FFF2-40B4-BE49-F238E27FC236}">
                <a16:creationId xmlns:a16="http://schemas.microsoft.com/office/drawing/2014/main" id="{CA2F6B01-A8AB-9E42-9EB2-7E134E2ACCF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2855" y="4032157"/>
            <a:ext cx="0" cy="857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Rectangle 48">
            <a:extLst>
              <a:ext uri="{FF2B5EF4-FFF2-40B4-BE49-F238E27FC236}">
                <a16:creationId xmlns:a16="http://schemas.microsoft.com/office/drawing/2014/main" id="{6994D61A-2E6F-3C4C-8024-C641BA659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5655" y="4887819"/>
            <a:ext cx="1238250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ko-KR" sz="140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Recomputed </a:t>
            </a:r>
          </a:p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ko-KR" sz="140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CRC</a:t>
            </a:r>
            <a:r>
              <a:rPr lang="en-US" altLang="ko-KR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699AA00-69FB-8C4B-B9D8-1454D9BA6EAA}"/>
              </a:ext>
            </a:extLst>
          </p:cNvPr>
          <p:cNvGrpSpPr/>
          <p:nvPr/>
        </p:nvGrpSpPr>
        <p:grpSpPr>
          <a:xfrm>
            <a:off x="974727" y="2418509"/>
            <a:ext cx="10895172" cy="1664180"/>
            <a:chOff x="974727" y="2418509"/>
            <a:chExt cx="10895172" cy="1664180"/>
          </a:xfrm>
        </p:grpSpPr>
        <p:sp>
          <p:nvSpPr>
            <p:cNvPr id="166" name="Line 36">
              <a:extLst>
                <a:ext uri="{FF2B5EF4-FFF2-40B4-BE49-F238E27FC236}">
                  <a16:creationId xmlns:a16="http://schemas.microsoft.com/office/drawing/2014/main" id="{87594C58-F1ED-E148-BCCA-74CE2EEF3F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588" y="2418509"/>
              <a:ext cx="979954" cy="956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Line 37">
              <a:extLst>
                <a:ext uri="{FF2B5EF4-FFF2-40B4-BE49-F238E27FC236}">
                  <a16:creationId xmlns:a16="http://schemas.microsoft.com/office/drawing/2014/main" id="{EFFFBEDE-4066-F34F-AA6E-E86BFDB68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3063" y="2441481"/>
              <a:ext cx="905714" cy="94717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Text Box 29">
              <a:extLst>
                <a:ext uri="{FF2B5EF4-FFF2-40B4-BE49-F238E27FC236}">
                  <a16:creationId xmlns:a16="http://schemas.microsoft.com/office/drawing/2014/main" id="{4981A6AC-846C-C94C-8F75-3D52D146D3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68288" y="3478025"/>
              <a:ext cx="190161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i="0">
                  <a:solidFill>
                    <a:srgbClr val="000000"/>
                  </a:solidFill>
                  <a:latin typeface="+mn-lt"/>
                  <a:cs typeface="Arial" charset="0"/>
                </a:rPr>
                <a:t>802.1Q frame</a:t>
              </a:r>
            </a:p>
          </p:txBody>
        </p:sp>
        <p:sp>
          <p:nvSpPr>
            <p:cNvPr id="237" name="Line 10">
              <a:extLst>
                <a:ext uri="{FF2B5EF4-FFF2-40B4-BE49-F238E27FC236}">
                  <a16:creationId xmlns:a16="http://schemas.microsoft.com/office/drawing/2014/main" id="{30F90D85-C5B8-E846-A9E7-5BD55C252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2715" y="3308495"/>
              <a:ext cx="0" cy="227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38" name="Rectangle 1">
              <a:extLst>
                <a:ext uri="{FF2B5EF4-FFF2-40B4-BE49-F238E27FC236}">
                  <a16:creationId xmlns:a16="http://schemas.microsoft.com/office/drawing/2014/main" id="{CDC56025-C3C8-3144-8431-3ECCF2706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060" y="3389722"/>
              <a:ext cx="8796294" cy="609373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/>
            </a:p>
          </p:txBody>
        </p:sp>
        <p:cxnSp>
          <p:nvCxnSpPr>
            <p:cNvPr id="239" name="Straight Connector 3">
              <a:extLst>
                <a:ext uri="{FF2B5EF4-FFF2-40B4-BE49-F238E27FC236}">
                  <a16:creationId xmlns:a16="http://schemas.microsoft.com/office/drawing/2014/main" id="{764958CB-85C4-4D40-8B70-78F74524FC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63192" y="3378763"/>
              <a:ext cx="0" cy="61218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0" name="Straight Connector 32">
              <a:extLst>
                <a:ext uri="{FF2B5EF4-FFF2-40B4-BE49-F238E27FC236}">
                  <a16:creationId xmlns:a16="http://schemas.microsoft.com/office/drawing/2014/main" id="{FF4AE762-9C5F-BC44-B002-47DCB50AED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76434" y="3382291"/>
              <a:ext cx="0" cy="64923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1" name="Straight Connector 33">
              <a:extLst>
                <a:ext uri="{FF2B5EF4-FFF2-40B4-BE49-F238E27FC236}">
                  <a16:creationId xmlns:a16="http://schemas.microsoft.com/office/drawing/2014/main" id="{6EDAE1EA-083B-CB47-99FA-23861C82B9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96217" y="3387584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2" name="Straight Connector 34">
              <a:extLst>
                <a:ext uri="{FF2B5EF4-FFF2-40B4-BE49-F238E27FC236}">
                  <a16:creationId xmlns:a16="http://schemas.microsoft.com/office/drawing/2014/main" id="{86963B64-AF82-944E-AB57-8BF7FAA160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413866" y="3382291"/>
              <a:ext cx="0" cy="64570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3" name="Straight Connector 35">
              <a:extLst>
                <a:ext uri="{FF2B5EF4-FFF2-40B4-BE49-F238E27FC236}">
                  <a16:creationId xmlns:a16="http://schemas.microsoft.com/office/drawing/2014/main" id="{E9CD8FE5-0690-0143-924A-0537DE301C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873664" y="3389347"/>
              <a:ext cx="0" cy="69334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44" name="TextBox 5">
              <a:extLst>
                <a:ext uri="{FF2B5EF4-FFF2-40B4-BE49-F238E27FC236}">
                  <a16:creationId xmlns:a16="http://schemas.microsoft.com/office/drawing/2014/main" id="{62721451-260B-5B42-B446-4A08A5449E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664" y="3504009"/>
              <a:ext cx="1056553" cy="36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45" name="TextBox 37">
              <a:extLst>
                <a:ext uri="{FF2B5EF4-FFF2-40B4-BE49-F238E27FC236}">
                  <a16:creationId xmlns:a16="http://schemas.microsoft.com/office/drawing/2014/main" id="{3D0AD47F-C570-7447-8C6E-17BFA75B3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5423" y="3508238"/>
              <a:ext cx="1056553" cy="36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46" name="TextBox 38">
              <a:extLst>
                <a:ext uri="{FF2B5EF4-FFF2-40B4-BE49-F238E27FC236}">
                  <a16:creationId xmlns:a16="http://schemas.microsoft.com/office/drawing/2014/main" id="{7CDA1998-E9C5-B148-8045-9A713C300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1342" y="3584708"/>
              <a:ext cx="1722641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247" name="TextBox 39">
              <a:extLst>
                <a:ext uri="{FF2B5EF4-FFF2-40B4-BE49-F238E27FC236}">
                  <a16:creationId xmlns:a16="http://schemas.microsoft.com/office/drawing/2014/main" id="{B8ABE0A2-CE51-F940-9862-68F41351F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6896" y="3566359"/>
              <a:ext cx="1070013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248" name="TextBox 40">
              <a:extLst>
                <a:ext uri="{FF2B5EF4-FFF2-40B4-BE49-F238E27FC236}">
                  <a16:creationId xmlns:a16="http://schemas.microsoft.com/office/drawing/2014/main" id="{CDFE46FD-3720-754A-A23C-C253EC320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727" y="3607454"/>
              <a:ext cx="1338345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249" name="Text Box 9">
              <a:extLst>
                <a:ext uri="{FF2B5EF4-FFF2-40B4-BE49-F238E27FC236}">
                  <a16:creationId xmlns:a16="http://schemas.microsoft.com/office/drawing/2014/main" id="{DCF83EB4-2232-D345-A1F3-6C8A3CB5CE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0768" y="2978284"/>
              <a:ext cx="963318" cy="3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  <p:cxnSp>
          <p:nvCxnSpPr>
            <p:cNvPr id="250" name="Straight Connector 33">
              <a:extLst>
                <a:ext uri="{FF2B5EF4-FFF2-40B4-BE49-F238E27FC236}">
                  <a16:creationId xmlns:a16="http://schemas.microsoft.com/office/drawing/2014/main" id="{3EEE3482-CDF4-DE40-84C8-2E05C8BFC7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92170" y="3405513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51" name="Straight Connector 33">
              <a:extLst>
                <a:ext uri="{FF2B5EF4-FFF2-40B4-BE49-F238E27FC236}">
                  <a16:creationId xmlns:a16="http://schemas.microsoft.com/office/drawing/2014/main" id="{C3ABE881-0CBB-EB49-A630-BF0139917E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94194" y="3383101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52" name="Line 36">
              <a:extLst>
                <a:ext uri="{FF2B5EF4-FFF2-40B4-BE49-F238E27FC236}">
                  <a16:creationId xmlns:a16="http://schemas.microsoft.com/office/drawing/2014/main" id="{B875FAF9-1532-C14B-8D2A-571C5529C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5424" y="2436437"/>
              <a:ext cx="19611" cy="9656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Line 36">
              <a:extLst>
                <a:ext uri="{FF2B5EF4-FFF2-40B4-BE49-F238E27FC236}">
                  <a16:creationId xmlns:a16="http://schemas.microsoft.com/office/drawing/2014/main" id="{8378302D-C70D-6949-ABC1-317AA474B9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5495" y="2440920"/>
              <a:ext cx="19611" cy="9656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0856316-3977-AE43-89A4-247038665FF9}"/>
              </a:ext>
            </a:extLst>
          </p:cNvPr>
          <p:cNvCxnSpPr>
            <a:cxnSpLocks/>
          </p:cNvCxnSpPr>
          <p:nvPr/>
        </p:nvCxnSpPr>
        <p:spPr>
          <a:xfrm>
            <a:off x="4827494" y="4034118"/>
            <a:ext cx="0" cy="11564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4A4005C6-D998-EF4E-BB11-9F85F385687A}"/>
              </a:ext>
            </a:extLst>
          </p:cNvPr>
          <p:cNvSpPr/>
          <p:nvPr/>
        </p:nvSpPr>
        <p:spPr>
          <a:xfrm>
            <a:off x="4101353" y="3334872"/>
            <a:ext cx="1008529" cy="685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3276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" grpId="0" animBg="1"/>
      <p:bldP spid="186" grpId="0"/>
      <p:bldP spid="187" grpId="0"/>
      <p:bldP spid="189" grpId="0" animBg="1"/>
      <p:bldP spid="191" grpId="0"/>
      <p:bldP spid="10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layer, LANs: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93424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0936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Where is the link layer implemented?</a:t>
            </a:r>
            <a:endParaRPr lang="en-US" sz="4400"/>
          </a:p>
        </p:txBody>
      </p:sp>
      <p:sp>
        <p:nvSpPr>
          <p:cNvPr id="259" name="Rectangle 3">
            <a:extLst>
              <a:ext uri="{FF2B5EF4-FFF2-40B4-BE49-F238E27FC236}">
                <a16:creationId xmlns:a16="http://schemas.microsoft.com/office/drawing/2014/main" id="{A48F2D8E-D82E-0A4C-8783-B2F84E2BA4F6}"/>
              </a:ext>
            </a:extLst>
          </p:cNvPr>
          <p:cNvSpPr txBox="1">
            <a:spLocks noChangeArrowheads="1"/>
          </p:cNvSpPr>
          <p:nvPr/>
        </p:nvSpPr>
        <p:spPr>
          <a:xfrm>
            <a:off x="980353" y="1561667"/>
            <a:ext cx="5808373" cy="465931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84163">
              <a:defRPr/>
            </a:pPr>
            <a:r>
              <a:rPr lang="en-US" sz="3200"/>
              <a:t>in each-and-every host</a:t>
            </a:r>
          </a:p>
          <a:p>
            <a:pPr indent="-284163">
              <a:defRPr/>
            </a:pPr>
            <a:r>
              <a:rPr lang="en-US" sz="3200"/>
              <a:t>link layer implemented in </a:t>
            </a:r>
            <a:r>
              <a:rPr lang="en-US" sz="3200" i="1">
                <a:solidFill>
                  <a:srgbClr val="0000A8"/>
                </a:solidFill>
              </a:rPr>
              <a:t>network interface card</a:t>
            </a:r>
            <a:r>
              <a:rPr lang="en-US" sz="3200"/>
              <a:t> (NIC) or on a chip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/>
              <a:t>Ethernet, </a:t>
            </a:r>
            <a:r>
              <a:rPr lang="en-US" sz="2800" err="1"/>
              <a:t>WiFi</a:t>
            </a:r>
            <a:r>
              <a:rPr lang="en-US" sz="2800"/>
              <a:t> card or chip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/>
              <a:t>implements link, physical layer</a:t>
            </a:r>
          </a:p>
          <a:p>
            <a:pPr indent="-284163">
              <a:defRPr/>
            </a:pPr>
            <a:r>
              <a:rPr lang="en-US" sz="3200"/>
              <a:t>attaches into host’s system buses</a:t>
            </a:r>
          </a:p>
          <a:p>
            <a:pPr indent="-284163">
              <a:defRPr/>
            </a:pPr>
            <a:r>
              <a:rPr lang="en-US" sz="3200"/>
              <a:t>combination of hardware, software, firmware</a:t>
            </a:r>
          </a:p>
          <a:p>
            <a:pPr lvl="1">
              <a:defRPr/>
            </a:pPr>
            <a:endParaRPr lang="en-US">
              <a:latin typeface="Gill Sans MT" charset="0"/>
            </a:endParaRPr>
          </a:p>
        </p:txBody>
      </p:sp>
      <p:sp>
        <p:nvSpPr>
          <p:cNvPr id="339" name="Freeform 92">
            <a:extLst>
              <a:ext uri="{FF2B5EF4-FFF2-40B4-BE49-F238E27FC236}">
                <a16:creationId xmlns:a16="http://schemas.microsoft.com/office/drawing/2014/main" id="{E4A9915D-6AEE-C449-9BB3-5A3FF82FE7DA}"/>
              </a:ext>
            </a:extLst>
          </p:cNvPr>
          <p:cNvSpPr>
            <a:spLocks/>
          </p:cNvSpPr>
          <p:nvPr/>
        </p:nvSpPr>
        <p:spPr bwMode="auto">
          <a:xfrm>
            <a:off x="8482590" y="5121168"/>
            <a:ext cx="2308225" cy="797490"/>
          </a:xfrm>
          <a:custGeom>
            <a:avLst/>
            <a:gdLst>
              <a:gd name="T0" fmla="*/ 0 w 1454"/>
              <a:gd name="T1" fmla="*/ 2743200 h 1908"/>
              <a:gd name="T2" fmla="*/ 31750 w 1454"/>
              <a:gd name="T3" fmla="*/ 2668588 h 1908"/>
              <a:gd name="T4" fmla="*/ 446088 w 1454"/>
              <a:gd name="T5" fmla="*/ 0 h 1908"/>
              <a:gd name="T6" fmla="*/ 1978025 w 1454"/>
              <a:gd name="T7" fmla="*/ 477838 h 1908"/>
              <a:gd name="T8" fmla="*/ 2308225 w 1454"/>
              <a:gd name="T9" fmla="*/ 2370138 h 1908"/>
              <a:gd name="T10" fmla="*/ 393700 w 1454"/>
              <a:gd name="T11" fmla="*/ 3028950 h 1908"/>
              <a:gd name="T12" fmla="*/ 0 w 1454"/>
              <a:gd name="T13" fmla="*/ 2743200 h 19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connsiteX0" fmla="*/ 0 w 10000"/>
              <a:gd name="connsiteY0" fmla="*/ 7479 h 8422"/>
              <a:gd name="connsiteX1" fmla="*/ 138 w 10000"/>
              <a:gd name="connsiteY1" fmla="*/ 7232 h 8422"/>
              <a:gd name="connsiteX2" fmla="*/ 1933 w 10000"/>
              <a:gd name="connsiteY2" fmla="*/ 6289 h 8422"/>
              <a:gd name="connsiteX3" fmla="*/ 8569 w 10000"/>
              <a:gd name="connsiteY3" fmla="*/ 0 h 8422"/>
              <a:gd name="connsiteX4" fmla="*/ 10000 w 10000"/>
              <a:gd name="connsiteY4" fmla="*/ 6247 h 8422"/>
              <a:gd name="connsiteX5" fmla="*/ 1706 w 10000"/>
              <a:gd name="connsiteY5" fmla="*/ 8422 h 8422"/>
              <a:gd name="connsiteX6" fmla="*/ 0 w 10000"/>
              <a:gd name="connsiteY6" fmla="*/ 7479 h 8422"/>
              <a:gd name="connsiteX0" fmla="*/ 0 w 10000"/>
              <a:gd name="connsiteY0" fmla="*/ 1463 h 2583"/>
              <a:gd name="connsiteX1" fmla="*/ 138 w 10000"/>
              <a:gd name="connsiteY1" fmla="*/ 1170 h 2583"/>
              <a:gd name="connsiteX2" fmla="*/ 1933 w 10000"/>
              <a:gd name="connsiteY2" fmla="*/ 50 h 2583"/>
              <a:gd name="connsiteX3" fmla="*/ 6408 w 10000"/>
              <a:gd name="connsiteY3" fmla="*/ 241 h 2583"/>
              <a:gd name="connsiteX4" fmla="*/ 10000 w 10000"/>
              <a:gd name="connsiteY4" fmla="*/ 0 h 2583"/>
              <a:gd name="connsiteX5" fmla="*/ 1706 w 10000"/>
              <a:gd name="connsiteY5" fmla="*/ 2583 h 2583"/>
              <a:gd name="connsiteX6" fmla="*/ 0 w 10000"/>
              <a:gd name="connsiteY6" fmla="*/ 1463 h 2583"/>
              <a:gd name="connsiteX0" fmla="*/ 0 w 10000"/>
              <a:gd name="connsiteY0" fmla="*/ 5664 h 14626"/>
              <a:gd name="connsiteX1" fmla="*/ 138 w 10000"/>
              <a:gd name="connsiteY1" fmla="*/ 4530 h 14626"/>
              <a:gd name="connsiteX2" fmla="*/ 1933 w 10000"/>
              <a:gd name="connsiteY2" fmla="*/ 194 h 14626"/>
              <a:gd name="connsiteX3" fmla="*/ 6408 w 10000"/>
              <a:gd name="connsiteY3" fmla="*/ 933 h 14626"/>
              <a:gd name="connsiteX4" fmla="*/ 10000 w 10000"/>
              <a:gd name="connsiteY4" fmla="*/ 0 h 14626"/>
              <a:gd name="connsiteX5" fmla="*/ 1526 w 10000"/>
              <a:gd name="connsiteY5" fmla="*/ 14626 h 14626"/>
              <a:gd name="connsiteX6" fmla="*/ 0 w 10000"/>
              <a:gd name="connsiteY6" fmla="*/ 5664 h 14626"/>
              <a:gd name="connsiteX0" fmla="*/ 0 w 10000"/>
              <a:gd name="connsiteY0" fmla="*/ 5664 h 12103"/>
              <a:gd name="connsiteX1" fmla="*/ 138 w 10000"/>
              <a:gd name="connsiteY1" fmla="*/ 4530 h 12103"/>
              <a:gd name="connsiteX2" fmla="*/ 1933 w 10000"/>
              <a:gd name="connsiteY2" fmla="*/ 194 h 12103"/>
              <a:gd name="connsiteX3" fmla="*/ 6408 w 10000"/>
              <a:gd name="connsiteY3" fmla="*/ 933 h 12103"/>
              <a:gd name="connsiteX4" fmla="*/ 10000 w 10000"/>
              <a:gd name="connsiteY4" fmla="*/ 0 h 12103"/>
              <a:gd name="connsiteX5" fmla="*/ 1286 w 10000"/>
              <a:gd name="connsiteY5" fmla="*/ 12103 h 12103"/>
              <a:gd name="connsiteX6" fmla="*/ 0 w 10000"/>
              <a:gd name="connsiteY6" fmla="*/ 5664 h 12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00" h="12103">
                <a:moveTo>
                  <a:pt x="0" y="5664"/>
                </a:moveTo>
                <a:cubicBezTo>
                  <a:pt x="103" y="4603"/>
                  <a:pt x="28" y="4917"/>
                  <a:pt x="138" y="4530"/>
                </a:cubicBezTo>
                <a:lnTo>
                  <a:pt x="1933" y="194"/>
                </a:lnTo>
                <a:lnTo>
                  <a:pt x="6408" y="933"/>
                </a:lnTo>
                <a:lnTo>
                  <a:pt x="10000" y="0"/>
                </a:lnTo>
                <a:lnTo>
                  <a:pt x="1286" y="12103"/>
                </a:lnTo>
                <a:lnTo>
                  <a:pt x="0" y="5664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0" name="Rectangle 42">
            <a:extLst>
              <a:ext uri="{FF2B5EF4-FFF2-40B4-BE49-F238E27FC236}">
                <a16:creationId xmlns:a16="http://schemas.microsoft.com/office/drawing/2014/main" id="{08D16DCA-2F81-3142-8787-DCBB82571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5665" y="2749550"/>
            <a:ext cx="1836737" cy="2401887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2" name="Rectangle 44">
            <a:extLst>
              <a:ext uri="{FF2B5EF4-FFF2-40B4-BE49-F238E27FC236}">
                <a16:creationId xmlns:a16="http://schemas.microsoft.com/office/drawing/2014/main" id="{4292A8DC-1EBA-E346-AA85-38C6822CA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4927" y="4687887"/>
            <a:ext cx="666750" cy="2825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3" name="Rectangle 45">
            <a:extLst>
              <a:ext uri="{FF2B5EF4-FFF2-40B4-BE49-F238E27FC236}">
                <a16:creationId xmlns:a16="http://schemas.microsoft.com/office/drawing/2014/main" id="{9AD0BC31-6A50-984F-86A3-3CA27EA7C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4927" y="4100512"/>
            <a:ext cx="657225" cy="519113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controller</a:t>
            </a:r>
          </a:p>
        </p:txBody>
      </p:sp>
      <p:sp>
        <p:nvSpPr>
          <p:cNvPr id="344" name="Text Box 46">
            <a:extLst>
              <a:ext uri="{FF2B5EF4-FFF2-40B4-BE49-F238E27FC236}">
                <a16:creationId xmlns:a16="http://schemas.microsoft.com/office/drawing/2014/main" id="{0B7C150F-CB12-034D-8895-A7245A5D6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60720" y="4697412"/>
            <a:ext cx="73770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0">
                <a:solidFill>
                  <a:srgbClr val="000000"/>
                </a:solidFill>
                <a:latin typeface="Arial" charset="0"/>
              </a:rPr>
              <a:t>physical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i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45" name="Freeform 47">
            <a:extLst>
              <a:ext uri="{FF2B5EF4-FFF2-40B4-BE49-F238E27FC236}">
                <a16:creationId xmlns:a16="http://schemas.microsoft.com/office/drawing/2014/main" id="{793E17F7-22E2-FF4D-8509-E82EDBE2D5AA}"/>
              </a:ext>
            </a:extLst>
          </p:cNvPr>
          <p:cNvSpPr>
            <a:spLocks/>
          </p:cNvSpPr>
          <p:nvPr/>
        </p:nvSpPr>
        <p:spPr bwMode="auto">
          <a:xfrm>
            <a:off x="9457315" y="3619500"/>
            <a:ext cx="200025" cy="460375"/>
          </a:xfrm>
          <a:custGeom>
            <a:avLst/>
            <a:gdLst>
              <a:gd name="T0" fmla="*/ 0 w 361"/>
              <a:gd name="T1" fmla="*/ 0 h 478"/>
              <a:gd name="T2" fmla="*/ 0 w 361"/>
              <a:gd name="T3" fmla="*/ 2147483647 h 478"/>
              <a:gd name="T4" fmla="*/ 2147483647 w 361"/>
              <a:gd name="T5" fmla="*/ 2147483647 h 478"/>
              <a:gd name="T6" fmla="*/ 2147483647 w 361"/>
              <a:gd name="T7" fmla="*/ 2147483647 h 4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1" h="478">
                <a:moveTo>
                  <a:pt x="0" y="0"/>
                </a:moveTo>
                <a:lnTo>
                  <a:pt x="0" y="230"/>
                </a:lnTo>
                <a:lnTo>
                  <a:pt x="361" y="230"/>
                </a:lnTo>
                <a:lnTo>
                  <a:pt x="359" y="478"/>
                </a:lnTo>
              </a:path>
            </a:pathLst>
          </a:custGeom>
          <a:noFill/>
          <a:ln w="38100" cmpd="sng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6" name="Line 48">
            <a:extLst>
              <a:ext uri="{FF2B5EF4-FFF2-40B4-BE49-F238E27FC236}">
                <a16:creationId xmlns:a16="http://schemas.microsoft.com/office/drawing/2014/main" id="{07601B60-F87E-2F49-8A8E-1FF14E515D33}"/>
              </a:ext>
            </a:extLst>
          </p:cNvPr>
          <p:cNvSpPr>
            <a:spLocks noChangeShapeType="1"/>
          </p:cNvSpPr>
          <p:nvPr/>
        </p:nvSpPr>
        <p:spPr bwMode="auto">
          <a:xfrm>
            <a:off x="9322377" y="3792537"/>
            <a:ext cx="1358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Line 49">
            <a:extLst>
              <a:ext uri="{FF2B5EF4-FFF2-40B4-BE49-F238E27FC236}">
                <a16:creationId xmlns:a16="http://schemas.microsoft.com/office/drawing/2014/main" id="{A28FA316-5FFA-F44A-BA99-AC0415DFF7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17665" y="3800475"/>
            <a:ext cx="0" cy="300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8" name="Rectangle 50">
            <a:extLst>
              <a:ext uri="{FF2B5EF4-FFF2-40B4-BE49-F238E27FC236}">
                <a16:creationId xmlns:a16="http://schemas.microsoft.com/office/drawing/2014/main" id="{A634403E-4499-294B-99AD-E3A86D96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11252" y="3101975"/>
            <a:ext cx="657225" cy="519112"/>
          </a:xfrm>
          <a:prstGeom prst="rect">
            <a:avLst/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cpu</a:t>
            </a:r>
          </a:p>
        </p:txBody>
      </p:sp>
      <p:sp>
        <p:nvSpPr>
          <p:cNvPr id="349" name="Rectangle 51">
            <a:extLst>
              <a:ext uri="{FF2B5EF4-FFF2-40B4-BE49-F238E27FC236}">
                <a16:creationId xmlns:a16="http://schemas.microsoft.com/office/drawing/2014/main" id="{82C997D8-021F-0245-9B73-2C5E048B6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0402" y="3103562"/>
            <a:ext cx="657225" cy="519113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memory</a:t>
            </a:r>
          </a:p>
        </p:txBody>
      </p:sp>
      <p:sp>
        <p:nvSpPr>
          <p:cNvPr id="350" name="Line 52">
            <a:extLst>
              <a:ext uri="{FF2B5EF4-FFF2-40B4-BE49-F238E27FC236}">
                <a16:creationId xmlns:a16="http://schemas.microsoft.com/office/drawing/2014/main" id="{D74D41F5-3112-6646-9892-D00D36377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514465" y="3622675"/>
            <a:ext cx="1587" cy="169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1" name="Line 53">
            <a:extLst>
              <a:ext uri="{FF2B5EF4-FFF2-40B4-BE49-F238E27FC236}">
                <a16:creationId xmlns:a16="http://schemas.microsoft.com/office/drawing/2014/main" id="{AA1745EF-4026-E54D-9775-040F79E5D15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387590" y="3624262"/>
            <a:ext cx="1587" cy="1714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2" name="Text Box 54">
            <a:extLst>
              <a:ext uri="{FF2B5EF4-FFF2-40B4-BE49-F238E27FC236}">
                <a16:creationId xmlns:a16="http://schemas.microsoft.com/office/drawing/2014/main" id="{2B134A77-7C20-734B-9A65-D56BD3B341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35265" y="3921125"/>
            <a:ext cx="103838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host bus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(e.g., PCI)</a:t>
            </a:r>
          </a:p>
        </p:txBody>
      </p:sp>
      <p:sp>
        <p:nvSpPr>
          <p:cNvPr id="353" name="Line 55">
            <a:extLst>
              <a:ext uri="{FF2B5EF4-FFF2-40B4-BE49-F238E27FC236}">
                <a16:creationId xmlns:a16="http://schemas.microsoft.com/office/drawing/2014/main" id="{159E9A7C-2C1B-CC40-B1B4-760AFE091B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17665" y="4408487"/>
            <a:ext cx="12700" cy="339725"/>
          </a:xfrm>
          <a:prstGeom prst="line">
            <a:avLst/>
          </a:prstGeom>
          <a:noFill/>
          <a:ln w="38100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4" name="Line 56">
            <a:extLst>
              <a:ext uri="{FF2B5EF4-FFF2-40B4-BE49-F238E27FC236}">
                <a16:creationId xmlns:a16="http://schemas.microsoft.com/office/drawing/2014/main" id="{52214380-92AB-E048-BEDD-B0110B2E837D}"/>
              </a:ext>
            </a:extLst>
          </p:cNvPr>
          <p:cNvSpPr>
            <a:spLocks noChangeShapeType="1"/>
          </p:cNvSpPr>
          <p:nvPr/>
        </p:nvSpPr>
        <p:spPr bwMode="auto">
          <a:xfrm>
            <a:off x="9719463" y="4992686"/>
            <a:ext cx="0" cy="366713"/>
          </a:xfrm>
          <a:prstGeom prst="line">
            <a:avLst/>
          </a:prstGeom>
          <a:noFill/>
          <a:ln w="38100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5" name="Line 57">
            <a:extLst>
              <a:ext uri="{FF2B5EF4-FFF2-40B4-BE49-F238E27FC236}">
                <a16:creationId xmlns:a16="http://schemas.microsoft.com/office/drawing/2014/main" id="{DF140DC0-F2C1-704D-A310-3786A5A5C84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513002" y="3797300"/>
            <a:ext cx="382588" cy="2682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6" name="Text Box 58">
            <a:extLst>
              <a:ext uri="{FF2B5EF4-FFF2-40B4-BE49-F238E27FC236}">
                <a16:creationId xmlns:a16="http://schemas.microsoft.com/office/drawing/2014/main" id="{8134E125-6FFA-2245-A695-F469578E2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22477" y="5491162"/>
            <a:ext cx="135325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network interface</a:t>
            </a:r>
          </a:p>
        </p:txBody>
      </p:sp>
      <p:sp>
        <p:nvSpPr>
          <p:cNvPr id="357" name="Line 59">
            <a:extLst>
              <a:ext uri="{FF2B5EF4-FFF2-40B4-BE49-F238E27FC236}">
                <a16:creationId xmlns:a16="http://schemas.microsoft.com/office/drawing/2014/main" id="{23B10271-25ED-6947-A1F2-08B5CDCE896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330440" y="4814887"/>
            <a:ext cx="271462" cy="7508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8" name="Rectangle 43">
            <a:extLst>
              <a:ext uri="{FF2B5EF4-FFF2-40B4-BE49-F238E27FC236}">
                <a16:creationId xmlns:a16="http://schemas.microsoft.com/office/drawing/2014/main" id="{D2E8D72A-74A0-8047-B32B-E6CC292FC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7915" y="3989387"/>
            <a:ext cx="1122362" cy="1082675"/>
          </a:xfrm>
          <a:prstGeom prst="rect">
            <a:avLst/>
          </a:prstGeom>
          <a:noFill/>
          <a:ln w="28575">
            <a:solidFill>
              <a:srgbClr val="FF00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0" name="Group 84">
            <a:extLst>
              <a:ext uri="{FF2B5EF4-FFF2-40B4-BE49-F238E27FC236}">
                <a16:creationId xmlns:a16="http://schemas.microsoft.com/office/drawing/2014/main" id="{F87BAAC8-00DB-C64F-B18B-456E80F15B7F}"/>
              </a:ext>
            </a:extLst>
          </p:cNvPr>
          <p:cNvGrpSpPr>
            <a:grpSpLocks/>
          </p:cNvGrpSpPr>
          <p:nvPr/>
        </p:nvGrpSpPr>
        <p:grpSpPr bwMode="auto">
          <a:xfrm>
            <a:off x="7926967" y="2941636"/>
            <a:ext cx="1470026" cy="2035175"/>
            <a:chOff x="2695" y="1742"/>
            <a:chExt cx="926" cy="1282"/>
          </a:xfrm>
        </p:grpSpPr>
        <p:sp>
          <p:nvSpPr>
            <p:cNvPr id="361" name="Freeform 62">
              <a:extLst>
                <a:ext uri="{FF2B5EF4-FFF2-40B4-BE49-F238E27FC236}">
                  <a16:creationId xmlns:a16="http://schemas.microsoft.com/office/drawing/2014/main" id="{9DAAFB2F-E3C8-FB46-A22A-E065E705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488"/>
              <a:ext cx="393" cy="536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Rectangle 73">
              <a:extLst>
                <a:ext uri="{FF2B5EF4-FFF2-40B4-BE49-F238E27FC236}">
                  <a16:creationId xmlns:a16="http://schemas.microsoft.com/office/drawing/2014/main" id="{D34E92F6-E00A-9E48-8EEE-3793F53B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678"/>
              <a:ext cx="489" cy="26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Freeform 63">
              <a:extLst>
                <a:ext uri="{FF2B5EF4-FFF2-40B4-BE49-F238E27FC236}">
                  <a16:creationId xmlns:a16="http://schemas.microsoft.com/office/drawing/2014/main" id="{BB2C5787-9CAC-D84A-B4B9-64FEECE1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67"/>
              <a:ext cx="275" cy="44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0" name="Rectangle 82">
              <a:extLst>
                <a:ext uri="{FF2B5EF4-FFF2-40B4-BE49-F238E27FC236}">
                  <a16:creationId xmlns:a16="http://schemas.microsoft.com/office/drawing/2014/main" id="{059501C9-A68B-2743-A02C-0C5FBC61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764"/>
              <a:ext cx="490" cy="46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Text Box 65">
              <a:extLst>
                <a:ext uri="{FF2B5EF4-FFF2-40B4-BE49-F238E27FC236}">
                  <a16:creationId xmlns:a16="http://schemas.microsoft.com/office/drawing/2014/main" id="{6AAE7E3E-6438-C244-82B8-2B86F8F44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3" y="1742"/>
              <a:ext cx="55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374" name="Line 66">
              <a:extLst>
                <a:ext uri="{FF2B5EF4-FFF2-40B4-BE49-F238E27FC236}">
                  <a16:creationId xmlns:a16="http://schemas.microsoft.com/office/drawing/2014/main" id="{9A080B16-B360-474F-B6FE-AF8100600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1898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5" name="Line 67">
              <a:extLst>
                <a:ext uri="{FF2B5EF4-FFF2-40B4-BE49-F238E27FC236}">
                  <a16:creationId xmlns:a16="http://schemas.microsoft.com/office/drawing/2014/main" id="{6F15818C-975A-E24C-A5EF-48346108B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001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Line 68">
              <a:extLst>
                <a:ext uri="{FF2B5EF4-FFF2-40B4-BE49-F238E27FC236}">
                  <a16:creationId xmlns:a16="http://schemas.microsoft.com/office/drawing/2014/main" id="{FD65879D-0360-2B41-B483-1A5D93371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" y="2110"/>
              <a:ext cx="489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8" name="Rectangle 70">
              <a:extLst>
                <a:ext uri="{FF2B5EF4-FFF2-40B4-BE49-F238E27FC236}">
                  <a16:creationId xmlns:a16="http://schemas.microsoft.com/office/drawing/2014/main" id="{38B2F785-6155-1E4B-8594-95B2271D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212"/>
              <a:ext cx="552" cy="1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Line 71">
              <a:extLst>
                <a:ext uri="{FF2B5EF4-FFF2-40B4-BE49-F238E27FC236}">
                  <a16:creationId xmlns:a16="http://schemas.microsoft.com/office/drawing/2014/main" id="{C451312B-40CC-7A40-B679-7AE554491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222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0" name="Line 72">
              <a:extLst>
                <a:ext uri="{FF2B5EF4-FFF2-40B4-BE49-F238E27FC236}">
                  <a16:creationId xmlns:a16="http://schemas.microsoft.com/office/drawing/2014/main" id="{E2DC1FE8-5DB9-EA46-8800-4241D6DEF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2218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2" name="Text Box 74">
              <a:extLst>
                <a:ext uri="{FF2B5EF4-FFF2-40B4-BE49-F238E27FC236}">
                  <a16:creationId xmlns:a16="http://schemas.microsoft.com/office/drawing/2014/main" id="{C6254BFE-8FC8-864C-911D-A03B8EB5C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5" y="2653"/>
              <a:ext cx="431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386" name="Line 78">
              <a:extLst>
                <a:ext uri="{FF2B5EF4-FFF2-40B4-BE49-F238E27FC236}">
                  <a16:creationId xmlns:a16="http://schemas.microsoft.com/office/drawing/2014/main" id="{B46866E9-0690-6D43-9964-01804A72D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2803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8" name="Line 80">
              <a:extLst>
                <a:ext uri="{FF2B5EF4-FFF2-40B4-BE49-F238E27FC236}">
                  <a16:creationId xmlns:a16="http://schemas.microsoft.com/office/drawing/2014/main" id="{431126D1-7D41-174B-9A00-15B64D7C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61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9" name="Line 81">
              <a:extLst>
                <a:ext uri="{FF2B5EF4-FFF2-40B4-BE49-F238E27FC236}">
                  <a16:creationId xmlns:a16="http://schemas.microsoft.com/office/drawing/2014/main" id="{E451146C-AD0C-394A-B9D7-786E8388A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6" y="2614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392" name="Picture 86">
            <a:extLst>
              <a:ext uri="{FF2B5EF4-FFF2-40B4-BE49-F238E27FC236}">
                <a16:creationId xmlns:a16="http://schemas.microsoft.com/office/drawing/2014/main" id="{0409F287-178A-D34A-9140-43A7C1282D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9409" y="1312716"/>
            <a:ext cx="1350963" cy="1350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09" name="Picture 87">
            <a:extLst>
              <a:ext uri="{FF2B5EF4-FFF2-40B4-BE49-F238E27FC236}">
                <a16:creationId xmlns:a16="http://schemas.microsoft.com/office/drawing/2014/main" id="{6B897852-0519-9143-BDE1-7222839FAB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1327" y="1452562"/>
            <a:ext cx="1143000" cy="1171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410" name="Group 89">
            <a:extLst>
              <a:ext uri="{FF2B5EF4-FFF2-40B4-BE49-F238E27FC236}">
                <a16:creationId xmlns:a16="http://schemas.microsoft.com/office/drawing/2014/main" id="{9321D1B2-41ED-6A42-B25B-B7F04C3C1339}"/>
              </a:ext>
            </a:extLst>
          </p:cNvPr>
          <p:cNvGrpSpPr>
            <a:grpSpLocks/>
          </p:cNvGrpSpPr>
          <p:nvPr/>
        </p:nvGrpSpPr>
        <p:grpSpPr bwMode="auto">
          <a:xfrm>
            <a:off x="7888865" y="5386387"/>
            <a:ext cx="1109662" cy="820449"/>
            <a:chOff x="-44" y="1473"/>
            <a:chExt cx="981" cy="1105"/>
          </a:xfrm>
        </p:grpSpPr>
        <p:pic>
          <p:nvPicPr>
            <p:cNvPr id="411" name="Picture 90" descr="desktop_computer_stylized_medium">
              <a:extLst>
                <a:ext uri="{FF2B5EF4-FFF2-40B4-BE49-F238E27FC236}">
                  <a16:creationId xmlns:a16="http://schemas.microsoft.com/office/drawing/2014/main" id="{E89A12BD-E0D6-A949-9CB5-05BA66E33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3" name="Freeform 91">
              <a:extLst>
                <a:ext uri="{FF2B5EF4-FFF2-40B4-BE49-F238E27FC236}">
                  <a16:creationId xmlns:a16="http://schemas.microsoft.com/office/drawing/2014/main" id="{C0A77030-4BC2-C44C-AD1F-5FB48849AB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14" name="Slide Number Placeholder 4">
            <a:extLst>
              <a:ext uri="{FF2B5EF4-FFF2-40B4-BE49-F238E27FC236}">
                <a16:creationId xmlns:a16="http://schemas.microsoft.com/office/drawing/2014/main" id="{BF70CCDB-E94F-5544-94C2-5D89403246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4917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4D242B36-C64B-AD44-85A2-A7552F0092CA}"/>
              </a:ext>
            </a:extLst>
          </p:cNvPr>
          <p:cNvGrpSpPr/>
          <p:nvPr/>
        </p:nvGrpSpPr>
        <p:grpSpPr>
          <a:xfrm>
            <a:off x="3301814" y="4666078"/>
            <a:ext cx="3122613" cy="1757363"/>
            <a:chOff x="3136714" y="4650581"/>
            <a:chExt cx="3122613" cy="1757363"/>
          </a:xfrm>
        </p:grpSpPr>
        <p:sp>
          <p:nvSpPr>
            <p:cNvPr id="104" name="Freeform 4">
              <a:extLst>
                <a:ext uri="{FF2B5EF4-FFF2-40B4-BE49-F238E27FC236}">
                  <a16:creationId xmlns:a16="http://schemas.microsoft.com/office/drawing/2014/main" id="{01593D15-7006-5E48-8210-FADE2F8AE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117" y="4650581"/>
              <a:ext cx="3081164" cy="788448"/>
            </a:xfrm>
            <a:custGeom>
              <a:avLst/>
              <a:gdLst>
                <a:gd name="T0" fmla="*/ 2147483647 w 1958"/>
                <a:gd name="T1" fmla="*/ 0 h 683"/>
                <a:gd name="T2" fmla="*/ 0 w 1958"/>
                <a:gd name="T3" fmla="*/ 2147483647 h 683"/>
                <a:gd name="T4" fmla="*/ 2147483647 w 1958"/>
                <a:gd name="T5" fmla="*/ 2147483647 h 683"/>
                <a:gd name="T6" fmla="*/ 2147483647 w 1958"/>
                <a:gd name="T7" fmla="*/ 0 h 683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375 w 9654"/>
                <a:gd name="connsiteY0" fmla="*/ 0 h 10000"/>
                <a:gd name="connsiteX1" fmla="*/ 0 w 9654"/>
                <a:gd name="connsiteY1" fmla="*/ 7644 h 10000"/>
                <a:gd name="connsiteX2" fmla="*/ 9654 w 9654"/>
                <a:gd name="connsiteY2" fmla="*/ 10000 h 10000"/>
                <a:gd name="connsiteX3" fmla="*/ 6712 w 9654"/>
                <a:gd name="connsiteY3" fmla="*/ 0 h 10000"/>
                <a:gd name="connsiteX0" fmla="*/ 1424 w 10358"/>
                <a:gd name="connsiteY0" fmla="*/ 0 h 7644"/>
                <a:gd name="connsiteX1" fmla="*/ 0 w 10358"/>
                <a:gd name="connsiteY1" fmla="*/ 7644 h 7644"/>
                <a:gd name="connsiteX2" fmla="*/ 10358 w 10358"/>
                <a:gd name="connsiteY2" fmla="*/ 7024 h 7644"/>
                <a:gd name="connsiteX3" fmla="*/ 6953 w 10358"/>
                <a:gd name="connsiteY3" fmla="*/ 0 h 7644"/>
                <a:gd name="connsiteX0" fmla="*/ 1288 w 9913"/>
                <a:gd name="connsiteY0" fmla="*/ 0 h 9513"/>
                <a:gd name="connsiteX1" fmla="*/ 0 w 9913"/>
                <a:gd name="connsiteY1" fmla="*/ 9513 h 9513"/>
                <a:gd name="connsiteX2" fmla="*/ 9913 w 9913"/>
                <a:gd name="connsiteY2" fmla="*/ 9189 h 9513"/>
                <a:gd name="connsiteX3" fmla="*/ 6626 w 9913"/>
                <a:gd name="connsiteY3" fmla="*/ 0 h 9513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299" y="0"/>
                  </a:moveTo>
                  <a:cubicBezTo>
                    <a:pt x="907" y="5588"/>
                    <a:pt x="1044" y="5473"/>
                    <a:pt x="0" y="10000"/>
                  </a:cubicBezTo>
                  <a:lnTo>
                    <a:pt x="10000" y="9659"/>
                  </a:lnTo>
                  <a:cubicBezTo>
                    <a:pt x="7455" y="5586"/>
                    <a:pt x="7294" y="3703"/>
                    <a:pt x="6684" y="0"/>
                  </a:cubicBezTo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4" name="Rectangle 27">
              <a:extLst>
                <a:ext uri="{FF2B5EF4-FFF2-40B4-BE49-F238E27FC236}">
                  <a16:creationId xmlns:a16="http://schemas.microsoft.com/office/drawing/2014/main" id="{ADC95906-2481-F24F-A51F-EAF281AF0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714" y="5395119"/>
              <a:ext cx="3122613" cy="679450"/>
            </a:xfrm>
            <a:prstGeom prst="rect">
              <a:avLst/>
            </a:prstGeom>
            <a:solidFill>
              <a:srgbClr val="F56F6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5" name="Text Box 28">
              <a:extLst>
                <a:ext uri="{FF2B5EF4-FFF2-40B4-BE49-F238E27FC236}">
                  <a16:creationId xmlns:a16="http://schemas.microsoft.com/office/drawing/2014/main" id="{A3793CC3-F73A-7040-910B-2BC773A55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9477" y="5563394"/>
              <a:ext cx="6667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FFFFFF"/>
                  </a:solidFill>
                  <a:latin typeface="Arial" charset="0"/>
                </a:rPr>
                <a:t>label</a:t>
              </a:r>
            </a:p>
          </p:txBody>
        </p:sp>
        <p:sp>
          <p:nvSpPr>
            <p:cNvPr id="116" name="Text Box 29">
              <a:extLst>
                <a:ext uri="{FF2B5EF4-FFF2-40B4-BE49-F238E27FC236}">
                  <a16:creationId xmlns:a16="http://schemas.microsoft.com/office/drawing/2014/main" id="{059FE6BA-834D-5D47-9816-FEF3D3BE5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164" y="5571331"/>
              <a:ext cx="577850" cy="36671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FFFFFF"/>
                  </a:solidFill>
                  <a:latin typeface="Arial" charset="0"/>
                </a:rPr>
                <a:t>Exp</a:t>
              </a:r>
            </a:p>
          </p:txBody>
        </p:sp>
        <p:sp>
          <p:nvSpPr>
            <p:cNvPr id="117" name="Text Box 30">
              <a:extLst>
                <a:ext uri="{FF2B5EF4-FFF2-40B4-BE49-F238E27FC236}">
                  <a16:creationId xmlns:a16="http://schemas.microsoft.com/office/drawing/2014/main" id="{4D8F3D4E-04C0-DB43-9DAF-1E706F3DE3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89377" y="5579269"/>
              <a:ext cx="3365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FFFFFF"/>
                  </a:solidFill>
                  <a:latin typeface="Arial" charset="0"/>
                </a:rPr>
                <a:t>S</a:t>
              </a:r>
            </a:p>
          </p:txBody>
        </p:sp>
        <p:sp>
          <p:nvSpPr>
            <p:cNvPr id="118" name="Text Box 31">
              <a:extLst>
                <a:ext uri="{FF2B5EF4-FFF2-40B4-BE49-F238E27FC236}">
                  <a16:creationId xmlns:a16="http://schemas.microsoft.com/office/drawing/2014/main" id="{EACA38D4-23D8-F24A-98BC-AC0F913710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9252" y="5576094"/>
              <a:ext cx="5905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FFFFFF"/>
                  </a:solidFill>
                  <a:latin typeface="Arial" charset="0"/>
                </a:rPr>
                <a:t>TTL</a:t>
              </a:r>
            </a:p>
          </p:txBody>
        </p:sp>
        <p:sp>
          <p:nvSpPr>
            <p:cNvPr id="119" name="Line 32">
              <a:extLst>
                <a:ext uri="{FF2B5EF4-FFF2-40B4-BE49-F238E27FC236}">
                  <a16:creationId xmlns:a16="http://schemas.microsoft.com/office/drawing/2014/main" id="{FBF76ACB-1AD7-9B49-8064-F134E6B326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8677" y="5404644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33">
              <a:extLst>
                <a:ext uri="{FF2B5EF4-FFF2-40B4-BE49-F238E27FC236}">
                  <a16:creationId xmlns:a16="http://schemas.microsoft.com/office/drawing/2014/main" id="{AF372919-0FC8-764F-B570-46F1637C2D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38589" y="5425281"/>
              <a:ext cx="0" cy="6524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Line 34">
              <a:extLst>
                <a:ext uri="{FF2B5EF4-FFF2-40B4-BE49-F238E27FC236}">
                  <a16:creationId xmlns:a16="http://schemas.microsoft.com/office/drawing/2014/main" id="{C7934B54-1A2D-2D4B-8668-2BF1FED77F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8464" y="5420519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Text Box 35">
              <a:extLst>
                <a:ext uri="{FF2B5EF4-FFF2-40B4-BE49-F238E27FC236}">
                  <a16:creationId xmlns:a16="http://schemas.microsoft.com/office/drawing/2014/main" id="{58BC2DC1-E958-0D47-9ACA-60356FCDA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227" y="6071394"/>
              <a:ext cx="409575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>
                  <a:solidFill>
                    <a:srgbClr val="000000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3" name="Text Box 36">
              <a:extLst>
                <a:ext uri="{FF2B5EF4-FFF2-40B4-BE49-F238E27FC236}">
                  <a16:creationId xmlns:a16="http://schemas.microsoft.com/office/drawing/2014/main" id="{DE1DF8F2-BF23-1344-9CFE-8A728F97E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9802" y="6066631"/>
              <a:ext cx="296862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>
                  <a:solidFill>
                    <a:srgbClr val="000000"/>
                  </a:solidFill>
                  <a:latin typeface="Arial" charset="0"/>
                </a:rPr>
                <a:t>3</a:t>
              </a:r>
            </a:p>
          </p:txBody>
        </p:sp>
        <p:sp>
          <p:nvSpPr>
            <p:cNvPr id="124" name="Text Box 37">
              <a:extLst>
                <a:ext uri="{FF2B5EF4-FFF2-40B4-BE49-F238E27FC236}">
                  <a16:creationId xmlns:a16="http://schemas.microsoft.com/office/drawing/2014/main" id="{0ECBD627-15A8-4C4D-997A-601CDFC1B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6839" y="6063456"/>
              <a:ext cx="296863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>
                  <a:solidFill>
                    <a:srgbClr val="000000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125" name="Text Box 38">
              <a:extLst>
                <a:ext uri="{FF2B5EF4-FFF2-40B4-BE49-F238E27FC236}">
                  <a16:creationId xmlns:a16="http://schemas.microsoft.com/office/drawing/2014/main" id="{8701B027-F174-B64A-9C73-2F05A31503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6577" y="6058694"/>
              <a:ext cx="296862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>
                  <a:solidFill>
                    <a:srgbClr val="000000"/>
                  </a:solidFill>
                  <a:latin typeface="Arial" charset="0"/>
                </a:rPr>
                <a:t>5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Multiprotocol label switching (MPLS)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80</a:t>
            </a:fld>
            <a:endParaRPr lang="en-US"/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2B7E2D7B-D27C-6849-B3DC-B467E275CD60}"/>
              </a:ext>
            </a:extLst>
          </p:cNvPr>
          <p:cNvSpPr txBox="1">
            <a:spLocks noChangeArrowheads="1"/>
          </p:cNvSpPr>
          <p:nvPr/>
        </p:nvSpPr>
        <p:spPr>
          <a:xfrm>
            <a:off x="889560" y="1309781"/>
            <a:ext cx="11099240" cy="2468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925" indent="-288925">
              <a:defRPr/>
            </a:pPr>
            <a:r>
              <a:rPr lang="en-US" sz="3200">
                <a:solidFill>
                  <a:srgbClr val="0000A8"/>
                </a:solidFill>
              </a:rPr>
              <a:t>goal: </a:t>
            </a:r>
            <a:r>
              <a:rPr lang="en-US" sz="3200"/>
              <a:t>high-speed IP forwarding among network of MPLS-capable routers, using fixed length label </a:t>
            </a:r>
            <a:r>
              <a:rPr lang="en-US"/>
              <a:t>(instead of shortest prefix matching) </a:t>
            </a:r>
            <a:endParaRPr lang="en-US" sz="3200"/>
          </a:p>
          <a:p>
            <a:pPr marL="681038" lvl="1" indent="-223838">
              <a:defRPr/>
            </a:pPr>
            <a:r>
              <a:rPr lang="en-US" sz="2800"/>
              <a:t>faster lookup using fixed length identifier</a:t>
            </a:r>
          </a:p>
          <a:p>
            <a:pPr marL="681038" lvl="1" indent="-223838">
              <a:defRPr/>
            </a:pPr>
            <a:r>
              <a:rPr lang="en-US" sz="2800"/>
              <a:t>borrowing ideas from Virtual Circuit (VC) approach</a:t>
            </a:r>
          </a:p>
          <a:p>
            <a:pPr marL="681038" lvl="1" indent="-223838">
              <a:defRPr/>
            </a:pPr>
            <a:r>
              <a:rPr lang="en-US" sz="2800"/>
              <a:t>but IP datagram still keeps IP address!</a:t>
            </a:r>
          </a:p>
          <a:p>
            <a:pPr lvl="1">
              <a:defRPr/>
            </a:pPr>
            <a:endParaRPr lang="en-US">
              <a:latin typeface="Gill Sans MT" charset="0"/>
            </a:endParaRPr>
          </a:p>
        </p:txBody>
      </p:sp>
      <p:sp>
        <p:nvSpPr>
          <p:cNvPr id="111" name="Text Box 12">
            <a:extLst>
              <a:ext uri="{FF2B5EF4-FFF2-40B4-BE49-F238E27FC236}">
                <a16:creationId xmlns:a16="http://schemas.microsoft.com/office/drawing/2014/main" id="{E5A66E53-43AE-2641-AEA2-1AA7871E2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3652" y="4038600"/>
            <a:ext cx="508494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chemeClr val="bg1"/>
                </a:solidFill>
                <a:latin typeface="Arial" charset="0"/>
              </a:rPr>
              <a:t>remainder of Ethernet frame, including IP header with IP source, destination addresses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35AFB78-3DBC-584D-B7D1-450F79F2A333}"/>
              </a:ext>
            </a:extLst>
          </p:cNvPr>
          <p:cNvGrpSpPr/>
          <p:nvPr/>
        </p:nvGrpSpPr>
        <p:grpSpPr>
          <a:xfrm>
            <a:off x="3735093" y="3993350"/>
            <a:ext cx="1665910" cy="657225"/>
            <a:chOff x="3557402" y="4006056"/>
            <a:chExt cx="1666875" cy="657225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08" name="Line 9">
              <a:extLst>
                <a:ext uri="{FF2B5EF4-FFF2-40B4-BE49-F238E27FC236}">
                  <a16:creationId xmlns:a16="http://schemas.microsoft.com/office/drawing/2014/main" id="{2F6FC90F-1E3A-F64A-BE40-94A2E15FE2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8514" y="4010819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0">
              <a:extLst>
                <a:ext uri="{FF2B5EF4-FFF2-40B4-BE49-F238E27FC236}">
                  <a16:creationId xmlns:a16="http://schemas.microsoft.com/office/drawing/2014/main" id="{C21CAFBC-51A7-6542-8430-5C5251756A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2689" y="4006056"/>
              <a:ext cx="0" cy="6524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Rectangle 25">
              <a:extLst>
                <a:ext uri="{FF2B5EF4-FFF2-40B4-BE49-F238E27FC236}">
                  <a16:creationId xmlns:a16="http://schemas.microsoft.com/office/drawing/2014/main" id="{33DA14E2-710D-6045-AF7C-2CF1581AC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402" y="4009231"/>
              <a:ext cx="1660525" cy="639763"/>
            </a:xfrm>
            <a:prstGeom prst="rect">
              <a:avLst/>
            </a:prstGeom>
            <a:solidFill>
              <a:srgbClr val="F56F6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3" name="Text Box 7">
              <a:extLst>
                <a:ext uri="{FF2B5EF4-FFF2-40B4-BE49-F238E27FC236}">
                  <a16:creationId xmlns:a16="http://schemas.microsoft.com/office/drawing/2014/main" id="{0D53170E-D4FB-2C41-92FE-4FD03EFA7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2327" y="4167981"/>
              <a:ext cx="16319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b="1" i="0">
                  <a:solidFill>
                    <a:srgbClr val="FFFFFF"/>
                  </a:solidFill>
                  <a:latin typeface="Arial" charset="0"/>
                </a:rPr>
                <a:t>MPLS header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F1E81A5-4DDE-B941-9696-EDD9220C9CBF}"/>
              </a:ext>
            </a:extLst>
          </p:cNvPr>
          <p:cNvGrpSpPr/>
          <p:nvPr/>
        </p:nvGrpSpPr>
        <p:grpSpPr>
          <a:xfrm>
            <a:off x="2591501" y="3998009"/>
            <a:ext cx="1828099" cy="651093"/>
            <a:chOff x="1905701" y="7534275"/>
            <a:chExt cx="1828099" cy="651093"/>
          </a:xfrm>
        </p:grpSpPr>
        <p:sp>
          <p:nvSpPr>
            <p:cNvPr id="132" name="Rectangle 5">
              <a:extLst>
                <a:ext uri="{FF2B5EF4-FFF2-40B4-BE49-F238E27FC236}">
                  <a16:creationId xmlns:a16="http://schemas.microsoft.com/office/drawing/2014/main" id="{0EB33CC5-3EEE-BD4C-8CD0-813090C9A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701" y="7534275"/>
              <a:ext cx="1828099" cy="639762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 Box 6">
              <a:extLst>
                <a:ext uri="{FF2B5EF4-FFF2-40B4-BE49-F238E27FC236}">
                  <a16:creationId xmlns:a16="http://schemas.microsoft.com/office/drawing/2014/main" id="{6CC7271F-1E00-184A-9CC6-3A6EFB8817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816" y="7539037"/>
              <a:ext cx="1120820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chemeClr val="bg1"/>
                  </a:solidFill>
                  <a:latin typeface="Arial" charset="0"/>
                </a:rPr>
                <a:t>Ethernet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chemeClr val="bg1"/>
                  </a:solidFill>
                  <a:latin typeface="Arial" charset="0"/>
                </a:rPr>
                <a:t>header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AC9AC08-173B-FF4E-9E7E-258D9F5F29F2}"/>
              </a:ext>
            </a:extLst>
          </p:cNvPr>
          <p:cNvGrpSpPr/>
          <p:nvPr/>
        </p:nvGrpSpPr>
        <p:grpSpPr>
          <a:xfrm>
            <a:off x="4419600" y="3994834"/>
            <a:ext cx="5234874" cy="646331"/>
            <a:chOff x="4737100" y="6692900"/>
            <a:chExt cx="5234874" cy="646331"/>
          </a:xfrm>
        </p:grpSpPr>
        <p:sp>
          <p:nvSpPr>
            <p:cNvPr id="127" name="Rectangle 5">
              <a:extLst>
                <a:ext uri="{FF2B5EF4-FFF2-40B4-BE49-F238E27FC236}">
                  <a16:creationId xmlns:a16="http://schemas.microsoft.com/office/drawing/2014/main" id="{72A52302-139F-0E4F-8C01-90FBB0BF2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6696075"/>
              <a:ext cx="5234874" cy="639762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Text Box 12">
              <a:extLst>
                <a:ext uri="{FF2B5EF4-FFF2-40B4-BE49-F238E27FC236}">
                  <a16:creationId xmlns:a16="http://schemas.microsoft.com/office/drawing/2014/main" id="{F1315168-B5EA-6E4C-A9BC-D50E586DE0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8926" y="6692900"/>
              <a:ext cx="5084948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chemeClr val="bg1"/>
                  </a:solidFill>
                  <a:latin typeface="Arial" charset="0"/>
                </a:rPr>
                <a:t>remainder of Ethernet frame, including IP header with IP source, destination addresses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1045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3.7037E-7 L 0.08008 3.7037E-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97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4.07407E-6 L -0.05651 0.0007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26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MPLS capable routers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81</a:t>
            </a:fld>
            <a:endParaRPr lang="en-US"/>
          </a:p>
        </p:txBody>
      </p:sp>
      <p:sp>
        <p:nvSpPr>
          <p:cNvPr id="27" name="Rectangle 3">
            <a:extLst>
              <a:ext uri="{FF2B5EF4-FFF2-40B4-BE49-F238E27FC236}">
                <a16:creationId xmlns:a16="http://schemas.microsoft.com/office/drawing/2014/main" id="{369E050D-27B7-634F-8AD6-EDDC26763879}"/>
              </a:ext>
            </a:extLst>
          </p:cNvPr>
          <p:cNvSpPr txBox="1">
            <a:spLocks noChangeArrowheads="1"/>
          </p:cNvSpPr>
          <p:nvPr/>
        </p:nvSpPr>
        <p:spPr>
          <a:xfrm>
            <a:off x="1004047" y="1371600"/>
            <a:ext cx="10304929" cy="5029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5138" indent="-334963">
              <a:defRPr/>
            </a:pPr>
            <a:r>
              <a:rPr lang="en-US" sz="3200"/>
              <a:t>a.k.a. label-switched router</a:t>
            </a:r>
          </a:p>
          <a:p>
            <a:pPr marL="465138" indent="-334963">
              <a:defRPr/>
            </a:pPr>
            <a:r>
              <a:rPr lang="en-US" sz="3200"/>
              <a:t>forward packets to outgoing interface based only on label value (</a:t>
            </a:r>
            <a:r>
              <a:rPr lang="en-US" sz="3200" i="1"/>
              <a:t>don’t inspect IP address</a:t>
            </a:r>
            <a:r>
              <a:rPr lang="en-US" sz="3200"/>
              <a:t>)</a:t>
            </a:r>
          </a:p>
          <a:p>
            <a:pPr lvl="1">
              <a:defRPr/>
            </a:pPr>
            <a:r>
              <a:rPr lang="en-US" sz="2800"/>
              <a:t>MPLS forwarding table distinct from IP forwarding tables</a:t>
            </a:r>
          </a:p>
          <a:p>
            <a:pPr marL="465138" indent="-334963">
              <a:defRPr/>
            </a:pPr>
            <a:r>
              <a:rPr lang="en-US" sz="3200" i="1">
                <a:solidFill>
                  <a:srgbClr val="0000A8"/>
                </a:solidFill>
              </a:rPr>
              <a:t>flexibility:  </a:t>
            </a:r>
            <a:r>
              <a:rPr lang="en-US" sz="3200"/>
              <a:t>MPLS forwarding decisions can </a:t>
            </a:r>
            <a:r>
              <a:rPr lang="en-US" sz="3200" i="1"/>
              <a:t>differ</a:t>
            </a:r>
            <a:r>
              <a:rPr lang="en-US" sz="3200"/>
              <a:t> from those of IP</a:t>
            </a:r>
          </a:p>
          <a:p>
            <a:pPr lvl="1">
              <a:defRPr/>
            </a:pPr>
            <a:r>
              <a:rPr lang="en-US" sz="2800"/>
              <a:t>use destination </a:t>
            </a:r>
            <a:r>
              <a:rPr lang="en-US" sz="2800" i="1"/>
              <a:t>and</a:t>
            </a:r>
            <a:r>
              <a:rPr lang="en-US" sz="2800"/>
              <a:t> source addresses to route flows to same destination differently (traffic engineering)</a:t>
            </a:r>
          </a:p>
          <a:p>
            <a:pPr lvl="1">
              <a:defRPr/>
            </a:pPr>
            <a:r>
              <a:rPr lang="en-US" sz="2800"/>
              <a:t>re-route flows quickly if link fails: pre-computed backup paths</a:t>
            </a:r>
          </a:p>
          <a:p>
            <a:pPr>
              <a:defRPr/>
            </a:pPr>
            <a:endParaRPr lang="en-US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46975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1AC884E2-7C84-4748-8E78-29AD4341B603}"/>
              </a:ext>
            </a:extLst>
          </p:cNvPr>
          <p:cNvGrpSpPr/>
          <p:nvPr/>
        </p:nvGrpSpPr>
        <p:grpSpPr>
          <a:xfrm>
            <a:off x="3103897" y="2168711"/>
            <a:ext cx="800044" cy="416858"/>
            <a:chOff x="7493876" y="2774731"/>
            <a:chExt cx="1481958" cy="894622"/>
          </a:xfrm>
        </p:grpSpPr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9FB3E6D9-C941-0E40-8CEC-E6E36AB7EE3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840D35B2-0210-7F41-89C9-36FB51709C0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DBC7C3CE-4EE9-B943-961E-0D33B1BF5A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331FCD0-8A96-084D-82F0-49EDA0CF0C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847EB3A5-5E4E-E142-B7E3-26D62F2E2D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043B635A-04A2-5B48-8BFF-C7EFD4BD4B3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CB174067-58C3-9945-9E4A-29CF07B75C4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1067BF8-0E92-A241-B979-6DBC7376BA25}"/>
              </a:ext>
            </a:extLst>
          </p:cNvPr>
          <p:cNvGrpSpPr/>
          <p:nvPr/>
        </p:nvGrpSpPr>
        <p:grpSpPr>
          <a:xfrm>
            <a:off x="4565518" y="2198594"/>
            <a:ext cx="800044" cy="416858"/>
            <a:chOff x="7493876" y="2774731"/>
            <a:chExt cx="1481958" cy="894622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108000AB-2410-B24B-B9A7-F8C6444737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C8F055D3-6E41-0D48-8BB5-986C4177AC7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10968CE7-2411-524C-85DE-338DF5CA491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BE22A9B0-F679-BF41-B887-8FE83A309EE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DBCC451E-8D4F-F94D-999A-81DF66CEA2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CFB4AA86-92D9-ED40-8EC4-25513CDAF2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C86B848C-5375-254D-A8FB-DB3E946B910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70699CDC-9B09-9741-B717-602EEB61AE25}"/>
              </a:ext>
            </a:extLst>
          </p:cNvPr>
          <p:cNvGrpSpPr/>
          <p:nvPr/>
        </p:nvGrpSpPr>
        <p:grpSpPr>
          <a:xfrm>
            <a:off x="4189561" y="3198907"/>
            <a:ext cx="800044" cy="416858"/>
            <a:chOff x="7493876" y="2774731"/>
            <a:chExt cx="1481958" cy="894622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76A99B9-2954-7045-AD14-8BDC95DFD7F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76D6138-A155-BD43-AE6C-1006A15786E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71852350-A36B-E648-A64D-7ECE44B715B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30AB8A14-EA82-9F4F-A38F-E3EC63D6063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6A3596FA-EFC7-FF41-B194-0647E96BB8E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D0E44AF9-C176-444C-877E-77A24642483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70774CB2-F827-0248-92A8-50399EE821E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9E8249A9-0F99-AE42-BB85-7DDA5EAC6650}"/>
              </a:ext>
            </a:extLst>
          </p:cNvPr>
          <p:cNvGrpSpPr/>
          <p:nvPr/>
        </p:nvGrpSpPr>
        <p:grpSpPr>
          <a:xfrm>
            <a:off x="6015747" y="3215157"/>
            <a:ext cx="800044" cy="416858"/>
            <a:chOff x="7493876" y="2774731"/>
            <a:chExt cx="1481958" cy="894622"/>
          </a:xfrm>
        </p:grpSpPr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02B8708D-55B8-EC44-B90F-E3478131F7E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A98145D6-6C62-8D43-9DC8-86305736A60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20099A11-8E91-444E-9159-2071CCEA73C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018D1F04-9565-D444-9B68-B1F95AF03EF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60C15D3-0DE5-D24B-86EF-73F1ABF66EF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C6C3CFAF-4DA2-4147-882C-92DE33BD48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8F68EDDA-10C8-FA43-821C-50BFD4375F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MPLS versus IP paths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82</a:t>
            </a:fld>
            <a:endParaRPr lang="en-US"/>
          </a:p>
        </p:txBody>
      </p:sp>
      <p:sp>
        <p:nvSpPr>
          <p:cNvPr id="248" name="Line 76">
            <a:extLst>
              <a:ext uri="{FF2B5EF4-FFF2-40B4-BE49-F238E27FC236}">
                <a16:creationId xmlns:a16="http://schemas.microsoft.com/office/drawing/2014/main" id="{B773E757-F17C-EE46-AD22-F410A5E2A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9594" y="1786592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9" name="Line 77">
            <a:extLst>
              <a:ext uri="{FF2B5EF4-FFF2-40B4-BE49-F238E27FC236}">
                <a16:creationId xmlns:a16="http://schemas.microsoft.com/office/drawing/2014/main" id="{8D6BC6A3-62B8-E148-8526-982FFAB4AD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10667" y="2445173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0" name="Line 78">
            <a:extLst>
              <a:ext uri="{FF2B5EF4-FFF2-40B4-BE49-F238E27FC236}">
                <a16:creationId xmlns:a16="http://schemas.microsoft.com/office/drawing/2014/main" id="{456DE8FA-6403-8440-9678-B4CD2A4836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1223" y="2430780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1" name="Line 79">
            <a:extLst>
              <a:ext uri="{FF2B5EF4-FFF2-40B4-BE49-F238E27FC236}">
                <a16:creationId xmlns:a16="http://schemas.microsoft.com/office/drawing/2014/main" id="{AEF50A0C-6CB3-214D-9F1B-6A105FAFC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3263" y="2567081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2" name="Line 80">
            <a:extLst>
              <a:ext uri="{FF2B5EF4-FFF2-40B4-BE49-F238E27FC236}">
                <a16:creationId xmlns:a16="http://schemas.microsoft.com/office/drawing/2014/main" id="{9EE72E6A-64EC-6D4B-80AE-9E74F2B488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2416" y="3452068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3" name="Line 81">
            <a:extLst>
              <a:ext uri="{FF2B5EF4-FFF2-40B4-BE49-F238E27FC236}">
                <a16:creationId xmlns:a16="http://schemas.microsoft.com/office/drawing/2014/main" id="{27EA3814-BE21-3C49-B702-5B27C062D0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166" y="2565400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4" name="Line 82">
            <a:extLst>
              <a:ext uri="{FF2B5EF4-FFF2-40B4-BE49-F238E27FC236}">
                <a16:creationId xmlns:a16="http://schemas.microsoft.com/office/drawing/2014/main" id="{9DA1CDE0-CC77-A147-886A-215D9812A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9737" y="347027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5" name="Text Box 84">
            <a:extLst>
              <a:ext uri="{FF2B5EF4-FFF2-40B4-BE49-F238E27FC236}">
                <a16:creationId xmlns:a16="http://schemas.microsoft.com/office/drawing/2014/main" id="{B449F560-567F-8042-ACA1-010D50B48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8053" y="36480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256" name="Text Box 85">
            <a:extLst>
              <a:ext uri="{FF2B5EF4-FFF2-40B4-BE49-F238E27FC236}">
                <a16:creationId xmlns:a16="http://schemas.microsoft.com/office/drawing/2014/main" id="{1B1F009F-015B-4043-BE4A-A7E3EE4FA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676" y="2254991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257" name="Text Box 86">
            <a:extLst>
              <a:ext uri="{FF2B5EF4-FFF2-40B4-BE49-F238E27FC236}">
                <a16:creationId xmlns:a16="http://schemas.microsoft.com/office/drawing/2014/main" id="{E06EA718-DF5A-434F-BE0F-3BF3B5155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3816" y="264636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272" name="Text Box 102">
            <a:extLst>
              <a:ext uri="{FF2B5EF4-FFF2-40B4-BE49-F238E27FC236}">
                <a16:creationId xmlns:a16="http://schemas.microsoft.com/office/drawing/2014/main" id="{FC663557-0A68-A84F-9A41-B97D66F75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1228" y="288290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274" name="Text Box 108">
            <a:extLst>
              <a:ext uri="{FF2B5EF4-FFF2-40B4-BE49-F238E27FC236}">
                <a16:creationId xmlns:a16="http://schemas.microsoft.com/office/drawing/2014/main" id="{A81264DE-F654-FA41-8516-A64A7B3B5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4628" y="3287713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275" name="Text Box 109">
            <a:extLst>
              <a:ext uri="{FF2B5EF4-FFF2-40B4-BE49-F238E27FC236}">
                <a16:creationId xmlns:a16="http://schemas.microsoft.com/office/drawing/2014/main" id="{5C9578B9-6FF4-EF4F-81F9-C8E0C5654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4716" y="19335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349" name="Text Box 87">
            <a:extLst>
              <a:ext uri="{FF2B5EF4-FFF2-40B4-BE49-F238E27FC236}">
                <a16:creationId xmlns:a16="http://schemas.microsoft.com/office/drawing/2014/main" id="{B8B7D1F8-3C3A-B546-89B3-B847A9FF7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0116" y="258445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C8B92152-ECF7-EB45-AC50-800C269E9927}"/>
              </a:ext>
            </a:extLst>
          </p:cNvPr>
          <p:cNvGrpSpPr/>
          <p:nvPr/>
        </p:nvGrpSpPr>
        <p:grpSpPr>
          <a:xfrm>
            <a:off x="1593531" y="1573305"/>
            <a:ext cx="800044" cy="416858"/>
            <a:chOff x="7493876" y="2774731"/>
            <a:chExt cx="1481958" cy="894622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E0407877-B6A0-E641-A0E6-6AB6914DB3C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FAFEAFE7-E7BD-414E-8E9B-6A56E50148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8E3EEBD7-A2F8-F148-9E0D-5884CD0477C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9E746635-0727-E645-A443-C3A32E8CD9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944A94FC-18DA-3247-A423-EE731F5CB6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7995D698-162E-4648-A4E5-BC6232AF58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44B3974-CB01-B542-81D4-0731778C487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FAC11E1D-576A-A14F-8FE2-0BA181D95A18}"/>
              </a:ext>
            </a:extLst>
          </p:cNvPr>
          <p:cNvGrpSpPr/>
          <p:nvPr/>
        </p:nvGrpSpPr>
        <p:grpSpPr>
          <a:xfrm>
            <a:off x="1638354" y="2424952"/>
            <a:ext cx="800044" cy="416858"/>
            <a:chOff x="7493876" y="2774731"/>
            <a:chExt cx="1481958" cy="894622"/>
          </a:xfrm>
        </p:grpSpPr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E06D427B-8243-FF44-A9AA-913BDB769A7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06402565-6A0F-C84A-85A6-B173FEE1CE8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2BB0EE20-D62D-C748-9D61-81439DFDDEE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E5C138E9-37FC-3346-8B40-1E22D845D44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A34F241B-6DEE-1145-B32C-2A83E65468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33CC07B8-D9FF-9C4B-A4A9-FF1689918D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521DA0FE-834E-664F-B84E-BF7B3900BBD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32" name="Freeform 1">
            <a:extLst>
              <a:ext uri="{FF2B5EF4-FFF2-40B4-BE49-F238E27FC236}">
                <a16:creationId xmlns:a16="http://schemas.microsoft.com/office/drawing/2014/main" id="{C50E341D-D3FE-AF47-9CE3-616D5F120F6C}"/>
              </a:ext>
            </a:extLst>
          </p:cNvPr>
          <p:cNvSpPr>
            <a:spLocks/>
          </p:cNvSpPr>
          <p:nvPr/>
        </p:nvSpPr>
        <p:spPr bwMode="auto">
          <a:xfrm>
            <a:off x="2527768" y="1765674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600636" y="489562"/>
                </a:lnTo>
                <a:lnTo>
                  <a:pt x="1170173" y="614228"/>
                </a:lnTo>
                <a:lnTo>
                  <a:pt x="2039172" y="1622945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3" name="Freeform 149">
            <a:extLst>
              <a:ext uri="{FF2B5EF4-FFF2-40B4-BE49-F238E27FC236}">
                <a16:creationId xmlns:a16="http://schemas.microsoft.com/office/drawing/2014/main" id="{6C1A7A27-D266-C842-85AF-291700855D6D}"/>
              </a:ext>
            </a:extLst>
          </p:cNvPr>
          <p:cNvSpPr>
            <a:spLocks/>
          </p:cNvSpPr>
          <p:nvPr/>
        </p:nvSpPr>
        <p:spPr bwMode="auto">
          <a:xfrm>
            <a:off x="2482945" y="2448206"/>
            <a:ext cx="4823572" cy="1117319"/>
          </a:xfrm>
          <a:custGeom>
            <a:avLst/>
            <a:gdLst>
              <a:gd name="T0" fmla="*/ 0 w 5039360"/>
              <a:gd name="T1" fmla="*/ 376380 h 1036320"/>
              <a:gd name="T2" fmla="*/ 1249052 w 5039360"/>
              <a:gd name="T3" fmla="*/ 0 h 1036320"/>
              <a:gd name="T4" fmla="*/ 2203608 w 5039360"/>
              <a:gd name="T5" fmla="*/ 1037588 h 1036320"/>
              <a:gd name="T6" fmla="*/ 5036820 w 5039360"/>
              <a:gd name="T7" fmla="*/ 1037588 h 103632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877975"/>
              <a:gd name="connsiteY0" fmla="*/ 295262 h 1036320"/>
              <a:gd name="connsiteX1" fmla="*/ 1088295 w 4877975"/>
              <a:gd name="connsiteY1" fmla="*/ 0 h 1036320"/>
              <a:gd name="connsiteX2" fmla="*/ 2043335 w 4877975"/>
              <a:gd name="connsiteY2" fmla="*/ 1036320 h 1036320"/>
              <a:gd name="connsiteX3" fmla="*/ 4877975 w 4877975"/>
              <a:gd name="connsiteY3" fmla="*/ 1036320 h 1036320"/>
              <a:gd name="connsiteX0" fmla="*/ 0 w 4877975"/>
              <a:gd name="connsiteY0" fmla="*/ 375919 h 1116977"/>
              <a:gd name="connsiteX1" fmla="*/ 1034500 w 4877975"/>
              <a:gd name="connsiteY1" fmla="*/ 0 h 1116977"/>
              <a:gd name="connsiteX2" fmla="*/ 2043335 w 4877975"/>
              <a:gd name="connsiteY2" fmla="*/ 1116977 h 1116977"/>
              <a:gd name="connsiteX3" fmla="*/ 4877975 w 4877975"/>
              <a:gd name="connsiteY3" fmla="*/ 1116977 h 1116977"/>
              <a:gd name="connsiteX0" fmla="*/ 0 w 4824180"/>
              <a:gd name="connsiteY0" fmla="*/ 322147 h 1116977"/>
              <a:gd name="connsiteX1" fmla="*/ 980705 w 4824180"/>
              <a:gd name="connsiteY1" fmla="*/ 0 h 1116977"/>
              <a:gd name="connsiteX2" fmla="*/ 1989540 w 4824180"/>
              <a:gd name="connsiteY2" fmla="*/ 1116977 h 1116977"/>
              <a:gd name="connsiteX3" fmla="*/ 4824180 w 4824180"/>
              <a:gd name="connsiteY3" fmla="*/ 1116977 h 111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180" h="1116977">
                <a:moveTo>
                  <a:pt x="0" y="322147"/>
                </a:moveTo>
                <a:lnTo>
                  <a:pt x="980705" y="0"/>
                </a:lnTo>
                <a:lnTo>
                  <a:pt x="1989540" y="1116977"/>
                </a:lnTo>
                <a:lnTo>
                  <a:pt x="4824180" y="1116977"/>
                </a:lnTo>
              </a:path>
            </a:pathLst>
          </a:custGeom>
          <a:noFill/>
          <a:ln w="38100" cap="flat" cmpd="sng">
            <a:solidFill>
              <a:srgbClr val="00B05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18" name="Rectangle 3">
            <a:extLst>
              <a:ext uri="{FF2B5EF4-FFF2-40B4-BE49-F238E27FC236}">
                <a16:creationId xmlns:a16="http://schemas.microsoft.com/office/drawing/2014/main" id="{14E2D98A-762E-8C41-A529-6CD7A377F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436" y="4121897"/>
            <a:ext cx="11125200" cy="571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3200" i="0">
                <a:solidFill>
                  <a:srgbClr val="CC0000"/>
                </a:solidFill>
                <a:latin typeface="+mn-lt"/>
              </a:rPr>
              <a:t>IP routing: </a:t>
            </a:r>
            <a:r>
              <a:rPr lang="en-US" sz="2800" i="0">
                <a:solidFill>
                  <a:srgbClr val="000000"/>
                </a:solidFill>
                <a:latin typeface="+mn-lt"/>
              </a:rPr>
              <a:t>path to destination determined by destination address alone</a:t>
            </a:r>
            <a:endParaRPr lang="en-US" sz="3200" i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52" name="Line 82">
            <a:extLst>
              <a:ext uri="{FF2B5EF4-FFF2-40B4-BE49-F238E27FC236}">
                <a16:creationId xmlns:a16="http://schemas.microsoft.com/office/drawing/2014/main" id="{6E1F37DB-D0D7-4946-BBA1-51E294671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7017" y="243395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TextBox 2">
            <a:extLst>
              <a:ext uri="{FF2B5EF4-FFF2-40B4-BE49-F238E27FC236}">
                <a16:creationId xmlns:a16="http://schemas.microsoft.com/office/drawing/2014/main" id="{CC19B554-ED26-2A4D-9F83-BFE523C80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8037" y="2382741"/>
            <a:ext cx="109632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>
                <a:solidFill>
                  <a:srgbClr val="000000"/>
                </a:solidFill>
                <a:latin typeface="+mn-lt"/>
                <a:cs typeface="Arial" charset="0"/>
              </a:rPr>
              <a:t>IP router</a:t>
            </a:r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74DFE461-65B0-DC45-967C-27BAE3228AA2}"/>
              </a:ext>
            </a:extLst>
          </p:cNvPr>
          <p:cNvGrpSpPr/>
          <p:nvPr/>
        </p:nvGrpSpPr>
        <p:grpSpPr>
          <a:xfrm>
            <a:off x="8662202" y="2389088"/>
            <a:ext cx="800044" cy="475131"/>
            <a:chOff x="7493876" y="2774731"/>
            <a:chExt cx="1481958" cy="894622"/>
          </a:xfrm>
        </p:grpSpPr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B15ADDC-F0DF-7847-9146-516C95EFE2A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DE7B2185-65B9-1845-8EAD-E5E133825B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E659C548-FE49-6541-824A-22B71458DC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CD770F3-A51D-8447-B372-C6D9BD4D709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7103CBF8-6D8D-2043-B1D4-61F8D7482F1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3294622-AA35-A74E-8241-A158C02054C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52431B74-ABE1-544D-A8C2-F4EE2CBEE34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781073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" name="Group 418">
            <a:extLst>
              <a:ext uri="{FF2B5EF4-FFF2-40B4-BE49-F238E27FC236}">
                <a16:creationId xmlns:a16="http://schemas.microsoft.com/office/drawing/2014/main" id="{F77A7D19-8C6F-5B42-BF87-B8D258F25EB2}"/>
              </a:ext>
            </a:extLst>
          </p:cNvPr>
          <p:cNvGrpSpPr/>
          <p:nvPr/>
        </p:nvGrpSpPr>
        <p:grpSpPr>
          <a:xfrm>
            <a:off x="3104084" y="2169457"/>
            <a:ext cx="800044" cy="416858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7B347614-95B5-104C-8657-504FF89CCA0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2031E1C9-9C20-4840-9408-F4995D7F2A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9529BF07-3205-5D48-967B-9134BA9555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C9991F24-F7C1-1F4F-BEE0-C3E49A43CE5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E2DA6099-9895-A248-B58F-F5AB6AF96AA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73B517BC-AAD7-EC4B-B19B-0B3354A074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3DA597D-030B-9B49-936A-2CF0D9C1F26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91C22D11-0472-D444-B47D-6068C3594E9C}"/>
              </a:ext>
            </a:extLst>
          </p:cNvPr>
          <p:cNvGrpSpPr/>
          <p:nvPr/>
        </p:nvGrpSpPr>
        <p:grpSpPr>
          <a:xfrm>
            <a:off x="4564629" y="2204710"/>
            <a:ext cx="800044" cy="416858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627451AE-50CE-F74F-999A-6ACBAC40A41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159959BD-7AC4-7744-B50D-8995514756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B287206E-BC01-5F4C-8E92-702F5DCDB6D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5CD2C228-DAC7-7848-98BC-B6A4DBD0F47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B53FB649-BF3B-8F47-9FF5-F972A0DEB86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F7E9846D-94CA-8A4A-9EAD-8497DD13B4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36269EFC-64EE-2844-877E-00384427F58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5" name="Group 434">
            <a:extLst>
              <a:ext uri="{FF2B5EF4-FFF2-40B4-BE49-F238E27FC236}">
                <a16:creationId xmlns:a16="http://schemas.microsoft.com/office/drawing/2014/main" id="{64BED899-10A3-E648-88DF-8C9D746029A7}"/>
              </a:ext>
            </a:extLst>
          </p:cNvPr>
          <p:cNvGrpSpPr/>
          <p:nvPr/>
        </p:nvGrpSpPr>
        <p:grpSpPr>
          <a:xfrm>
            <a:off x="4183358" y="3201117"/>
            <a:ext cx="800044" cy="416858"/>
            <a:chOff x="7493876" y="2774731"/>
            <a:chExt cx="1481958" cy="894622"/>
          </a:xfrm>
        </p:grpSpPr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9D901DAF-672A-BC42-86F5-BDDFCB4571C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48A6932E-86F8-8843-8C7C-DCF6611EF59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FCDFFDED-DAFB-B844-AC76-39034A30064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CC70474D-BF68-064E-BC6E-C960A678D2B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48AFED8C-7ECC-F545-8050-8352F627B2F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3742FF40-294E-094D-A695-DAA0293728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04221566-AF60-E34B-BB5B-355A27EDDFF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9255E15D-DD7F-284E-8788-C8FA6DF84BC1}"/>
              </a:ext>
            </a:extLst>
          </p:cNvPr>
          <p:cNvGrpSpPr/>
          <p:nvPr/>
        </p:nvGrpSpPr>
        <p:grpSpPr>
          <a:xfrm>
            <a:off x="6014871" y="3215650"/>
            <a:ext cx="800044" cy="416858"/>
            <a:chOff x="7493876" y="2774731"/>
            <a:chExt cx="1481958" cy="894622"/>
          </a:xfrm>
        </p:grpSpPr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072DDC6D-BA07-5C48-905D-2F0C9D31D0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6" name="Oval 445">
              <a:extLst>
                <a:ext uri="{FF2B5EF4-FFF2-40B4-BE49-F238E27FC236}">
                  <a16:creationId xmlns:a16="http://schemas.microsoft.com/office/drawing/2014/main" id="{F0AB7CEC-143F-6E40-8766-B7D9E00EA23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4ABAA694-0FFC-D149-B6DA-47C39539E8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D008C859-C959-6341-A6A6-295340E5E4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A433C9E2-721E-E94D-BEFB-2DBB92D8D38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F2CEAC29-5E19-0246-B96D-77BE38687DA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87D1E2C0-C895-DD4A-8404-346E30EF76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MPLS versus IP paths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83</a:t>
            </a:fld>
            <a:endParaRPr lang="en-US"/>
          </a:p>
        </p:txBody>
      </p:sp>
      <p:sp>
        <p:nvSpPr>
          <p:cNvPr id="248" name="Line 76">
            <a:extLst>
              <a:ext uri="{FF2B5EF4-FFF2-40B4-BE49-F238E27FC236}">
                <a16:creationId xmlns:a16="http://schemas.microsoft.com/office/drawing/2014/main" id="{B773E757-F17C-EE46-AD22-F410A5E2A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9594" y="1786592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9" name="Line 77">
            <a:extLst>
              <a:ext uri="{FF2B5EF4-FFF2-40B4-BE49-F238E27FC236}">
                <a16:creationId xmlns:a16="http://schemas.microsoft.com/office/drawing/2014/main" id="{8D6BC6A3-62B8-E148-8526-982FFAB4AD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10667" y="2445173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0" name="Line 78">
            <a:extLst>
              <a:ext uri="{FF2B5EF4-FFF2-40B4-BE49-F238E27FC236}">
                <a16:creationId xmlns:a16="http://schemas.microsoft.com/office/drawing/2014/main" id="{456DE8FA-6403-8440-9678-B4CD2A4836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1223" y="2430780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1" name="Line 79">
            <a:extLst>
              <a:ext uri="{FF2B5EF4-FFF2-40B4-BE49-F238E27FC236}">
                <a16:creationId xmlns:a16="http://schemas.microsoft.com/office/drawing/2014/main" id="{AEF50A0C-6CB3-214D-9F1B-6A105FAFC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3263" y="2567081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2" name="Line 80">
            <a:extLst>
              <a:ext uri="{FF2B5EF4-FFF2-40B4-BE49-F238E27FC236}">
                <a16:creationId xmlns:a16="http://schemas.microsoft.com/office/drawing/2014/main" id="{9EE72E6A-64EC-6D4B-80AE-9E74F2B488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2416" y="3452068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3" name="Line 81">
            <a:extLst>
              <a:ext uri="{FF2B5EF4-FFF2-40B4-BE49-F238E27FC236}">
                <a16:creationId xmlns:a16="http://schemas.microsoft.com/office/drawing/2014/main" id="{27EA3814-BE21-3C49-B702-5B27C062D0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166" y="2565400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4" name="Line 82">
            <a:extLst>
              <a:ext uri="{FF2B5EF4-FFF2-40B4-BE49-F238E27FC236}">
                <a16:creationId xmlns:a16="http://schemas.microsoft.com/office/drawing/2014/main" id="{9DA1CDE0-CC77-A147-886A-215D9812A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9737" y="347027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5" name="Text Box 84">
            <a:extLst>
              <a:ext uri="{FF2B5EF4-FFF2-40B4-BE49-F238E27FC236}">
                <a16:creationId xmlns:a16="http://schemas.microsoft.com/office/drawing/2014/main" id="{B449F560-567F-8042-ACA1-010D50B48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8053" y="36480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256" name="Text Box 85">
            <a:extLst>
              <a:ext uri="{FF2B5EF4-FFF2-40B4-BE49-F238E27FC236}">
                <a16:creationId xmlns:a16="http://schemas.microsoft.com/office/drawing/2014/main" id="{1B1F009F-015B-4043-BE4A-A7E3EE4FA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676" y="2254991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257" name="Text Box 86">
            <a:extLst>
              <a:ext uri="{FF2B5EF4-FFF2-40B4-BE49-F238E27FC236}">
                <a16:creationId xmlns:a16="http://schemas.microsoft.com/office/drawing/2014/main" id="{E06EA718-DF5A-434F-BE0F-3BF3B5155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3816" y="264636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272" name="Text Box 102">
            <a:extLst>
              <a:ext uri="{FF2B5EF4-FFF2-40B4-BE49-F238E27FC236}">
                <a16:creationId xmlns:a16="http://schemas.microsoft.com/office/drawing/2014/main" id="{FC663557-0A68-A84F-9A41-B97D66F75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1228" y="288290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274" name="Text Box 108">
            <a:extLst>
              <a:ext uri="{FF2B5EF4-FFF2-40B4-BE49-F238E27FC236}">
                <a16:creationId xmlns:a16="http://schemas.microsoft.com/office/drawing/2014/main" id="{A81264DE-F654-FA41-8516-A64A7B3B5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4628" y="3287713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275" name="Text Box 109">
            <a:extLst>
              <a:ext uri="{FF2B5EF4-FFF2-40B4-BE49-F238E27FC236}">
                <a16:creationId xmlns:a16="http://schemas.microsoft.com/office/drawing/2014/main" id="{5C9578B9-6FF4-EF4F-81F9-C8E0C5654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4716" y="19335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348" name="TextBox 2">
            <a:extLst>
              <a:ext uri="{FF2B5EF4-FFF2-40B4-BE49-F238E27FC236}">
                <a16:creationId xmlns:a16="http://schemas.microsoft.com/office/drawing/2014/main" id="{1627C605-9C6D-7A40-AB3C-02D953A31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8037" y="2382741"/>
            <a:ext cx="109632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>
                <a:solidFill>
                  <a:srgbClr val="000000"/>
                </a:solidFill>
                <a:latin typeface="+mn-lt"/>
                <a:cs typeface="Arial" charset="0"/>
              </a:rPr>
              <a:t>IP router</a:t>
            </a:r>
          </a:p>
        </p:txBody>
      </p:sp>
      <p:sp>
        <p:nvSpPr>
          <p:cNvPr id="349" name="Text Box 87">
            <a:extLst>
              <a:ext uri="{FF2B5EF4-FFF2-40B4-BE49-F238E27FC236}">
                <a16:creationId xmlns:a16="http://schemas.microsoft.com/office/drawing/2014/main" id="{B8B7D1F8-3C3A-B546-89B3-B847A9FF7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0116" y="258445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C8B92152-ECF7-EB45-AC50-800C269E9927}"/>
              </a:ext>
            </a:extLst>
          </p:cNvPr>
          <p:cNvGrpSpPr/>
          <p:nvPr/>
        </p:nvGrpSpPr>
        <p:grpSpPr>
          <a:xfrm>
            <a:off x="1593531" y="1573305"/>
            <a:ext cx="800044" cy="416858"/>
            <a:chOff x="7493876" y="2774731"/>
            <a:chExt cx="1481958" cy="894622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E0407877-B6A0-E641-A0E6-6AB6914DB3C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FAFEAFE7-E7BD-414E-8E9B-6A56E50148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8E3EEBD7-A2F8-F148-9E0D-5884CD0477C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9E746635-0727-E645-A443-C3A32E8CD9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944A94FC-18DA-3247-A423-EE731F5CB6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7995D698-162E-4648-A4E5-BC6232AF58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44B3974-CB01-B542-81D4-0731778C487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FAC11E1D-576A-A14F-8FE2-0BA181D95A18}"/>
              </a:ext>
            </a:extLst>
          </p:cNvPr>
          <p:cNvGrpSpPr/>
          <p:nvPr/>
        </p:nvGrpSpPr>
        <p:grpSpPr>
          <a:xfrm>
            <a:off x="1638354" y="2424952"/>
            <a:ext cx="800044" cy="416858"/>
            <a:chOff x="7493876" y="2774731"/>
            <a:chExt cx="1481958" cy="894622"/>
          </a:xfrm>
        </p:grpSpPr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E06D427B-8243-FF44-A9AA-913BDB769A7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06402565-6A0F-C84A-85A6-B173FEE1CE8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2BB0EE20-D62D-C748-9D61-81439DFDDEE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E5C138E9-37FC-3346-8B40-1E22D845D44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A34F241B-6DEE-1145-B32C-2A83E65468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33CC07B8-D9FF-9C4B-A4A9-FF1689918D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521DA0FE-834E-664F-B84E-BF7B3900BBD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54EE0CF3-C877-2B41-876E-AD8A0E3281FF}"/>
              </a:ext>
            </a:extLst>
          </p:cNvPr>
          <p:cNvGrpSpPr/>
          <p:nvPr/>
        </p:nvGrpSpPr>
        <p:grpSpPr>
          <a:xfrm>
            <a:off x="8662202" y="2389088"/>
            <a:ext cx="800044" cy="475131"/>
            <a:chOff x="7493876" y="2774731"/>
            <a:chExt cx="1481958" cy="894622"/>
          </a:xfrm>
        </p:grpSpPr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1AC5E981-1621-EF4E-AE11-BAE258B97F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2" name="Oval 411">
              <a:extLst>
                <a:ext uri="{FF2B5EF4-FFF2-40B4-BE49-F238E27FC236}">
                  <a16:creationId xmlns:a16="http://schemas.microsoft.com/office/drawing/2014/main" id="{F9EA27B8-2035-7541-9808-943C3E87C6C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A442D165-6342-5C47-B717-F625C03272D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D4EBB926-F57B-EE41-9318-1D7470368D2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95237C88-3CB7-2249-9095-28432A6E9AF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0467955A-1076-FF4A-B111-3650862D9E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FFD18EB9-43FA-704B-BEA9-F61F99F3786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18" name="Rectangle 3">
            <a:extLst>
              <a:ext uri="{FF2B5EF4-FFF2-40B4-BE49-F238E27FC236}">
                <a16:creationId xmlns:a16="http://schemas.microsoft.com/office/drawing/2014/main" id="{14E2D98A-762E-8C41-A529-6CD7A377F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436" y="4121897"/>
            <a:ext cx="11125200" cy="571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3200" i="0">
                <a:solidFill>
                  <a:srgbClr val="C00000"/>
                </a:solidFill>
                <a:latin typeface="+mn-lt"/>
              </a:rPr>
              <a:t>IP routing: </a:t>
            </a:r>
            <a:r>
              <a:rPr lang="en-US" sz="2800" i="0">
                <a:solidFill>
                  <a:srgbClr val="000000"/>
                </a:solidFill>
                <a:latin typeface="+mn-lt"/>
              </a:rPr>
              <a:t>path to destination determined by destination address alone</a:t>
            </a:r>
            <a:endParaRPr lang="en-US" sz="3200" i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52" name="Line 82">
            <a:extLst>
              <a:ext uri="{FF2B5EF4-FFF2-40B4-BE49-F238E27FC236}">
                <a16:creationId xmlns:a16="http://schemas.microsoft.com/office/drawing/2014/main" id="{6E1F37DB-D0D7-4946-BBA1-51E294671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7017" y="243395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5E656F68-12CF-074F-A1FD-89165300B3E1}"/>
              </a:ext>
            </a:extLst>
          </p:cNvPr>
          <p:cNvGrpSpPr/>
          <p:nvPr/>
        </p:nvGrpSpPr>
        <p:grpSpPr>
          <a:xfrm>
            <a:off x="8697359" y="3042907"/>
            <a:ext cx="800044" cy="416858"/>
            <a:chOff x="7493876" y="2774731"/>
            <a:chExt cx="1481958" cy="894622"/>
          </a:xfrm>
        </p:grpSpPr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EA0612B1-B625-1E4B-9EA8-C9529F6A0C9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5E0173FC-872E-4A45-B19A-7C3A7F03E1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6" name="Group 455">
              <a:extLst>
                <a:ext uri="{FF2B5EF4-FFF2-40B4-BE49-F238E27FC236}">
                  <a16:creationId xmlns:a16="http://schemas.microsoft.com/office/drawing/2014/main" id="{51736B51-F61A-2146-86BF-8037FB44C0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958EA045-C980-2A46-AEF5-DD26CCFDFF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E486E80B-20C0-2A4D-B130-C2A894DAF5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60C47E56-FC95-A148-B77D-AD55B0659A0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C79CFB88-C2E3-4747-ACF6-3D58A31871B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61" name="TextBox 2">
            <a:extLst>
              <a:ext uri="{FF2B5EF4-FFF2-40B4-BE49-F238E27FC236}">
                <a16:creationId xmlns:a16="http://schemas.microsoft.com/office/drawing/2014/main" id="{1E7E78C4-170B-BF44-9C49-74732B085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85967" y="3046129"/>
            <a:ext cx="17608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>
                <a:solidFill>
                  <a:srgbClr val="000000"/>
                </a:solidFill>
                <a:latin typeface="+mn-lt"/>
                <a:cs typeface="Arial" charset="0"/>
              </a:rPr>
              <a:t>IP/MPLS router</a:t>
            </a:r>
          </a:p>
        </p:txBody>
      </p:sp>
      <p:sp>
        <p:nvSpPr>
          <p:cNvPr id="462" name="Freeform 1">
            <a:extLst>
              <a:ext uri="{FF2B5EF4-FFF2-40B4-BE49-F238E27FC236}">
                <a16:creationId xmlns:a16="http://schemas.microsoft.com/office/drawing/2014/main" id="{2F285AF5-3CFC-8144-A3E3-C606C51723BC}"/>
              </a:ext>
            </a:extLst>
          </p:cNvPr>
          <p:cNvSpPr>
            <a:spLocks/>
          </p:cNvSpPr>
          <p:nvPr/>
        </p:nvSpPr>
        <p:spPr bwMode="auto">
          <a:xfrm>
            <a:off x="2527768" y="1765674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9593 w 4873812"/>
              <a:gd name="connsiteY1" fmla="*/ 589766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859593" y="589766"/>
                </a:lnTo>
                <a:lnTo>
                  <a:pt x="2689691" y="600785"/>
                </a:lnTo>
                <a:lnTo>
                  <a:pt x="3800737" y="1596061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63" name="Freeform 149">
            <a:extLst>
              <a:ext uri="{FF2B5EF4-FFF2-40B4-BE49-F238E27FC236}">
                <a16:creationId xmlns:a16="http://schemas.microsoft.com/office/drawing/2014/main" id="{C96E52B5-7C67-A44C-94AA-D0E48F75F781}"/>
              </a:ext>
            </a:extLst>
          </p:cNvPr>
          <p:cNvSpPr>
            <a:spLocks/>
          </p:cNvSpPr>
          <p:nvPr/>
        </p:nvSpPr>
        <p:spPr bwMode="auto">
          <a:xfrm>
            <a:off x="2482945" y="2448206"/>
            <a:ext cx="4823572" cy="1117319"/>
          </a:xfrm>
          <a:custGeom>
            <a:avLst/>
            <a:gdLst>
              <a:gd name="T0" fmla="*/ 0 w 5039360"/>
              <a:gd name="T1" fmla="*/ 376380 h 1036320"/>
              <a:gd name="T2" fmla="*/ 1249052 w 5039360"/>
              <a:gd name="T3" fmla="*/ 0 h 1036320"/>
              <a:gd name="T4" fmla="*/ 2203608 w 5039360"/>
              <a:gd name="T5" fmla="*/ 1037588 h 1036320"/>
              <a:gd name="T6" fmla="*/ 5036820 w 5039360"/>
              <a:gd name="T7" fmla="*/ 1037588 h 103632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877975"/>
              <a:gd name="connsiteY0" fmla="*/ 295262 h 1036320"/>
              <a:gd name="connsiteX1" fmla="*/ 1088295 w 4877975"/>
              <a:gd name="connsiteY1" fmla="*/ 0 h 1036320"/>
              <a:gd name="connsiteX2" fmla="*/ 2043335 w 4877975"/>
              <a:gd name="connsiteY2" fmla="*/ 1036320 h 1036320"/>
              <a:gd name="connsiteX3" fmla="*/ 4877975 w 4877975"/>
              <a:gd name="connsiteY3" fmla="*/ 1036320 h 1036320"/>
              <a:gd name="connsiteX0" fmla="*/ 0 w 4877975"/>
              <a:gd name="connsiteY0" fmla="*/ 375919 h 1116977"/>
              <a:gd name="connsiteX1" fmla="*/ 1034500 w 4877975"/>
              <a:gd name="connsiteY1" fmla="*/ 0 h 1116977"/>
              <a:gd name="connsiteX2" fmla="*/ 2043335 w 4877975"/>
              <a:gd name="connsiteY2" fmla="*/ 1116977 h 1116977"/>
              <a:gd name="connsiteX3" fmla="*/ 4877975 w 4877975"/>
              <a:gd name="connsiteY3" fmla="*/ 1116977 h 1116977"/>
              <a:gd name="connsiteX0" fmla="*/ 0 w 4824180"/>
              <a:gd name="connsiteY0" fmla="*/ 322147 h 1116977"/>
              <a:gd name="connsiteX1" fmla="*/ 980705 w 4824180"/>
              <a:gd name="connsiteY1" fmla="*/ 0 h 1116977"/>
              <a:gd name="connsiteX2" fmla="*/ 1989540 w 4824180"/>
              <a:gd name="connsiteY2" fmla="*/ 1116977 h 1116977"/>
              <a:gd name="connsiteX3" fmla="*/ 4824180 w 4824180"/>
              <a:gd name="connsiteY3" fmla="*/ 1116977 h 111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180" h="1116977">
                <a:moveTo>
                  <a:pt x="0" y="322147"/>
                </a:moveTo>
                <a:lnTo>
                  <a:pt x="980705" y="0"/>
                </a:lnTo>
                <a:lnTo>
                  <a:pt x="1989540" y="1116977"/>
                </a:lnTo>
                <a:lnTo>
                  <a:pt x="4824180" y="1116977"/>
                </a:lnTo>
              </a:path>
            </a:pathLst>
          </a:custGeom>
          <a:noFill/>
          <a:ln w="38100" cap="flat" cmpd="sng">
            <a:solidFill>
              <a:srgbClr val="00B05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EB029A7E-44C0-F242-A5A1-3FC07CDBB65E}"/>
              </a:ext>
            </a:extLst>
          </p:cNvPr>
          <p:cNvGrpSpPr/>
          <p:nvPr/>
        </p:nvGrpSpPr>
        <p:grpSpPr>
          <a:xfrm>
            <a:off x="3568700" y="1399148"/>
            <a:ext cx="7067923" cy="1745690"/>
            <a:chOff x="3568700" y="1399148"/>
            <a:chExt cx="7067923" cy="1745690"/>
          </a:xfrm>
        </p:grpSpPr>
        <p:cxnSp>
          <p:nvCxnSpPr>
            <p:cNvPr id="464" name="Straight Connector 5">
              <a:extLst>
                <a:ext uri="{FF2B5EF4-FFF2-40B4-BE49-F238E27FC236}">
                  <a16:creationId xmlns:a16="http://schemas.microsoft.com/office/drawing/2014/main" id="{4A6BF5BF-16DA-5442-8B76-4B6D04C8BC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999006" y="1726547"/>
              <a:ext cx="323196" cy="397000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65" name="TextBox 6">
              <a:extLst>
                <a:ext uri="{FF2B5EF4-FFF2-40B4-BE49-F238E27FC236}">
                  <a16:creationId xmlns:a16="http://schemas.microsoft.com/office/drawing/2014/main" id="{5A85EE23-0DCC-ED46-BE8D-9C679D1AEC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6802" y="1399148"/>
              <a:ext cx="6339821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i="0">
                  <a:solidFill>
                    <a:srgbClr val="000000"/>
                  </a:solidFill>
                  <a:latin typeface="+mn-lt"/>
                  <a:cs typeface="Arial" charset="0"/>
                </a:rPr>
                <a:t>IP/MPLS entry router (R4)  can use </a:t>
              </a:r>
              <a:r>
                <a:rPr lang="en-US" sz="2000">
                  <a:solidFill>
                    <a:srgbClr val="000000"/>
                  </a:solidFill>
                  <a:latin typeface="+mn-lt"/>
                  <a:cs typeface="Arial" charset="0"/>
                </a:rPr>
                <a:t>different</a:t>
              </a:r>
              <a:r>
                <a:rPr lang="en-US" sz="2000" i="0">
                  <a:solidFill>
                    <a:srgbClr val="000000"/>
                  </a:solidFill>
                  <a:latin typeface="+mn-lt"/>
                  <a:cs typeface="Arial" charset="0"/>
                </a:rPr>
                <a:t> MPLS routes to A based, e.g., on IP source address or other fields</a:t>
              </a:r>
            </a:p>
          </p:txBody>
        </p:sp>
        <p:sp>
          <p:nvSpPr>
            <p:cNvPr id="466" name="Oval 3">
              <a:extLst>
                <a:ext uri="{FF2B5EF4-FFF2-40B4-BE49-F238E27FC236}">
                  <a16:creationId xmlns:a16="http://schemas.microsoft.com/office/drawing/2014/main" id="{4A124612-BCD5-2B40-AA4F-13E275CE4C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263392">
              <a:off x="3568700" y="2000250"/>
              <a:ext cx="161925" cy="1144588"/>
            </a:xfrm>
            <a:prstGeom prst="ellipse">
              <a:avLst/>
            </a:prstGeom>
            <a:noFill/>
            <a:ln w="15875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468" name="Rectangle 3">
            <a:extLst>
              <a:ext uri="{FF2B5EF4-FFF2-40B4-BE49-F238E27FC236}">
                <a16:creationId xmlns:a16="http://schemas.microsoft.com/office/drawing/2014/main" id="{865EA7EE-95F3-5A4E-BB84-123A34384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851" y="4701896"/>
            <a:ext cx="10892772" cy="154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i="0">
                <a:solidFill>
                  <a:srgbClr val="C00000"/>
                </a:solidFill>
                <a:latin typeface="+mn-lt"/>
              </a:rPr>
              <a:t>MPLS routing: </a:t>
            </a:r>
            <a:r>
              <a:rPr lang="en-US" sz="2800" i="0">
                <a:solidFill>
                  <a:srgbClr val="000000"/>
                </a:solidFill>
                <a:latin typeface="+mn-lt"/>
              </a:rPr>
              <a:t>path to destination can be based on source </a:t>
            </a:r>
            <a:r>
              <a:rPr lang="en-US" sz="2800">
                <a:solidFill>
                  <a:srgbClr val="000000"/>
                </a:solidFill>
                <a:latin typeface="+mn-lt"/>
              </a:rPr>
              <a:t>and</a:t>
            </a:r>
            <a:r>
              <a:rPr lang="en-US" sz="2800" i="0">
                <a:solidFill>
                  <a:srgbClr val="000000"/>
                </a:solidFill>
                <a:latin typeface="+mn-lt"/>
              </a:rPr>
              <a:t> destination address</a:t>
            </a:r>
          </a:p>
          <a:p>
            <a:pPr marL="693738" lvl="1" indent="-2936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800" i="0">
                <a:solidFill>
                  <a:srgbClr val="000000"/>
                </a:solidFill>
                <a:latin typeface="+mn-lt"/>
              </a:rPr>
              <a:t>flavor of generalized forwarding</a:t>
            </a:r>
            <a:r>
              <a:rPr lang="en-US" i="0">
                <a:solidFill>
                  <a:srgbClr val="000000"/>
                </a:solidFill>
                <a:latin typeface="+mn-lt"/>
              </a:rPr>
              <a:t> (MPLS 10 years earlier)</a:t>
            </a:r>
          </a:p>
          <a:p>
            <a:pPr marL="681038" lvl="1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800">
                <a:solidFill>
                  <a:srgbClr val="0000A8"/>
                </a:solidFill>
                <a:latin typeface="+mn-lt"/>
              </a:rPr>
              <a:t>fast reroute: </a:t>
            </a:r>
            <a:r>
              <a:rPr lang="en-US" sz="2800" i="0">
                <a:solidFill>
                  <a:srgbClr val="000000"/>
                </a:solidFill>
                <a:latin typeface="+mn-lt"/>
              </a:rPr>
              <a:t>precompute backup routes in case of link failure</a:t>
            </a:r>
          </a:p>
        </p:txBody>
      </p:sp>
      <p:sp>
        <p:nvSpPr>
          <p:cNvPr id="469" name="Text Box 83">
            <a:extLst>
              <a:ext uri="{FF2B5EF4-FFF2-40B4-BE49-F238E27FC236}">
                <a16:creationId xmlns:a16="http://schemas.microsoft.com/office/drawing/2014/main" id="{82575C60-3D09-694E-94EF-1FD71702E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0759" y="3650037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7968078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2" grpId="0" animBg="1"/>
      <p:bldP spid="463" grpId="0" animBg="1"/>
      <p:bldP spid="468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MPLS signaling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84</a:t>
            </a:fld>
            <a:endParaRPr lang="en-US"/>
          </a:p>
        </p:txBody>
      </p:sp>
      <p:sp>
        <p:nvSpPr>
          <p:cNvPr id="93" name="Rectangle 3">
            <a:extLst>
              <a:ext uri="{FF2B5EF4-FFF2-40B4-BE49-F238E27FC236}">
                <a16:creationId xmlns:a16="http://schemas.microsoft.com/office/drawing/2014/main" id="{CA66BB57-919B-4648-81E0-16D9853CD4F6}"/>
              </a:ext>
            </a:extLst>
          </p:cNvPr>
          <p:cNvSpPr txBox="1">
            <a:spLocks noChangeArrowheads="1"/>
          </p:cNvSpPr>
          <p:nvPr/>
        </p:nvSpPr>
        <p:spPr>
          <a:xfrm>
            <a:off x="806263" y="1486367"/>
            <a:ext cx="11188513" cy="2142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200"/>
              <a:t>modify OSPF, IS-IS link-state flooding protocols to carry info used by MPLS routing: </a:t>
            </a:r>
          </a:p>
          <a:p>
            <a:pPr lvl="1">
              <a:defRPr/>
            </a:pPr>
            <a:r>
              <a:rPr lang="en-US" sz="2800"/>
              <a:t>e.g., link bandwidth, amount of “reserved</a:t>
            </a:r>
            <a:r>
              <a:rPr lang="en-US" altLang="ja-JP" sz="2800"/>
              <a:t>”</a:t>
            </a:r>
            <a:r>
              <a:rPr lang="en-US" sz="2800"/>
              <a:t> link bandwidth</a:t>
            </a: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CCA1C305-E041-4941-9AEA-18805F739D29}"/>
              </a:ext>
            </a:extLst>
          </p:cNvPr>
          <p:cNvGrpSpPr/>
          <p:nvPr/>
        </p:nvGrpSpPr>
        <p:grpSpPr>
          <a:xfrm>
            <a:off x="4502577" y="4805080"/>
            <a:ext cx="800044" cy="416858"/>
            <a:chOff x="7493876" y="2774731"/>
            <a:chExt cx="1481958" cy="894622"/>
          </a:xfrm>
        </p:grpSpPr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508CDBB1-1F38-7F48-836E-B6E5C7B5AA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39920A8D-C9F8-C94F-8877-345E775DE4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2BF505B8-734D-9F4C-9AB4-3DB0003EA8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076F7462-849F-A741-B5A8-E6AFFE366DA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CA07A77C-17B7-594C-9C1F-058B512A7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790AF07F-1AF0-C142-89B7-4A5388DE08D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F3627550-6C97-504C-96E0-54B2BC757A3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1F7AA10F-C17E-734C-BC0B-B5C4F498C1B2}"/>
              </a:ext>
            </a:extLst>
          </p:cNvPr>
          <p:cNvGrpSpPr/>
          <p:nvPr/>
        </p:nvGrpSpPr>
        <p:grpSpPr>
          <a:xfrm>
            <a:off x="5963122" y="4840333"/>
            <a:ext cx="800044" cy="416858"/>
            <a:chOff x="7493876" y="2774731"/>
            <a:chExt cx="1481958" cy="894622"/>
          </a:xfrm>
        </p:grpSpPr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EB75F260-AF78-5C42-A36E-ABCC91D5C37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87AC8B6D-0B61-2E42-BA0A-CB71C2DC0B7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5852113F-BB20-2F49-AEE4-82335B4E4C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CBBF1C45-997B-074C-A138-03EEA0977B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E9753822-EBA0-DC43-B9FE-7E103BC932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C0140E77-EEFD-D344-AF27-6C18825665D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83254445-2606-D746-BE94-C18BE6773F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C78173E-918D-6249-9D45-F67CE76B5FD0}"/>
              </a:ext>
            </a:extLst>
          </p:cNvPr>
          <p:cNvGrpSpPr/>
          <p:nvPr/>
        </p:nvGrpSpPr>
        <p:grpSpPr>
          <a:xfrm>
            <a:off x="5581851" y="5836740"/>
            <a:ext cx="800044" cy="416858"/>
            <a:chOff x="7493876" y="2774731"/>
            <a:chExt cx="1481958" cy="894622"/>
          </a:xfrm>
        </p:grpSpPr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88F48514-17FF-0146-9698-D7C0F038395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009092E3-60B3-164F-A316-277265AC5A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FCAA4410-2D6D-6145-8EEF-161FB3D8890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4387B18F-CE78-4C41-9BA8-EB37B082248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1011784E-B450-FD4F-A12B-1F72F4D5B6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A4F0A83E-1750-6446-A304-C184C5BA99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24D3F830-55C7-1540-82D6-9393CC0C79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EAF5F4AF-1553-A944-A6F1-DC6C10532BED}"/>
              </a:ext>
            </a:extLst>
          </p:cNvPr>
          <p:cNvGrpSpPr/>
          <p:nvPr/>
        </p:nvGrpSpPr>
        <p:grpSpPr>
          <a:xfrm>
            <a:off x="7413364" y="5851273"/>
            <a:ext cx="800044" cy="416858"/>
            <a:chOff x="7493876" y="2774731"/>
            <a:chExt cx="1481958" cy="894622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FC8FC781-18BC-A94D-9D8C-96DF76B6B86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E928D398-A97E-E140-9DEA-DF30655B7E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86C45F4F-E0FE-0647-8FC1-54A0A966992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FBC13035-4D56-014E-8725-86EA6B5650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7244683D-8614-2943-841E-955790189AD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3132EDF5-4B73-814A-BE4A-A69AB9F7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1871928-C93B-B040-B83A-30F3781F8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6" name="Line 76">
            <a:extLst>
              <a:ext uri="{FF2B5EF4-FFF2-40B4-BE49-F238E27FC236}">
                <a16:creationId xmlns:a16="http://schemas.microsoft.com/office/drawing/2014/main" id="{D6A468A9-1FA1-E948-B763-8236176CF9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8087" y="4422215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Line 77">
            <a:extLst>
              <a:ext uri="{FF2B5EF4-FFF2-40B4-BE49-F238E27FC236}">
                <a16:creationId xmlns:a16="http://schemas.microsoft.com/office/drawing/2014/main" id="{AFAF3405-DDD8-6F4B-8C54-008F0C7E60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9160" y="5080796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Line 78">
            <a:extLst>
              <a:ext uri="{FF2B5EF4-FFF2-40B4-BE49-F238E27FC236}">
                <a16:creationId xmlns:a16="http://schemas.microsoft.com/office/drawing/2014/main" id="{B7B1F8CE-10DA-0647-B8D3-A5B5B45D91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99716" y="5066403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79">
            <a:extLst>
              <a:ext uri="{FF2B5EF4-FFF2-40B4-BE49-F238E27FC236}">
                <a16:creationId xmlns:a16="http://schemas.microsoft.com/office/drawing/2014/main" id="{F6835931-2CCC-4240-84AF-F91B73BC066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91756" y="5202704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80">
            <a:extLst>
              <a:ext uri="{FF2B5EF4-FFF2-40B4-BE49-F238E27FC236}">
                <a16:creationId xmlns:a16="http://schemas.microsoft.com/office/drawing/2014/main" id="{7F1DA1E7-52EE-3443-BA1E-BC838B2807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909" y="6087691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81">
            <a:extLst>
              <a:ext uri="{FF2B5EF4-FFF2-40B4-BE49-F238E27FC236}">
                <a16:creationId xmlns:a16="http://schemas.microsoft.com/office/drawing/2014/main" id="{1B1F013C-DE45-9B4D-B181-0F65365EC30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6659" y="5201023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82">
            <a:extLst>
              <a:ext uri="{FF2B5EF4-FFF2-40B4-BE49-F238E27FC236}">
                <a16:creationId xmlns:a16="http://schemas.microsoft.com/office/drawing/2014/main" id="{F3A7F028-1974-094A-8DA1-14CC0849B2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8230" y="6105898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Text Box 84">
            <a:extLst>
              <a:ext uri="{FF2B5EF4-FFF2-40B4-BE49-F238E27FC236}">
                <a16:creationId xmlns:a16="http://schemas.microsoft.com/office/drawing/2014/main" id="{DEE8F196-B8BB-DD4F-8012-8492EBF98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6546" y="6283698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134" name="Text Box 85">
            <a:extLst>
              <a:ext uri="{FF2B5EF4-FFF2-40B4-BE49-F238E27FC236}">
                <a16:creationId xmlns:a16="http://schemas.microsoft.com/office/drawing/2014/main" id="{31615C8B-D883-714C-87DC-85E50194A4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5169" y="4890614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135" name="Text Box 86">
            <a:extLst>
              <a:ext uri="{FF2B5EF4-FFF2-40B4-BE49-F238E27FC236}">
                <a16:creationId xmlns:a16="http://schemas.microsoft.com/office/drawing/2014/main" id="{03A6AE07-F4FE-DD42-8326-7B9D7F6EE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2309" y="5281986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136" name="Text Box 102">
            <a:extLst>
              <a:ext uri="{FF2B5EF4-FFF2-40B4-BE49-F238E27FC236}">
                <a16:creationId xmlns:a16="http://schemas.microsoft.com/office/drawing/2014/main" id="{0C5BFEFF-00A9-3845-ACA4-891E64194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9721" y="5518523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137" name="Text Box 108">
            <a:extLst>
              <a:ext uri="{FF2B5EF4-FFF2-40B4-BE49-F238E27FC236}">
                <a16:creationId xmlns:a16="http://schemas.microsoft.com/office/drawing/2014/main" id="{1E0D3342-505B-C24E-BFDA-D04CF12FD5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3121" y="5923336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138" name="Text Box 109">
            <a:extLst>
              <a:ext uri="{FF2B5EF4-FFF2-40B4-BE49-F238E27FC236}">
                <a16:creationId xmlns:a16="http://schemas.microsoft.com/office/drawing/2014/main" id="{BE388218-BE5D-3841-91C3-13261572A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3209" y="4569198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139" name="Text Box 87">
            <a:extLst>
              <a:ext uri="{FF2B5EF4-FFF2-40B4-BE49-F238E27FC236}">
                <a16:creationId xmlns:a16="http://schemas.microsoft.com/office/drawing/2014/main" id="{CBFE94AF-097D-1F48-BA05-00CBBC2CE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8609" y="5220073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20AF1C5B-2CAB-D34C-8F67-49DE4EA6E0F8}"/>
              </a:ext>
            </a:extLst>
          </p:cNvPr>
          <p:cNvGrpSpPr/>
          <p:nvPr/>
        </p:nvGrpSpPr>
        <p:grpSpPr>
          <a:xfrm>
            <a:off x="2992024" y="4208928"/>
            <a:ext cx="800044" cy="416858"/>
            <a:chOff x="7493876" y="2774731"/>
            <a:chExt cx="1481958" cy="894622"/>
          </a:xfrm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D577B434-BA2B-5048-8303-668D8541C9D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3E0E3127-FBD5-784D-9460-752548DA90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E00F7552-9938-BD43-B367-F1078D405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402F5AF1-E782-0E45-8255-F70F36E7C6D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ADB91231-7CD0-2F41-84FA-5DCDF20879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A0DA28C2-3453-6143-9478-48BBC945F5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D88CC48C-0664-C249-B122-BB1AFA82AAA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B410FA06-D796-E449-BA59-1CCF08938547}"/>
              </a:ext>
            </a:extLst>
          </p:cNvPr>
          <p:cNvGrpSpPr/>
          <p:nvPr/>
        </p:nvGrpSpPr>
        <p:grpSpPr>
          <a:xfrm>
            <a:off x="3036847" y="5060575"/>
            <a:ext cx="800044" cy="416858"/>
            <a:chOff x="7493876" y="2774731"/>
            <a:chExt cx="1481958" cy="894622"/>
          </a:xfrm>
        </p:grpSpPr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AE7AA12C-5FCC-A742-B80B-8182EE49EB2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0974557B-9511-4D4E-A016-326011BD62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712772EE-5934-E346-93A7-485179A2F8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7F07BF85-DCEC-CE40-8D93-74D61E51832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BCEF72A1-3B9B-E545-91B8-0552AC3890D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81973C5F-893B-0C47-A068-F2921F6F7A0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993966AB-94A3-3F47-AC6D-9DE515C29D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6" name="Line 82">
            <a:extLst>
              <a:ext uri="{FF2B5EF4-FFF2-40B4-BE49-F238E27FC236}">
                <a16:creationId xmlns:a16="http://schemas.microsoft.com/office/drawing/2014/main" id="{4D68AB6F-BD41-6240-8717-7BBD819CBDBB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5510" y="5069578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A5374C71-840A-7347-9DA0-1DD69BD53A1A}"/>
              </a:ext>
            </a:extLst>
          </p:cNvPr>
          <p:cNvGrpSpPr>
            <a:grpSpLocks/>
          </p:cNvGrpSpPr>
          <p:nvPr/>
        </p:nvGrpSpPr>
        <p:grpSpPr bwMode="auto">
          <a:xfrm>
            <a:off x="4254499" y="4756992"/>
            <a:ext cx="3109913" cy="1607891"/>
            <a:chOff x="2882348" y="4542181"/>
            <a:chExt cx="3109821" cy="1607226"/>
          </a:xfrm>
        </p:grpSpPr>
        <p:sp>
          <p:nvSpPr>
            <p:cNvPr id="160" name="Right Arrow 93183">
              <a:extLst>
                <a:ext uri="{FF2B5EF4-FFF2-40B4-BE49-F238E27FC236}">
                  <a16:creationId xmlns:a16="http://schemas.microsoft.com/office/drawing/2014/main" id="{7F2DEA98-57F4-4F41-BA41-B470DA9A18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3876263" y="4542181"/>
              <a:ext cx="606286" cy="159027"/>
            </a:xfrm>
            <a:prstGeom prst="rightArrow">
              <a:avLst>
                <a:gd name="adj1" fmla="val 50000"/>
                <a:gd name="adj2" fmla="val 50003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1" name="Right Arrow 112">
              <a:extLst>
                <a:ext uri="{FF2B5EF4-FFF2-40B4-BE49-F238E27FC236}">
                  <a16:creationId xmlns:a16="http://schemas.microsoft.com/office/drawing/2014/main" id="{C3AD32EA-5BFF-F749-B511-E312AE1D7B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936672" flipV="1">
              <a:off x="3501914" y="5294505"/>
              <a:ext cx="790370" cy="144998"/>
            </a:xfrm>
            <a:prstGeom prst="rightArrow">
              <a:avLst>
                <a:gd name="adj1" fmla="val 50000"/>
                <a:gd name="adj2" fmla="val 49992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2" name="Right Arrow 113">
              <a:extLst>
                <a:ext uri="{FF2B5EF4-FFF2-40B4-BE49-F238E27FC236}">
                  <a16:creationId xmlns:a16="http://schemas.microsoft.com/office/drawing/2014/main" id="{30640B9E-D2BC-CE49-AFB6-6355D36BD2D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901416" flipV="1">
              <a:off x="3896874" y="5246831"/>
              <a:ext cx="2095295" cy="178650"/>
            </a:xfrm>
            <a:prstGeom prst="rightArrow">
              <a:avLst>
                <a:gd name="adj1" fmla="val 50000"/>
                <a:gd name="adj2" fmla="val 50009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" name="TextBox 93184">
              <a:extLst>
                <a:ext uri="{FF2B5EF4-FFF2-40B4-BE49-F238E27FC236}">
                  <a16:creationId xmlns:a16="http://schemas.microsoft.com/office/drawing/2014/main" id="{3ECEB854-808D-D340-B457-1BC298B8C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2348" y="5396948"/>
              <a:ext cx="1081931" cy="7524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ts val="1700"/>
                </a:lnSpc>
              </a:pPr>
              <a:r>
                <a:rPr lang="en-US" sz="1800" i="0">
                  <a:solidFill>
                    <a:srgbClr val="0070C0"/>
                  </a:solidFill>
                  <a:latin typeface="+mn-lt"/>
                  <a:cs typeface="Arial" charset="0"/>
                </a:rPr>
                <a:t>modified </a:t>
              </a:r>
            </a:p>
            <a:p>
              <a:pPr>
                <a:lnSpc>
                  <a:spcPts val="1700"/>
                </a:lnSpc>
              </a:pPr>
              <a:r>
                <a:rPr lang="en-US" sz="1800" i="0">
                  <a:solidFill>
                    <a:srgbClr val="0070C0"/>
                  </a:solidFill>
                  <a:latin typeface="+mn-lt"/>
                  <a:cs typeface="Arial" charset="0"/>
                </a:rPr>
                <a:t>link state </a:t>
              </a:r>
            </a:p>
            <a:p>
              <a:pPr>
                <a:lnSpc>
                  <a:spcPts val="1700"/>
                </a:lnSpc>
              </a:pPr>
              <a:r>
                <a:rPr lang="en-US" sz="1800" i="0">
                  <a:solidFill>
                    <a:srgbClr val="0070C0"/>
                  </a:solidFill>
                  <a:latin typeface="+mn-lt"/>
                  <a:cs typeface="Arial" charset="0"/>
                </a:rPr>
                <a:t>flooding</a:t>
              </a:r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173F7A7B-1583-A64A-9DC1-C6B97EB31313}"/>
              </a:ext>
            </a:extLst>
          </p:cNvPr>
          <p:cNvGrpSpPr>
            <a:grpSpLocks/>
          </p:cNvGrpSpPr>
          <p:nvPr/>
        </p:nvGrpSpPr>
        <p:grpSpPr bwMode="auto">
          <a:xfrm>
            <a:off x="5243596" y="4483662"/>
            <a:ext cx="2182726" cy="1516342"/>
            <a:chOff x="6863432" y="3135344"/>
            <a:chExt cx="2183363" cy="1516976"/>
          </a:xfrm>
        </p:grpSpPr>
        <p:sp>
          <p:nvSpPr>
            <p:cNvPr id="165" name="Right Arrow 119">
              <a:extLst>
                <a:ext uri="{FF2B5EF4-FFF2-40B4-BE49-F238E27FC236}">
                  <a16:creationId xmlns:a16="http://schemas.microsoft.com/office/drawing/2014/main" id="{1C5EDD2A-5B5F-0A4D-8668-74F541146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0889" y="3432312"/>
              <a:ext cx="606286" cy="159027"/>
            </a:xfrm>
            <a:prstGeom prst="rightArrow">
              <a:avLst>
                <a:gd name="adj1" fmla="val 50000"/>
                <a:gd name="adj2" fmla="val 50003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6" name="Right Arrow 120">
              <a:extLst>
                <a:ext uri="{FF2B5EF4-FFF2-40B4-BE49-F238E27FC236}">
                  <a16:creationId xmlns:a16="http://schemas.microsoft.com/office/drawing/2014/main" id="{C3ACBA8F-A6DE-4F48-A7D7-196C58D55A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11092" flipV="1">
              <a:off x="6556540" y="4184636"/>
              <a:ext cx="790370" cy="144998"/>
            </a:xfrm>
            <a:prstGeom prst="rightArrow">
              <a:avLst>
                <a:gd name="adj1" fmla="val 50000"/>
                <a:gd name="adj2" fmla="val 49992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7" name="Right Arrow 121">
              <a:extLst>
                <a:ext uri="{FF2B5EF4-FFF2-40B4-BE49-F238E27FC236}">
                  <a16:creationId xmlns:a16="http://schemas.microsoft.com/office/drawing/2014/main" id="{602E9C23-C75C-6C49-850B-658E74D8DB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36798" flipV="1">
              <a:off x="6951500" y="4136962"/>
              <a:ext cx="2095295" cy="178650"/>
            </a:xfrm>
            <a:prstGeom prst="rightArrow">
              <a:avLst>
                <a:gd name="adj1" fmla="val 50000"/>
                <a:gd name="adj2" fmla="val 50009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8" name="TextBox 122">
              <a:extLst>
                <a:ext uri="{FF2B5EF4-FFF2-40B4-BE49-F238E27FC236}">
                  <a16:creationId xmlns:a16="http://schemas.microsoft.com/office/drawing/2014/main" id="{77E44874-A122-AA44-A46F-6C9B2F567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3432" y="3135344"/>
              <a:ext cx="949319" cy="316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ts val="1700"/>
                </a:lnSpc>
              </a:pPr>
              <a:r>
                <a:rPr lang="en-US" sz="1800" i="0">
                  <a:solidFill>
                    <a:srgbClr val="C00000"/>
                  </a:solidFill>
                  <a:latin typeface="+mn-lt"/>
                  <a:cs typeface="Arial" charset="0"/>
                </a:rPr>
                <a:t>RSVP-TE</a:t>
              </a:r>
            </a:p>
          </p:txBody>
        </p:sp>
      </p:grpSp>
      <p:sp>
        <p:nvSpPr>
          <p:cNvPr id="169" name="Rectangle 3">
            <a:extLst>
              <a:ext uri="{FF2B5EF4-FFF2-40B4-BE49-F238E27FC236}">
                <a16:creationId xmlns:a16="http://schemas.microsoft.com/office/drawing/2014/main" id="{60B103AD-1C48-BC42-A29F-B371A495B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646" y="2941171"/>
            <a:ext cx="10947213" cy="1058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3200" i="0">
                <a:solidFill>
                  <a:srgbClr val="000000"/>
                </a:solidFill>
                <a:latin typeface="+mn-lt"/>
                <a:cs typeface="+mn-cs"/>
              </a:rPr>
              <a:t>entry MPLS router uses RSVP-TE signaling protocol to set up MPLS forwarding at downstream routers</a:t>
            </a:r>
          </a:p>
        </p:txBody>
      </p:sp>
      <p:sp>
        <p:nvSpPr>
          <p:cNvPr id="170" name="Text Box 83">
            <a:extLst>
              <a:ext uri="{FF2B5EF4-FFF2-40B4-BE49-F238E27FC236}">
                <a16:creationId xmlns:a16="http://schemas.microsoft.com/office/drawing/2014/main" id="{E7E31D70-BCFD-0C44-8E54-DC49147B9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9253" y="6298126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41825234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MPLS forwarding tables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85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73EB9AE-4B4B-4346-962C-323D97558A86}"/>
              </a:ext>
            </a:extLst>
          </p:cNvPr>
          <p:cNvGrpSpPr/>
          <p:nvPr/>
        </p:nvGrpSpPr>
        <p:grpSpPr>
          <a:xfrm>
            <a:off x="6348319" y="4936097"/>
            <a:ext cx="2661899" cy="1319944"/>
            <a:chOff x="6348319" y="4936097"/>
            <a:chExt cx="2661899" cy="1319944"/>
          </a:xfrm>
        </p:grpSpPr>
        <p:sp>
          <p:nvSpPr>
            <p:cNvPr id="219" name="Freeform 3">
              <a:extLst>
                <a:ext uri="{FF2B5EF4-FFF2-40B4-BE49-F238E27FC236}">
                  <a16:creationId xmlns:a16="http://schemas.microsoft.com/office/drawing/2014/main" id="{C2B16262-E527-A34C-BA93-364FB40B7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8319" y="4936097"/>
              <a:ext cx="2447925" cy="577850"/>
            </a:xfrm>
            <a:custGeom>
              <a:avLst/>
              <a:gdLst>
                <a:gd name="T0" fmla="*/ 2147483647 w 1542"/>
                <a:gd name="T1" fmla="*/ 2147483647 h 364"/>
                <a:gd name="T2" fmla="*/ 0 w 1542"/>
                <a:gd name="T3" fmla="*/ 2147483647 h 364"/>
                <a:gd name="T4" fmla="*/ 2147483647 w 1542"/>
                <a:gd name="T5" fmla="*/ 2147483647 h 364"/>
                <a:gd name="T6" fmla="*/ 2147483647 w 1542"/>
                <a:gd name="T7" fmla="*/ 0 h 364"/>
                <a:gd name="T8" fmla="*/ 2147483647 w 1542"/>
                <a:gd name="T9" fmla="*/ 2147483647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2" h="364">
                  <a:moveTo>
                    <a:pt x="839" y="8"/>
                  </a:moveTo>
                  <a:lnTo>
                    <a:pt x="0" y="364"/>
                  </a:lnTo>
                  <a:lnTo>
                    <a:pt x="1542" y="364"/>
                  </a:lnTo>
                  <a:lnTo>
                    <a:pt x="1127" y="0"/>
                  </a:lnTo>
                  <a:lnTo>
                    <a:pt x="839" y="8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1" name="Group 110">
              <a:extLst>
                <a:ext uri="{FF2B5EF4-FFF2-40B4-BE49-F238E27FC236}">
                  <a16:creationId xmlns:a16="http://schemas.microsoft.com/office/drawing/2014/main" id="{A9B6F810-1DA8-CD4B-9B9A-8E3E61B5A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68" y="5333703"/>
              <a:ext cx="2546350" cy="922338"/>
              <a:chOff x="679" y="3270"/>
              <a:chExt cx="1604" cy="581"/>
            </a:xfrm>
          </p:grpSpPr>
          <p:sp>
            <p:nvSpPr>
              <p:cNvPr id="222" name="Rectangle 111">
                <a:extLst>
                  <a:ext uri="{FF2B5EF4-FFF2-40B4-BE49-F238E27FC236}">
                    <a16:creationId xmlns:a16="http://schemas.microsoft.com/office/drawing/2014/main" id="{080EFBD4-EA9F-4B4C-BB14-48AF92D48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" y="3296"/>
                <a:ext cx="1533" cy="5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23" name="Text Box 112">
                <a:extLst>
                  <a:ext uri="{FF2B5EF4-FFF2-40B4-BE49-F238E27FC236}">
                    <a16:creationId xmlns:a16="http://schemas.microsoft.com/office/drawing/2014/main" id="{B9BCEF9A-45F9-8A4A-8E6C-199529FE5A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9" y="3270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24" name="Line 113">
                <a:extLst>
                  <a:ext uri="{FF2B5EF4-FFF2-40B4-BE49-F238E27FC236}">
                    <a16:creationId xmlns:a16="http://schemas.microsoft.com/office/drawing/2014/main" id="{71BE2D74-DC26-1442-AFB5-AAD87B9FC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9" y="3584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225" name="Text Box 114">
                <a:extLst>
                  <a:ext uri="{FF2B5EF4-FFF2-40B4-BE49-F238E27FC236}">
                    <a16:creationId xmlns:a16="http://schemas.microsoft.com/office/drawing/2014/main" id="{68E1F84E-9C74-1243-B51D-F4CD28DACE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0" y="3588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6        -      A       0</a:t>
                </a:r>
              </a:p>
            </p:txBody>
          </p:sp>
          <p:sp>
            <p:nvSpPr>
              <p:cNvPr id="226" name="Line 115">
                <a:extLst>
                  <a:ext uri="{FF2B5EF4-FFF2-40B4-BE49-F238E27FC236}">
                    <a16:creationId xmlns:a16="http://schemas.microsoft.com/office/drawing/2014/main" id="{93DCE101-756F-124D-98B0-9767B4E41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2" y="3303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227" name="Line 116">
                <a:extLst>
                  <a:ext uri="{FF2B5EF4-FFF2-40B4-BE49-F238E27FC236}">
                    <a16:creationId xmlns:a16="http://schemas.microsoft.com/office/drawing/2014/main" id="{EDD0C2CA-3B5E-1A43-88D5-257D16A4B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6" y="3306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228" name="Line 117">
                <a:extLst>
                  <a:ext uri="{FF2B5EF4-FFF2-40B4-BE49-F238E27FC236}">
                    <a16:creationId xmlns:a16="http://schemas.microsoft.com/office/drawing/2014/main" id="{46B29124-E64A-AB42-AB69-F312BBD42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9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9F890F5-B889-5B4F-8AC2-1385934F9348}"/>
              </a:ext>
            </a:extLst>
          </p:cNvPr>
          <p:cNvGrpSpPr/>
          <p:nvPr/>
        </p:nvGrpSpPr>
        <p:grpSpPr>
          <a:xfrm>
            <a:off x="6341409" y="1863350"/>
            <a:ext cx="2622550" cy="1714500"/>
            <a:chOff x="6341409" y="1863350"/>
            <a:chExt cx="2622550" cy="1714500"/>
          </a:xfrm>
        </p:grpSpPr>
        <p:sp>
          <p:nvSpPr>
            <p:cNvPr id="220" name="Freeform 5">
              <a:extLst>
                <a:ext uri="{FF2B5EF4-FFF2-40B4-BE49-F238E27FC236}">
                  <a16:creationId xmlns:a16="http://schemas.microsoft.com/office/drawing/2014/main" id="{6ABEC6E8-4445-0547-B162-E6AFDDE53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409" y="3066675"/>
              <a:ext cx="2589213" cy="511175"/>
            </a:xfrm>
            <a:custGeom>
              <a:avLst/>
              <a:gdLst>
                <a:gd name="T0" fmla="*/ 2147483647 w 1631"/>
                <a:gd name="T1" fmla="*/ 2147483647 h 322"/>
                <a:gd name="T2" fmla="*/ 2147483647 w 1631"/>
                <a:gd name="T3" fmla="*/ 0 h 322"/>
                <a:gd name="T4" fmla="*/ 2147483647 w 1631"/>
                <a:gd name="T5" fmla="*/ 0 h 322"/>
                <a:gd name="T6" fmla="*/ 0 w 1631"/>
                <a:gd name="T7" fmla="*/ 2147483647 h 322"/>
                <a:gd name="T8" fmla="*/ 2147483647 w 1631"/>
                <a:gd name="T9" fmla="*/ 2147483647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1" h="322">
                  <a:moveTo>
                    <a:pt x="123" y="322"/>
                  </a:moveTo>
                  <a:lnTo>
                    <a:pt x="1631" y="0"/>
                  </a:lnTo>
                  <a:lnTo>
                    <a:pt x="89" y="0"/>
                  </a:lnTo>
                  <a:lnTo>
                    <a:pt x="0" y="300"/>
                  </a:lnTo>
                  <a:lnTo>
                    <a:pt x="123" y="322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96969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9" name="Group 118">
              <a:extLst>
                <a:ext uri="{FF2B5EF4-FFF2-40B4-BE49-F238E27FC236}">
                  <a16:creationId xmlns:a16="http://schemas.microsoft.com/office/drawing/2014/main" id="{E7D28835-7AC3-3F4C-BDBC-E1A91D2C2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609" y="1863350"/>
              <a:ext cx="2546350" cy="1239838"/>
              <a:chOff x="3494" y="291"/>
              <a:chExt cx="1604" cy="781"/>
            </a:xfrm>
          </p:grpSpPr>
          <p:sp>
            <p:nvSpPr>
              <p:cNvPr id="230" name="Rectangle 119">
                <a:extLst>
                  <a:ext uri="{FF2B5EF4-FFF2-40B4-BE49-F238E27FC236}">
                    <a16:creationId xmlns:a16="http://schemas.microsoft.com/office/drawing/2014/main" id="{4BA74B4D-4F28-6844-BD61-1913BA4B4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317"/>
                <a:ext cx="1533" cy="745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31" name="Text Box 120">
                <a:extLst>
                  <a:ext uri="{FF2B5EF4-FFF2-40B4-BE49-F238E27FC236}">
                    <a16:creationId xmlns:a16="http://schemas.microsoft.com/office/drawing/2014/main" id="{CA6C1CFC-6CB9-E24A-BCFF-E161A0DB77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94" y="291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32" name="Line 121">
                <a:extLst>
                  <a:ext uri="{FF2B5EF4-FFF2-40B4-BE49-F238E27FC236}">
                    <a16:creationId xmlns:a16="http://schemas.microsoft.com/office/drawing/2014/main" id="{949DE82B-28E9-3B4D-AA3C-D4D602982C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4" y="605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233" name="Text Box 122">
                <a:extLst>
                  <a:ext uri="{FF2B5EF4-FFF2-40B4-BE49-F238E27FC236}">
                    <a16:creationId xmlns:a16="http://schemas.microsoft.com/office/drawing/2014/main" id="{6E2E79A9-DCDF-164A-8A0A-96A386C29A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5" y="609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10      6      A       1</a:t>
                </a:r>
              </a:p>
            </p:txBody>
          </p:sp>
          <p:sp>
            <p:nvSpPr>
              <p:cNvPr id="234" name="Line 123">
                <a:extLst>
                  <a:ext uri="{FF2B5EF4-FFF2-40B4-BE49-F238E27FC236}">
                    <a16:creationId xmlns:a16="http://schemas.microsoft.com/office/drawing/2014/main" id="{433E5963-7CBD-2F44-B2F7-4AACF9D47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57" y="324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235" name="Text Box 124">
                <a:extLst>
                  <a:ext uri="{FF2B5EF4-FFF2-40B4-BE49-F238E27FC236}">
                    <a16:creationId xmlns:a16="http://schemas.microsoft.com/office/drawing/2014/main" id="{5BF662DE-4BB8-B84F-B980-9F77A2063C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0" y="830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12      9      D       0</a:t>
                </a:r>
              </a:p>
            </p:txBody>
          </p:sp>
          <p:sp>
            <p:nvSpPr>
              <p:cNvPr id="236" name="Line 125">
                <a:extLst>
                  <a:ext uri="{FF2B5EF4-FFF2-40B4-BE49-F238E27FC236}">
                    <a16:creationId xmlns:a16="http://schemas.microsoft.com/office/drawing/2014/main" id="{5F740908-A1B6-A04A-96B2-3720B6234C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5" y="335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237" name="Line 126">
                <a:extLst>
                  <a:ext uri="{FF2B5EF4-FFF2-40B4-BE49-F238E27FC236}">
                    <a16:creationId xmlns:a16="http://schemas.microsoft.com/office/drawing/2014/main" id="{54E39628-0ECF-F043-851F-1E1E3EFA7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3" y="329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2310F5B-3DD5-7448-B7B8-CE790FE726DF}"/>
              </a:ext>
            </a:extLst>
          </p:cNvPr>
          <p:cNvGrpSpPr/>
          <p:nvPr/>
        </p:nvGrpSpPr>
        <p:grpSpPr>
          <a:xfrm>
            <a:off x="3571782" y="4888472"/>
            <a:ext cx="2546350" cy="1304925"/>
            <a:chOff x="3571782" y="4888472"/>
            <a:chExt cx="2546350" cy="1304925"/>
          </a:xfrm>
        </p:grpSpPr>
        <p:sp>
          <p:nvSpPr>
            <p:cNvPr id="218" name="Freeform 2">
              <a:extLst>
                <a:ext uri="{FF2B5EF4-FFF2-40B4-BE49-F238E27FC236}">
                  <a16:creationId xmlns:a16="http://schemas.microsoft.com/office/drawing/2014/main" id="{82716ED6-05E4-334B-91EE-B1EC80C9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882" y="4888472"/>
              <a:ext cx="2462212" cy="419100"/>
            </a:xfrm>
            <a:custGeom>
              <a:avLst/>
              <a:gdLst>
                <a:gd name="T0" fmla="*/ 2147483647 w 1551"/>
                <a:gd name="T1" fmla="*/ 2147483647 h 264"/>
                <a:gd name="T2" fmla="*/ 0 w 1551"/>
                <a:gd name="T3" fmla="*/ 2147483647 h 264"/>
                <a:gd name="T4" fmla="*/ 2147483647 w 1551"/>
                <a:gd name="T5" fmla="*/ 2147483647 h 264"/>
                <a:gd name="T6" fmla="*/ 2147483647 w 1551"/>
                <a:gd name="T7" fmla="*/ 0 h 264"/>
                <a:gd name="T8" fmla="*/ 2147483647 w 1551"/>
                <a:gd name="T9" fmla="*/ 2147483647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1" h="264">
                  <a:moveTo>
                    <a:pt x="1263" y="8"/>
                  </a:moveTo>
                  <a:lnTo>
                    <a:pt x="0" y="264"/>
                  </a:lnTo>
                  <a:lnTo>
                    <a:pt x="1536" y="264"/>
                  </a:lnTo>
                  <a:lnTo>
                    <a:pt x="1551" y="0"/>
                  </a:lnTo>
                  <a:lnTo>
                    <a:pt x="1263" y="8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8" name="Group 137">
              <a:extLst>
                <a:ext uri="{FF2B5EF4-FFF2-40B4-BE49-F238E27FC236}">
                  <a16:creationId xmlns:a16="http://schemas.microsoft.com/office/drawing/2014/main" id="{FEBC6843-606B-4F41-804E-F269AE29E1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1782" y="5271059"/>
              <a:ext cx="2546350" cy="922338"/>
              <a:chOff x="679" y="3270"/>
              <a:chExt cx="1604" cy="581"/>
            </a:xfrm>
          </p:grpSpPr>
          <p:sp>
            <p:nvSpPr>
              <p:cNvPr id="239" name="Rectangle 138">
                <a:extLst>
                  <a:ext uri="{FF2B5EF4-FFF2-40B4-BE49-F238E27FC236}">
                    <a16:creationId xmlns:a16="http://schemas.microsoft.com/office/drawing/2014/main" id="{4CCB2E59-9D3C-1A46-8804-DE9784E82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" y="3296"/>
                <a:ext cx="1533" cy="5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40" name="Text Box 139">
                <a:extLst>
                  <a:ext uri="{FF2B5EF4-FFF2-40B4-BE49-F238E27FC236}">
                    <a16:creationId xmlns:a16="http://schemas.microsoft.com/office/drawing/2014/main" id="{6251E42A-AB5F-484A-AE74-F120DFC9EC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9" y="3270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41" name="Line 140">
                <a:extLst>
                  <a:ext uri="{FF2B5EF4-FFF2-40B4-BE49-F238E27FC236}">
                    <a16:creationId xmlns:a16="http://schemas.microsoft.com/office/drawing/2014/main" id="{48550AFD-EB33-B94B-9E47-8276779B1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9" y="3584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242" name="Text Box 141">
                <a:extLst>
                  <a:ext uri="{FF2B5EF4-FFF2-40B4-BE49-F238E27FC236}">
                    <a16:creationId xmlns:a16="http://schemas.microsoft.com/office/drawing/2014/main" id="{707061C8-ACC2-F14E-B28A-24FC700989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0" y="3588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8        6      A       0</a:t>
                </a:r>
              </a:p>
            </p:txBody>
          </p:sp>
          <p:sp>
            <p:nvSpPr>
              <p:cNvPr id="243" name="Line 142">
                <a:extLst>
                  <a:ext uri="{FF2B5EF4-FFF2-40B4-BE49-F238E27FC236}">
                    <a16:creationId xmlns:a16="http://schemas.microsoft.com/office/drawing/2014/main" id="{F6028321-6CA8-0F40-B16A-85C805482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2" y="3303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244" name="Line 143">
                <a:extLst>
                  <a:ext uri="{FF2B5EF4-FFF2-40B4-BE49-F238E27FC236}">
                    <a16:creationId xmlns:a16="http://schemas.microsoft.com/office/drawing/2014/main" id="{89B04793-10A9-AC4C-A7C1-FAB97AEB0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6" y="3306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  <p:sp>
            <p:nvSpPr>
              <p:cNvPr id="245" name="Line 144">
                <a:extLst>
                  <a:ext uri="{FF2B5EF4-FFF2-40B4-BE49-F238E27FC236}">
                    <a16:creationId xmlns:a16="http://schemas.microsoft.com/office/drawing/2014/main" id="{1EBBB069-EFA9-9647-88A0-1180B13640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9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cs typeface="+mn-cs"/>
                </a:endParaRPr>
              </a:p>
            </p:txBody>
          </p:sp>
        </p:grp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409B71D9-C569-2E4B-A5EB-A57D6D3DA9C2}"/>
              </a:ext>
            </a:extLst>
          </p:cNvPr>
          <p:cNvGrpSpPr/>
          <p:nvPr/>
        </p:nvGrpSpPr>
        <p:grpSpPr>
          <a:xfrm>
            <a:off x="3582334" y="1260100"/>
            <a:ext cx="2546350" cy="2295525"/>
            <a:chOff x="1793875" y="1609725"/>
            <a:chExt cx="2546350" cy="2295525"/>
          </a:xfrm>
        </p:grpSpPr>
        <p:sp>
          <p:nvSpPr>
            <p:cNvPr id="247" name="Freeform 4">
              <a:extLst>
                <a:ext uri="{FF2B5EF4-FFF2-40B4-BE49-F238E27FC236}">
                  <a16:creationId xmlns:a16="http://schemas.microsoft.com/office/drawing/2014/main" id="{C05B965D-1EEA-3345-B7B4-D8BF75473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363" y="3106738"/>
              <a:ext cx="2433637" cy="798512"/>
            </a:xfrm>
            <a:custGeom>
              <a:avLst/>
              <a:gdLst>
                <a:gd name="T0" fmla="*/ 2147483647 w 1533"/>
                <a:gd name="T1" fmla="*/ 2147483647 h 503"/>
                <a:gd name="T2" fmla="*/ 2147483647 w 1533"/>
                <a:gd name="T3" fmla="*/ 0 h 503"/>
                <a:gd name="T4" fmla="*/ 0 w 1533"/>
                <a:gd name="T5" fmla="*/ 0 h 503"/>
                <a:gd name="T6" fmla="*/ 2147483647 w 1533"/>
                <a:gd name="T7" fmla="*/ 2147483647 h 503"/>
                <a:gd name="T8" fmla="*/ 2147483647 w 1533"/>
                <a:gd name="T9" fmla="*/ 2147483647 h 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3" h="503">
                  <a:moveTo>
                    <a:pt x="808" y="503"/>
                  </a:moveTo>
                  <a:lnTo>
                    <a:pt x="1533" y="0"/>
                  </a:lnTo>
                  <a:lnTo>
                    <a:pt x="0" y="0"/>
                  </a:lnTo>
                  <a:lnTo>
                    <a:pt x="685" y="481"/>
                  </a:lnTo>
                  <a:lnTo>
                    <a:pt x="808" y="503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96969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Rectangle 127">
              <a:extLst>
                <a:ext uri="{FF2B5EF4-FFF2-40B4-BE49-F238E27FC236}">
                  <a16:creationId xmlns:a16="http://schemas.microsoft.com/office/drawing/2014/main" id="{943486B6-3B33-4E4E-9295-604A4D426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088" y="1651000"/>
              <a:ext cx="2433637" cy="14351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9" name="Text Box 128">
              <a:extLst>
                <a:ext uri="{FF2B5EF4-FFF2-40B4-BE49-F238E27FC236}">
                  <a16:creationId xmlns:a16="http://schemas.microsoft.com/office/drawing/2014/main" id="{B2E451E6-B86A-FC47-91D2-C34C4AAF5E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3875" y="1609725"/>
              <a:ext cx="2546350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>
                  <a:solidFill>
                    <a:srgbClr val="000000"/>
                  </a:solidFill>
                  <a:latin typeface="Arial" charset="0"/>
                  <a:cs typeface="+mn-cs"/>
                </a:rPr>
                <a:t>  in         out                 out</a:t>
              </a:r>
            </a:p>
            <a:p>
              <a:pPr eaLnBrk="1" hangingPunct="1">
                <a:defRPr/>
              </a:pPr>
              <a:r>
                <a:rPr lang="en-US" sz="1400" i="0">
                  <a:solidFill>
                    <a:srgbClr val="000000"/>
                  </a:solidFill>
                  <a:latin typeface="Arial" charset="0"/>
                  <a:cs typeface="+mn-cs"/>
                </a:rPr>
                <a:t>label     label   dest    interface</a:t>
              </a:r>
            </a:p>
          </p:txBody>
        </p:sp>
        <p:sp>
          <p:nvSpPr>
            <p:cNvPr id="250" name="Line 129">
              <a:extLst>
                <a:ext uri="{FF2B5EF4-FFF2-40B4-BE49-F238E27FC236}">
                  <a16:creationId xmlns:a16="http://schemas.microsoft.com/office/drawing/2014/main" id="{BDA0B7A9-0758-2449-AF68-5E090CC463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7375" y="2108200"/>
              <a:ext cx="23923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251" name="Text Box 130">
              <a:extLst>
                <a:ext uri="{FF2B5EF4-FFF2-40B4-BE49-F238E27FC236}">
                  <a16:creationId xmlns:a16="http://schemas.microsoft.com/office/drawing/2014/main" id="{4A0596CB-4D57-3848-9391-C4A8A3859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4838" y="2114550"/>
              <a:ext cx="2381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>
                  <a:solidFill>
                    <a:srgbClr val="000000"/>
                  </a:solidFill>
                  <a:latin typeface="Arial" charset="0"/>
                  <a:cs typeface="+mn-cs"/>
                </a:rPr>
                <a:t>        10      A       0</a:t>
              </a:r>
            </a:p>
          </p:txBody>
        </p:sp>
        <p:sp>
          <p:nvSpPr>
            <p:cNvPr id="252" name="Line 131">
              <a:extLst>
                <a:ext uri="{FF2B5EF4-FFF2-40B4-BE49-F238E27FC236}">
                  <a16:creationId xmlns:a16="http://schemas.microsoft.com/office/drawing/2014/main" id="{892CE36D-9427-D44E-84AB-7D03304EC0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0138" y="1662113"/>
              <a:ext cx="1587" cy="1412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253" name="Text Box 132">
              <a:extLst>
                <a:ext uri="{FF2B5EF4-FFF2-40B4-BE49-F238E27FC236}">
                  <a16:creationId xmlns:a16="http://schemas.microsoft.com/office/drawing/2014/main" id="{C6B2D3D0-129A-E94D-9CC0-9D69A69F8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2455863"/>
              <a:ext cx="2381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>
                  <a:solidFill>
                    <a:srgbClr val="000000"/>
                  </a:solidFill>
                  <a:latin typeface="Arial" charset="0"/>
                  <a:cs typeface="+mn-cs"/>
                </a:rPr>
                <a:t>        12      D       0</a:t>
              </a:r>
            </a:p>
          </p:txBody>
        </p:sp>
        <p:sp>
          <p:nvSpPr>
            <p:cNvPr id="254" name="Line 133">
              <a:extLst>
                <a:ext uri="{FF2B5EF4-FFF2-40B4-BE49-F238E27FC236}">
                  <a16:creationId xmlns:a16="http://schemas.microsoft.com/office/drawing/2014/main" id="{D87D0D69-F4A8-E44A-B598-7F5BADA433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8463" y="1658938"/>
              <a:ext cx="1587" cy="1422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255" name="Line 134">
              <a:extLst>
                <a:ext uri="{FF2B5EF4-FFF2-40B4-BE49-F238E27FC236}">
                  <a16:creationId xmlns:a16="http://schemas.microsoft.com/office/drawing/2014/main" id="{61167F6E-49DD-2E46-846F-F3F98D828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788" y="1670050"/>
              <a:ext cx="1587" cy="14017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cs typeface="+mn-cs"/>
              </a:endParaRPr>
            </a:p>
          </p:txBody>
        </p:sp>
        <p:sp>
          <p:nvSpPr>
            <p:cNvPr id="256" name="Text Box 146">
              <a:extLst>
                <a:ext uri="{FF2B5EF4-FFF2-40B4-BE49-F238E27FC236}">
                  <a16:creationId xmlns:a16="http://schemas.microsoft.com/office/drawing/2014/main" id="{EB4AFCE0-5EBE-5149-8CA6-F475E5524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7850" y="2757488"/>
              <a:ext cx="2381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>
                  <a:solidFill>
                    <a:srgbClr val="000000"/>
                  </a:solidFill>
                  <a:latin typeface="Arial" charset="0"/>
                  <a:cs typeface="+mn-cs"/>
                </a:rPr>
                <a:t>          8      A       1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2BD2A27-CA79-3747-AD5F-B3EA164BD0AF}"/>
              </a:ext>
            </a:extLst>
          </p:cNvPr>
          <p:cNvGrpSpPr/>
          <p:nvPr/>
        </p:nvGrpSpPr>
        <p:grpSpPr>
          <a:xfrm>
            <a:off x="3005471" y="2904563"/>
            <a:ext cx="6187647" cy="2441483"/>
            <a:chOff x="2992024" y="3375211"/>
            <a:chExt cx="6187647" cy="2441483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CCA1C305-E041-4941-9AEA-18805F739D29}"/>
                </a:ext>
              </a:extLst>
            </p:cNvPr>
            <p:cNvGrpSpPr/>
            <p:nvPr/>
          </p:nvGrpSpPr>
          <p:grpSpPr>
            <a:xfrm>
              <a:off x="4502577" y="3971363"/>
              <a:ext cx="800044" cy="416858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08CDBB1-1F38-7F48-836E-B6E5C7B5AA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9920A8D-C9F8-C94F-8877-345E775DE4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2BF505B8-734D-9F4C-9AB4-3DB0003EA8A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076F7462-849F-A741-B5A8-E6AFFE366DA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CA07A77C-17B7-594C-9C1F-058B512A76F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790AF07F-1AF0-C142-89B7-4A5388DE08D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F3627550-6C97-504C-96E0-54B2BC757A3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1F7AA10F-C17E-734C-BC0B-B5C4F498C1B2}"/>
                </a:ext>
              </a:extLst>
            </p:cNvPr>
            <p:cNvGrpSpPr/>
            <p:nvPr/>
          </p:nvGrpSpPr>
          <p:grpSpPr>
            <a:xfrm>
              <a:off x="5963122" y="4006616"/>
              <a:ext cx="800044" cy="416858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EB75F260-AF78-5C42-A36E-ABCC91D5C37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87AC8B6D-0B61-2E42-BA0A-CB71C2DC0B7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5852113F-BB20-2F49-AEE4-82335B4E4C6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CBBF1C45-997B-074C-A138-03EEA0977BF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E9753822-EBA0-DC43-B9FE-7E103BC932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0140E77-EEFD-D344-AF27-6C18825665D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83254445-2606-D746-BE94-C18BE6773F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7C78173E-918D-6249-9D45-F67CE76B5FD0}"/>
                </a:ext>
              </a:extLst>
            </p:cNvPr>
            <p:cNvGrpSpPr/>
            <p:nvPr/>
          </p:nvGrpSpPr>
          <p:grpSpPr>
            <a:xfrm>
              <a:off x="5581851" y="5003023"/>
              <a:ext cx="800044" cy="416858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88F48514-17FF-0146-9698-D7C0F03839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009092E3-60B3-164F-A316-277265AC5A7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FCAA4410-2D6D-6145-8EEF-161FB3D889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4387B18F-CE78-4C41-9BA8-EB37B082248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1011784E-B450-FD4F-A12B-1F72F4D5B6A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A4F0A83E-1750-6446-A304-C184C5BA992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24D3F830-55C7-1540-82D6-9393CC0C79C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EAF5F4AF-1553-A944-A6F1-DC6C10532BED}"/>
                </a:ext>
              </a:extLst>
            </p:cNvPr>
            <p:cNvGrpSpPr/>
            <p:nvPr/>
          </p:nvGrpSpPr>
          <p:grpSpPr>
            <a:xfrm>
              <a:off x="7413364" y="5017556"/>
              <a:ext cx="800044" cy="416858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FC8FC781-18BC-A94D-9D8C-96DF76B6B86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E928D398-A97E-E140-9DEA-DF30655B7EA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86C45F4F-E0FE-0647-8FC1-54A0A966992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FBC13035-4D56-014E-8725-86EA6B5650A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7244683D-8614-2943-841E-955790189A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3132EDF5-4B73-814A-BE4A-A69AB9F7339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E1871928-C93B-B040-B83A-30F3781F82A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26" name="Line 76">
              <a:extLst>
                <a:ext uri="{FF2B5EF4-FFF2-40B4-BE49-F238E27FC236}">
                  <a16:creationId xmlns:a16="http://schemas.microsoft.com/office/drawing/2014/main" id="{D6A468A9-1FA1-E948-B763-8236176CF9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8087" y="3588498"/>
              <a:ext cx="752593" cy="5806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Line 77">
              <a:extLst>
                <a:ext uri="{FF2B5EF4-FFF2-40B4-BE49-F238E27FC236}">
                  <a16:creationId xmlns:a16="http://schemas.microsoft.com/office/drawing/2014/main" id="{AFAF3405-DDD8-6F4B-8C54-008F0C7E60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9160" y="4247079"/>
              <a:ext cx="688134" cy="23452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Line 78">
              <a:extLst>
                <a:ext uri="{FF2B5EF4-FFF2-40B4-BE49-F238E27FC236}">
                  <a16:creationId xmlns:a16="http://schemas.microsoft.com/office/drawing/2014/main" id="{B7B1F8CE-10DA-0647-B8D3-A5B5B45D91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99716" y="4232686"/>
              <a:ext cx="6667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79">
              <a:extLst>
                <a:ext uri="{FF2B5EF4-FFF2-40B4-BE49-F238E27FC236}">
                  <a16:creationId xmlns:a16="http://schemas.microsoft.com/office/drawing/2014/main" id="{F6835931-2CCC-4240-84AF-F91B73BC0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1756" y="4368987"/>
              <a:ext cx="607804" cy="677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Line 80">
              <a:extLst>
                <a:ext uri="{FF2B5EF4-FFF2-40B4-BE49-F238E27FC236}">
                  <a16:creationId xmlns:a16="http://schemas.microsoft.com/office/drawing/2014/main" id="{7F1DA1E7-52EE-3443-BA1E-BC838B280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80909" y="5253974"/>
              <a:ext cx="10382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1" name="Line 81">
              <a:extLst>
                <a:ext uri="{FF2B5EF4-FFF2-40B4-BE49-F238E27FC236}">
                  <a16:creationId xmlns:a16="http://schemas.microsoft.com/office/drawing/2014/main" id="{1B1F013C-DE45-9B4D-B181-0F65365EC3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66659" y="4367306"/>
              <a:ext cx="838200" cy="7143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82">
              <a:extLst>
                <a:ext uri="{FF2B5EF4-FFF2-40B4-BE49-F238E27FC236}">
                  <a16:creationId xmlns:a16="http://schemas.microsoft.com/office/drawing/2014/main" id="{F3A7F028-1974-094A-8DA1-14CC0849B2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8230" y="5272181"/>
              <a:ext cx="7016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 Box 84">
              <a:extLst>
                <a:ext uri="{FF2B5EF4-FFF2-40B4-BE49-F238E27FC236}">
                  <a16:creationId xmlns:a16="http://schemas.microsoft.com/office/drawing/2014/main" id="{DEE8F196-B8BB-DD4F-8012-8492EBF98C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66546" y="5449981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000000"/>
                  </a:solidFill>
                  <a:latin typeface="Arial" charset="0"/>
                </a:rPr>
                <a:t>R2</a:t>
              </a:r>
            </a:p>
          </p:txBody>
        </p:sp>
        <p:sp>
          <p:nvSpPr>
            <p:cNvPr id="134" name="Text Box 85">
              <a:extLst>
                <a:ext uri="{FF2B5EF4-FFF2-40B4-BE49-F238E27FC236}">
                  <a16:creationId xmlns:a16="http://schemas.microsoft.com/office/drawing/2014/main" id="{31615C8B-D883-714C-87DC-85E50194A4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5169" y="4056897"/>
              <a:ext cx="349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000000"/>
                  </a:solidFill>
                  <a:latin typeface="Arial" charset="0"/>
                </a:rPr>
                <a:t>D</a:t>
              </a:r>
            </a:p>
          </p:txBody>
        </p:sp>
        <p:sp>
          <p:nvSpPr>
            <p:cNvPr id="135" name="Text Box 86">
              <a:extLst>
                <a:ext uri="{FF2B5EF4-FFF2-40B4-BE49-F238E27FC236}">
                  <a16:creationId xmlns:a16="http://schemas.microsoft.com/office/drawing/2014/main" id="{03A6AE07-F4FE-DD42-8326-7B9D7F6EE0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52309" y="4448269"/>
              <a:ext cx="476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000000"/>
                  </a:solidFill>
                  <a:latin typeface="Arial" charset="0"/>
                </a:rPr>
                <a:t>R3</a:t>
              </a:r>
            </a:p>
          </p:txBody>
        </p:sp>
        <p:sp>
          <p:nvSpPr>
            <p:cNvPr id="136" name="Text Box 102">
              <a:extLst>
                <a:ext uri="{FF2B5EF4-FFF2-40B4-BE49-F238E27FC236}">
                  <a16:creationId xmlns:a16="http://schemas.microsoft.com/office/drawing/2014/main" id="{0C5BFEFF-00A9-3845-ACA4-891E641945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9721" y="4684806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000000"/>
                  </a:solidFill>
                  <a:latin typeface="Arial" charset="0"/>
                </a:rPr>
                <a:t>R5</a:t>
              </a:r>
            </a:p>
          </p:txBody>
        </p:sp>
        <p:sp>
          <p:nvSpPr>
            <p:cNvPr id="137" name="Text Box 108">
              <a:extLst>
                <a:ext uri="{FF2B5EF4-FFF2-40B4-BE49-F238E27FC236}">
                  <a16:creationId xmlns:a16="http://schemas.microsoft.com/office/drawing/2014/main" id="{1E0D3342-505B-C24E-BFDA-D04CF12FD5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43121" y="5089619"/>
              <a:ext cx="3365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000000"/>
                  </a:solidFill>
                  <a:latin typeface="Arial" charset="0"/>
                </a:rPr>
                <a:t>A</a:t>
              </a:r>
            </a:p>
          </p:txBody>
        </p:sp>
        <p:sp>
          <p:nvSpPr>
            <p:cNvPr id="138" name="Text Box 109">
              <a:extLst>
                <a:ext uri="{FF2B5EF4-FFF2-40B4-BE49-F238E27FC236}">
                  <a16:creationId xmlns:a16="http://schemas.microsoft.com/office/drawing/2014/main" id="{BE388218-BE5D-3841-91C3-13261572A5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3209" y="3735481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000000"/>
                  </a:solidFill>
                  <a:latin typeface="Arial" charset="0"/>
                </a:rPr>
                <a:t>R6</a:t>
              </a:r>
            </a:p>
          </p:txBody>
        </p:sp>
        <p:sp>
          <p:nvSpPr>
            <p:cNvPr id="139" name="Text Box 87">
              <a:extLst>
                <a:ext uri="{FF2B5EF4-FFF2-40B4-BE49-F238E27FC236}">
                  <a16:creationId xmlns:a16="http://schemas.microsoft.com/office/drawing/2014/main" id="{CBFE94AF-097D-1F48-BA05-00CBBC2CE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8609" y="4386356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>
                  <a:solidFill>
                    <a:srgbClr val="000000"/>
                  </a:solidFill>
                  <a:latin typeface="Arial" charset="0"/>
                </a:rPr>
                <a:t>R4</a:t>
              </a:r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20AF1C5B-2CAB-D34C-8F67-49DE4EA6E0F8}"/>
                </a:ext>
              </a:extLst>
            </p:cNvPr>
            <p:cNvGrpSpPr/>
            <p:nvPr/>
          </p:nvGrpSpPr>
          <p:grpSpPr>
            <a:xfrm>
              <a:off x="2992024" y="3375211"/>
              <a:ext cx="800044" cy="416858"/>
              <a:chOff x="7493876" y="2774731"/>
              <a:chExt cx="1481958" cy="894622"/>
            </a:xfrm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D577B434-BA2B-5048-8303-668D8541C9D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3E0E3127-FBD5-784D-9460-752548DA908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3" name="Group 142">
                <a:extLst>
                  <a:ext uri="{FF2B5EF4-FFF2-40B4-BE49-F238E27FC236}">
                    <a16:creationId xmlns:a16="http://schemas.microsoft.com/office/drawing/2014/main" id="{E00F7552-9938-BD43-B367-F1078D4050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402F5AF1-E782-0E45-8255-F70F36E7C6D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ADB91231-7CD0-2F41-84FA-5DCDF20879A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A0DA28C2-3453-6143-9478-48BBC945F57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D88CC48C-0664-C249-B122-BB1AFA82AAA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B410FA06-D796-E449-BA59-1CCF08938547}"/>
                </a:ext>
              </a:extLst>
            </p:cNvPr>
            <p:cNvGrpSpPr/>
            <p:nvPr/>
          </p:nvGrpSpPr>
          <p:grpSpPr>
            <a:xfrm>
              <a:off x="3036847" y="4226858"/>
              <a:ext cx="800044" cy="416858"/>
              <a:chOff x="7493876" y="2774731"/>
              <a:chExt cx="1481958" cy="894622"/>
            </a:xfrm>
          </p:grpSpPr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AE7AA12C-5FCC-A742-B80B-8182EE49EB2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0974557B-9511-4D4E-A016-326011BD62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712772EE-5934-E346-93A7-485179A2F8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7F07BF85-DCEC-CE40-8D93-74D61E51832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BCEF72A1-3B9B-E545-91B8-0552AC3890D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81973C5F-893B-0C47-A068-F2921F6F7A0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993966AB-94A3-3F47-AC6D-9DE515C29D5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6" name="Line 82">
              <a:extLst>
                <a:ext uri="{FF2B5EF4-FFF2-40B4-BE49-F238E27FC236}">
                  <a16:creationId xmlns:a16="http://schemas.microsoft.com/office/drawing/2014/main" id="{4D68AB6F-BD41-6240-8717-7BBD819CB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65510" y="4235861"/>
              <a:ext cx="7016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57" name="Text Box 83">
            <a:extLst>
              <a:ext uri="{FF2B5EF4-FFF2-40B4-BE49-F238E27FC236}">
                <a16:creationId xmlns:a16="http://schemas.microsoft.com/office/drawing/2014/main" id="{06060299-33A5-D342-A46D-14CD05A11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9594" y="499474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EFDB6D3-9CA0-8E40-AD50-5C4528BA9BB4}"/>
              </a:ext>
            </a:extLst>
          </p:cNvPr>
          <p:cNvGrpSpPr/>
          <p:nvPr/>
        </p:nvGrpSpPr>
        <p:grpSpPr>
          <a:xfrm>
            <a:off x="5231373" y="3473264"/>
            <a:ext cx="3230562" cy="1343025"/>
            <a:chOff x="3335338" y="3876675"/>
            <a:chExt cx="3230562" cy="1343025"/>
          </a:xfrm>
        </p:grpSpPr>
        <p:sp>
          <p:nvSpPr>
            <p:cNvPr id="258" name="Text Box 103">
              <a:extLst>
                <a:ext uri="{FF2B5EF4-FFF2-40B4-BE49-F238E27FC236}">
                  <a16:creationId xmlns:a16="http://schemas.microsoft.com/office/drawing/2014/main" id="{304D411B-393B-FF44-8517-B7144F7ED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83325" y="4897438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59" name="Text Box 104">
              <a:extLst>
                <a:ext uri="{FF2B5EF4-FFF2-40B4-BE49-F238E27FC236}">
                  <a16:creationId xmlns:a16="http://schemas.microsoft.com/office/drawing/2014/main" id="{5176358E-A33A-1C4E-8AF3-AE2CB9F2FA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24425" y="4164013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>
                  <a:solidFill>
                    <a:srgbClr val="000000"/>
                  </a:solidFill>
                  <a:latin typeface="Arial" charset="0"/>
                  <a:cs typeface="+mn-cs"/>
                </a:rPr>
                <a:t>1</a:t>
              </a:r>
            </a:p>
          </p:txBody>
        </p:sp>
        <p:sp>
          <p:nvSpPr>
            <p:cNvPr id="260" name="Text Box 105">
              <a:extLst>
                <a:ext uri="{FF2B5EF4-FFF2-40B4-BE49-F238E27FC236}">
                  <a16:creationId xmlns:a16="http://schemas.microsoft.com/office/drawing/2014/main" id="{C80D24C2-438F-B94C-9C34-9CE6C1613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3889375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61" name="Text Box 107">
              <a:extLst>
                <a:ext uri="{FF2B5EF4-FFF2-40B4-BE49-F238E27FC236}">
                  <a16:creationId xmlns:a16="http://schemas.microsoft.com/office/drawing/2014/main" id="{382D4E86-900D-1E4F-AB13-4728C00251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538" y="3876675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62" name="Text Box 135">
              <a:extLst>
                <a:ext uri="{FF2B5EF4-FFF2-40B4-BE49-F238E27FC236}">
                  <a16:creationId xmlns:a16="http://schemas.microsoft.com/office/drawing/2014/main" id="{4D5AE950-9C98-1A45-B2E0-FC16A048D5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338" y="4198938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>
                  <a:solidFill>
                    <a:srgbClr val="000000"/>
                  </a:solidFill>
                  <a:latin typeface="Arial" charset="0"/>
                  <a:cs typeface="+mn-cs"/>
                </a:rPr>
                <a:t>1</a:t>
              </a:r>
            </a:p>
          </p:txBody>
        </p:sp>
        <p:sp>
          <p:nvSpPr>
            <p:cNvPr id="263" name="Text Box 145">
              <a:extLst>
                <a:ext uri="{FF2B5EF4-FFF2-40B4-BE49-F238E27FC236}">
                  <a16:creationId xmlns:a16="http://schemas.microsoft.com/office/drawing/2014/main" id="{77549FD6-AAA9-EC46-874A-18A2A01058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863" y="4914900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</p:grpSp>
      <p:sp>
        <p:nvSpPr>
          <p:cNvPr id="264" name="Freeform 1">
            <a:extLst>
              <a:ext uri="{FF2B5EF4-FFF2-40B4-BE49-F238E27FC236}">
                <a16:creationId xmlns:a16="http://schemas.microsoft.com/office/drawing/2014/main" id="{A7A673D1-A77D-D543-8228-881090BA5ACA}"/>
              </a:ext>
            </a:extLst>
          </p:cNvPr>
          <p:cNvSpPr>
            <a:spLocks/>
          </p:cNvSpPr>
          <p:nvPr/>
        </p:nvSpPr>
        <p:spPr bwMode="auto">
          <a:xfrm>
            <a:off x="3939709" y="3070038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9593 w 4873812"/>
              <a:gd name="connsiteY1" fmla="*/ 589766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859593" y="589766"/>
                </a:lnTo>
                <a:lnTo>
                  <a:pt x="2689691" y="600785"/>
                </a:lnTo>
                <a:lnTo>
                  <a:pt x="3800737" y="1596061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242F7B8-A255-3646-A652-61B617405F25}"/>
              </a:ext>
            </a:extLst>
          </p:cNvPr>
          <p:cNvGrpSpPr/>
          <p:nvPr/>
        </p:nvGrpSpPr>
        <p:grpSpPr>
          <a:xfrm>
            <a:off x="3697941" y="1842247"/>
            <a:ext cx="5199529" cy="4298576"/>
            <a:chOff x="3697941" y="1842247"/>
            <a:chExt cx="5199529" cy="4298576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9D5EF23-F2CB-1941-B21D-2519D0BB07E2}"/>
                </a:ext>
              </a:extLst>
            </p:cNvPr>
            <p:cNvSpPr/>
            <p:nvPr/>
          </p:nvSpPr>
          <p:spPr>
            <a:xfrm>
              <a:off x="3697941" y="1842247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Rectangle 264">
              <a:extLst>
                <a:ext uri="{FF2B5EF4-FFF2-40B4-BE49-F238E27FC236}">
                  <a16:creationId xmlns:a16="http://schemas.microsoft.com/office/drawing/2014/main" id="{0F941672-7B9C-6841-B5AC-074052F7CA6A}"/>
                </a:ext>
              </a:extLst>
            </p:cNvPr>
            <p:cNvSpPr/>
            <p:nvPr/>
          </p:nvSpPr>
          <p:spPr>
            <a:xfrm>
              <a:off x="6539753" y="2424953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Rectangle 265">
              <a:extLst>
                <a:ext uri="{FF2B5EF4-FFF2-40B4-BE49-F238E27FC236}">
                  <a16:creationId xmlns:a16="http://schemas.microsoft.com/office/drawing/2014/main" id="{F45320F8-F201-BD4F-9DCE-BA5F8827645D}"/>
                </a:ext>
              </a:extLst>
            </p:cNvPr>
            <p:cNvSpPr/>
            <p:nvPr/>
          </p:nvSpPr>
          <p:spPr>
            <a:xfrm>
              <a:off x="6571129" y="5912223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6505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" grpId="0" animBg="1"/>
      <p:bldP spid="264" grpId="1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layer, LANs: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>
                <a:solidFill>
                  <a:schemeClr val="bg1">
                    <a:lumMod val="8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6544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Datacenter networks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87</a:t>
            </a:fld>
            <a:endParaRPr lang="en-US"/>
          </a:p>
        </p:txBody>
      </p:sp>
      <p:sp>
        <p:nvSpPr>
          <p:cNvPr id="80" name="Rectangle 6">
            <a:extLst>
              <a:ext uri="{FF2B5EF4-FFF2-40B4-BE49-F238E27FC236}">
                <a16:creationId xmlns:a16="http://schemas.microsoft.com/office/drawing/2014/main" id="{E4D728B5-3C3F-924A-9CDF-27480A919CB3}"/>
              </a:ext>
            </a:extLst>
          </p:cNvPr>
          <p:cNvSpPr txBox="1">
            <a:spLocks noChangeArrowheads="1"/>
          </p:cNvSpPr>
          <p:nvPr/>
        </p:nvSpPr>
        <p:spPr>
          <a:xfrm>
            <a:off x="977152" y="1293906"/>
            <a:ext cx="10210800" cy="197373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sz="3200"/>
              <a:t>10’s to 100’s of thousands of hosts, often closely coupled, in close proximity: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/>
              <a:t>e-business (e.g. Amazon)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/>
              <a:t>content-servers (e.g., YouTube, Akamai, Apple, Microsoft)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/>
              <a:t>search engines, data mining (e.g., Google)</a:t>
            </a:r>
          </a:p>
          <a:p>
            <a:pPr>
              <a:defRPr/>
            </a:pPr>
            <a:endParaRPr lang="en-US">
              <a:latin typeface="Gill Sans MT" charset="0"/>
            </a:endParaRPr>
          </a:p>
        </p:txBody>
      </p:sp>
      <p:sp>
        <p:nvSpPr>
          <p:cNvPr id="81" name="Rectangle 6">
            <a:extLst>
              <a:ext uri="{FF2B5EF4-FFF2-40B4-BE49-F238E27FC236}">
                <a16:creationId xmlns:a16="http://schemas.microsoft.com/office/drawing/2014/main" id="{D3EF5B0D-E7CD-5644-B7EA-B471327DD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478773"/>
            <a:ext cx="5772243" cy="3056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SzPct val="100000"/>
              <a:buNone/>
              <a:defRPr/>
            </a:pPr>
            <a:r>
              <a:rPr lang="en-US" sz="3200" i="0">
                <a:cs typeface="+mn-cs"/>
              </a:rPr>
              <a:t>challenges:</a:t>
            </a:r>
          </a:p>
          <a:p>
            <a:pPr marL="466725" lvl="1" indent="-280988">
              <a:defRPr/>
            </a:pPr>
            <a:r>
              <a:rPr lang="en-US" sz="2800" i="0">
                <a:cs typeface="+mn-cs"/>
              </a:rPr>
              <a:t>multiple applications, each serving massive numbers of clients </a:t>
            </a:r>
          </a:p>
          <a:p>
            <a:pPr marL="466725" lvl="1" indent="-280988">
              <a:defRPr/>
            </a:pPr>
            <a:r>
              <a:rPr lang="en-US" sz="2800"/>
              <a:t>reliability</a:t>
            </a:r>
            <a:endParaRPr lang="en-US" sz="2800" i="0">
              <a:cs typeface="+mn-cs"/>
            </a:endParaRPr>
          </a:p>
          <a:p>
            <a:pPr marL="466725" lvl="1" indent="-280988">
              <a:defRPr/>
            </a:pPr>
            <a:r>
              <a:rPr lang="en-US" sz="2800" i="0">
                <a:cs typeface="+mn-cs"/>
              </a:rPr>
              <a:t>managing/balancing load, avoiding processing, networking, data bottlenecks  </a:t>
            </a:r>
          </a:p>
        </p:txBody>
      </p:sp>
      <p:pic>
        <p:nvPicPr>
          <p:cNvPr id="82" name="Picture 1">
            <a:extLst>
              <a:ext uri="{FF2B5EF4-FFF2-40B4-BE49-F238E27FC236}">
                <a16:creationId xmlns:a16="http://schemas.microsoft.com/office/drawing/2014/main" id="{EF697C9C-05DB-EC46-A107-B9EED28B84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6079" y="3303307"/>
            <a:ext cx="3527425" cy="2522538"/>
          </a:xfrm>
          <a:prstGeom prst="rect">
            <a:avLst/>
          </a:prstGeom>
          <a:noFill/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" name="TextBox 3">
            <a:extLst>
              <a:ext uri="{FF2B5EF4-FFF2-40B4-BE49-F238E27FC236}">
                <a16:creationId xmlns:a16="http://schemas.microsoft.com/office/drawing/2014/main" id="{8A4A2A11-339C-0B43-A8FB-3B9DF32DF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35" y="5924644"/>
            <a:ext cx="479453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>
                <a:latin typeface="Arial" charset="0"/>
                <a:cs typeface="Arial" charset="0"/>
              </a:rPr>
              <a:t>Inside a 40-ft Microsoft container, Chicago data center</a:t>
            </a:r>
          </a:p>
        </p:txBody>
      </p:sp>
    </p:spTree>
    <p:extLst>
      <p:ext uri="{BB962C8B-B14F-4D97-AF65-F5344CB8AC3E}">
        <p14:creationId xmlns:p14="http://schemas.microsoft.com/office/powerpoint/2010/main" val="16775379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6" name="Group 3045">
            <a:extLst>
              <a:ext uri="{FF2B5EF4-FFF2-40B4-BE49-F238E27FC236}">
                <a16:creationId xmlns:a16="http://schemas.microsoft.com/office/drawing/2014/main" id="{C01B87A7-7127-F442-AE4E-E3462A230005}"/>
              </a:ext>
            </a:extLst>
          </p:cNvPr>
          <p:cNvGrpSpPr/>
          <p:nvPr/>
        </p:nvGrpSpPr>
        <p:grpSpPr>
          <a:xfrm>
            <a:off x="1479177" y="1790700"/>
            <a:ext cx="5700821" cy="1085176"/>
            <a:chOff x="1411941" y="1759372"/>
            <a:chExt cx="5700821" cy="1085176"/>
          </a:xfrm>
        </p:grpSpPr>
        <p:cxnSp>
          <p:nvCxnSpPr>
            <p:cNvPr id="3031" name="Straight Connector 3030">
              <a:extLst>
                <a:ext uri="{FF2B5EF4-FFF2-40B4-BE49-F238E27FC236}">
                  <a16:creationId xmlns:a16="http://schemas.microsoft.com/office/drawing/2014/main" id="{4DACBBAE-EE17-2746-A9E7-933C0B692B39}"/>
                </a:ext>
              </a:extLst>
            </p:cNvPr>
            <p:cNvCxnSpPr>
              <a:endCxn id="1070" idx="9"/>
            </p:cNvCxnSpPr>
            <p:nvPr/>
          </p:nvCxnSpPr>
          <p:spPr>
            <a:xfrm flipV="1">
              <a:off x="1411941" y="1792398"/>
              <a:ext cx="2243429" cy="9239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Straight Connector 3031">
              <a:extLst>
                <a:ext uri="{FF2B5EF4-FFF2-40B4-BE49-F238E27FC236}">
                  <a16:creationId xmlns:a16="http://schemas.microsoft.com/office/drawing/2014/main" id="{CD27CBCF-5CF5-3043-B26E-78688B2819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25388" y="1790700"/>
              <a:ext cx="4493570" cy="93905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Straight Connector 3033">
              <a:extLst>
                <a:ext uri="{FF2B5EF4-FFF2-40B4-BE49-F238E27FC236}">
                  <a16:creationId xmlns:a16="http://schemas.microsoft.com/office/drawing/2014/main" id="{365D6AA2-2F56-F246-9061-DA47F2E70630}"/>
                </a:ext>
              </a:extLst>
            </p:cNvPr>
            <p:cNvCxnSpPr>
              <a:cxnSpLocks/>
              <a:endCxn id="1070" idx="9"/>
            </p:cNvCxnSpPr>
            <p:nvPr/>
          </p:nvCxnSpPr>
          <p:spPr>
            <a:xfrm flipV="1">
              <a:off x="3016624" y="1792398"/>
              <a:ext cx="638746" cy="10225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6" name="Straight Connector 3035">
              <a:extLst>
                <a:ext uri="{FF2B5EF4-FFF2-40B4-BE49-F238E27FC236}">
                  <a16:creationId xmlns:a16="http://schemas.microsoft.com/office/drawing/2014/main" id="{D5D74B17-E669-FE4C-90E2-AB4FFE11BB70}"/>
                </a:ext>
              </a:extLst>
            </p:cNvPr>
            <p:cNvCxnSpPr>
              <a:cxnSpLocks/>
              <a:endCxn id="1070" idx="13"/>
            </p:cNvCxnSpPr>
            <p:nvPr/>
          </p:nvCxnSpPr>
          <p:spPr>
            <a:xfrm flipH="1" flipV="1">
              <a:off x="3558254" y="1759372"/>
              <a:ext cx="1022712" cy="105384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8" name="Straight Connector 3037">
              <a:extLst>
                <a:ext uri="{FF2B5EF4-FFF2-40B4-BE49-F238E27FC236}">
                  <a16:creationId xmlns:a16="http://schemas.microsoft.com/office/drawing/2014/main" id="{525EBE08-7479-054B-BB61-1565F65EA5BD}"/>
                </a:ext>
              </a:extLst>
            </p:cNvPr>
            <p:cNvCxnSpPr>
              <a:cxnSpLocks/>
              <a:endCxn id="1070" idx="9"/>
            </p:cNvCxnSpPr>
            <p:nvPr/>
          </p:nvCxnSpPr>
          <p:spPr>
            <a:xfrm flipH="1" flipV="1">
              <a:off x="3655370" y="1792398"/>
              <a:ext cx="3457392" cy="105215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0" name="Straight Connector 3039">
              <a:extLst>
                <a:ext uri="{FF2B5EF4-FFF2-40B4-BE49-F238E27FC236}">
                  <a16:creationId xmlns:a16="http://schemas.microsoft.com/office/drawing/2014/main" id="{3FA1EC99-9B3B-1F4B-9262-9BB2D13C8A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85160" y="1759372"/>
              <a:ext cx="2906904" cy="100257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2" name="Straight Connector 3041">
              <a:extLst>
                <a:ext uri="{FF2B5EF4-FFF2-40B4-BE49-F238E27FC236}">
                  <a16:creationId xmlns:a16="http://schemas.microsoft.com/office/drawing/2014/main" id="{7091C08B-B764-4044-B56B-33E0E4C0C11F}"/>
                </a:ext>
              </a:extLst>
            </p:cNvPr>
            <p:cNvCxnSpPr>
              <a:cxnSpLocks/>
              <a:endCxn id="1266" idx="6"/>
            </p:cNvCxnSpPr>
            <p:nvPr/>
          </p:nvCxnSpPr>
          <p:spPr>
            <a:xfrm flipH="1" flipV="1">
              <a:off x="6032171" y="1818912"/>
              <a:ext cx="1009432" cy="97436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3" name="Straight Connector 3042">
              <a:extLst>
                <a:ext uri="{FF2B5EF4-FFF2-40B4-BE49-F238E27FC236}">
                  <a16:creationId xmlns:a16="http://schemas.microsoft.com/office/drawing/2014/main" id="{52F9EC65-3D9A-FE4E-8A58-70BB083F633E}"/>
                </a:ext>
              </a:extLst>
            </p:cNvPr>
            <p:cNvCxnSpPr>
              <a:cxnSpLocks/>
              <a:endCxn id="1266" idx="12"/>
            </p:cNvCxnSpPr>
            <p:nvPr/>
          </p:nvCxnSpPr>
          <p:spPr>
            <a:xfrm flipV="1">
              <a:off x="4549326" y="1819056"/>
              <a:ext cx="1290280" cy="9742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Datacenter networks: network elements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88</a:t>
            </a:fld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C19F489-33B2-3749-BFA1-4C8997D87B0C}"/>
              </a:ext>
            </a:extLst>
          </p:cNvPr>
          <p:cNvSpPr txBox="1"/>
          <p:nvPr/>
        </p:nvSpPr>
        <p:spPr bwMode="auto">
          <a:xfrm>
            <a:off x="8168548" y="5355232"/>
            <a:ext cx="3482235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Server racks</a:t>
            </a:r>
            <a:endParaRPr lang="en-US" sz="2400">
              <a:solidFill>
                <a:prstClr val="black"/>
              </a:solidFill>
              <a:latin typeface="Calibri"/>
            </a:endParaRPr>
          </a:p>
          <a:p>
            <a:pPr marL="342900" indent="-223838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i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20- 40 server blades: hosts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FB15393-9320-AD40-A920-9F6F10E726A5}"/>
              </a:ext>
            </a:extLst>
          </p:cNvPr>
          <p:cNvSpPr txBox="1"/>
          <p:nvPr/>
        </p:nvSpPr>
        <p:spPr bwMode="auto">
          <a:xfrm>
            <a:off x="8085439" y="4357127"/>
            <a:ext cx="3774867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Top of Rack (TOR) switch</a:t>
            </a:r>
          </a:p>
          <a:p>
            <a:pPr marL="342900" indent="-223838" eaLnBrk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i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one per rack</a:t>
            </a:r>
          </a:p>
          <a:p>
            <a:pPr marL="342900" indent="-223838" eaLnBrk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>
                <a:solidFill>
                  <a:prstClr val="black"/>
                </a:solidFill>
                <a:latin typeface="Calibri"/>
              </a:rPr>
              <a:t>40-100Gbps Ethernet to blades      </a:t>
            </a:r>
            <a:endParaRPr lang="en-US" sz="2000" i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2086" name="TextBox 2085">
            <a:extLst>
              <a:ext uri="{FF2B5EF4-FFF2-40B4-BE49-F238E27FC236}">
                <a16:creationId xmlns:a16="http://schemas.microsoft.com/office/drawing/2014/main" id="{053E7DEC-F98A-0E4C-BFF7-FD0AB93149B1}"/>
              </a:ext>
            </a:extLst>
          </p:cNvPr>
          <p:cNvSpPr txBox="1"/>
          <p:nvPr/>
        </p:nvSpPr>
        <p:spPr bwMode="auto">
          <a:xfrm>
            <a:off x="8130262" y="3460657"/>
            <a:ext cx="3774867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Tier-2 switches</a:t>
            </a:r>
          </a:p>
          <a:p>
            <a:pPr marL="342900" indent="-223838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>
                <a:latin typeface="Calibri"/>
              </a:rPr>
              <a:t>connecting to  ~16 TORs below</a:t>
            </a:r>
            <a:endParaRPr lang="en-US" sz="2000" i="0">
              <a:latin typeface="Calibri"/>
            </a:endParaRPr>
          </a:p>
        </p:txBody>
      </p:sp>
      <p:grpSp>
        <p:nvGrpSpPr>
          <p:cNvPr id="2210" name="Group 2209">
            <a:extLst>
              <a:ext uri="{FF2B5EF4-FFF2-40B4-BE49-F238E27FC236}">
                <a16:creationId xmlns:a16="http://schemas.microsoft.com/office/drawing/2014/main" id="{13DE82CA-DD22-694A-A97F-01C7E541FE0C}"/>
              </a:ext>
            </a:extLst>
          </p:cNvPr>
          <p:cNvGrpSpPr/>
          <p:nvPr/>
        </p:nvGrpSpPr>
        <p:grpSpPr>
          <a:xfrm>
            <a:off x="7582180" y="4489205"/>
            <a:ext cx="267360" cy="997195"/>
            <a:chOff x="6424161" y="4488570"/>
            <a:chExt cx="267360" cy="997195"/>
          </a:xfrm>
        </p:grpSpPr>
        <p:grpSp>
          <p:nvGrpSpPr>
            <p:cNvPr id="2211" name="Group 506">
              <a:extLst>
                <a:ext uri="{FF2B5EF4-FFF2-40B4-BE49-F238E27FC236}">
                  <a16:creationId xmlns:a16="http://schemas.microsoft.com/office/drawing/2014/main" id="{AD06A772-1A23-D747-9DC2-05E45DF50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24161" y="4637077"/>
              <a:ext cx="235570" cy="848688"/>
              <a:chOff x="6395998" y="3062424"/>
              <a:chExt cx="564403" cy="837478"/>
            </a:xfrm>
          </p:grpSpPr>
          <p:sp>
            <p:nvSpPr>
              <p:cNvPr id="2233" name="Rectangle 2232">
                <a:extLst>
                  <a:ext uri="{FF2B5EF4-FFF2-40B4-BE49-F238E27FC236}">
                    <a16:creationId xmlns:a16="http://schemas.microsoft.com/office/drawing/2014/main" id="{6E750B71-77FD-0D4B-B6D0-F545DE2E9082}"/>
                  </a:ext>
                </a:extLst>
              </p:cNvPr>
              <p:cNvSpPr/>
              <p:nvPr/>
            </p:nvSpPr>
            <p:spPr>
              <a:xfrm>
                <a:off x="6509786" y="3061857"/>
                <a:ext cx="447707" cy="742536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4" name="Straight Connector 2233">
                <a:extLst>
                  <a:ext uri="{FF2B5EF4-FFF2-40B4-BE49-F238E27FC236}">
                    <a16:creationId xmlns:a16="http://schemas.microsoft.com/office/drawing/2014/main" id="{823776B1-A44D-9E42-BD23-BBDCDD322B5F}"/>
                  </a:ext>
                </a:extLst>
              </p:cNvPr>
              <p:cNvCxnSpPr/>
              <p:nvPr/>
            </p:nvCxnSpPr>
            <p:spPr>
              <a:xfrm flipV="1">
                <a:off x="6847057" y="3061857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5" name="Rectangle 2234">
                <a:extLst>
                  <a:ext uri="{FF2B5EF4-FFF2-40B4-BE49-F238E27FC236}">
                    <a16:creationId xmlns:a16="http://schemas.microsoft.com/office/drawing/2014/main" id="{81088A6C-BEE7-6E48-9B05-16BD01ECE6EC}"/>
                  </a:ext>
                </a:extLst>
              </p:cNvPr>
              <p:cNvSpPr/>
              <p:nvPr/>
            </p:nvSpPr>
            <p:spPr>
              <a:xfrm>
                <a:off x="6476953" y="3071256"/>
                <a:ext cx="131327" cy="1159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6" name="Straight Connector 2235">
                <a:extLst>
                  <a:ext uri="{FF2B5EF4-FFF2-40B4-BE49-F238E27FC236}">
                    <a16:creationId xmlns:a16="http://schemas.microsoft.com/office/drawing/2014/main" id="{668F23B5-2030-B842-8628-4E119C7D48FB}"/>
                  </a:ext>
                </a:extLst>
              </p:cNvPr>
              <p:cNvCxnSpPr/>
              <p:nvPr/>
            </p:nvCxnSpPr>
            <p:spPr>
              <a:xfrm flipV="1">
                <a:off x="6396367" y="3061857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7" name="Rectangle 2236">
                <a:extLst>
                  <a:ext uri="{FF2B5EF4-FFF2-40B4-BE49-F238E27FC236}">
                    <a16:creationId xmlns:a16="http://schemas.microsoft.com/office/drawing/2014/main" id="{8221FFC8-C649-0843-94EA-7D3D4CA7C07F}"/>
                  </a:ext>
                </a:extLst>
              </p:cNvPr>
              <p:cNvSpPr/>
              <p:nvPr/>
            </p:nvSpPr>
            <p:spPr>
              <a:xfrm>
                <a:off x="6817210" y="3702567"/>
                <a:ext cx="131327" cy="1159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238" name="Rectangle 2237">
                <a:extLst>
                  <a:ext uri="{FF2B5EF4-FFF2-40B4-BE49-F238E27FC236}">
                    <a16:creationId xmlns:a16="http://schemas.microsoft.com/office/drawing/2014/main" id="{AC21620A-0DE4-A248-99E3-D09659F2A896}"/>
                  </a:ext>
                </a:extLst>
              </p:cNvPr>
              <p:cNvSpPr/>
              <p:nvPr/>
            </p:nvSpPr>
            <p:spPr>
              <a:xfrm>
                <a:off x="6405320" y="3157415"/>
                <a:ext cx="444723" cy="74253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9" name="Straight Connector 2238">
                <a:extLst>
                  <a:ext uri="{FF2B5EF4-FFF2-40B4-BE49-F238E27FC236}">
                    <a16:creationId xmlns:a16="http://schemas.microsoft.com/office/drawing/2014/main" id="{A57356A9-04B9-584D-8D3C-37D57DA33563}"/>
                  </a:ext>
                </a:extLst>
              </p:cNvPr>
              <p:cNvCxnSpPr/>
              <p:nvPr/>
            </p:nvCxnSpPr>
            <p:spPr>
              <a:xfrm flipV="1">
                <a:off x="6847057" y="3804392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40" name="Group 544">
                <a:extLst>
                  <a:ext uri="{FF2B5EF4-FFF2-40B4-BE49-F238E27FC236}">
                    <a16:creationId xmlns:a16="http://schemas.microsoft.com/office/drawing/2014/main" id="{21D16045-4289-1B47-97A3-1C3AE294BD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00318" y="3137421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8" name="Straight Connector 2267">
                  <a:extLst>
                    <a:ext uri="{FF2B5EF4-FFF2-40B4-BE49-F238E27FC236}">
                      <a16:creationId xmlns:a16="http://schemas.microsoft.com/office/drawing/2014/main" id="{EE48E73C-55BB-384C-88BC-E6353763D363}"/>
                    </a:ext>
                  </a:extLst>
                </p:cNvPr>
                <p:cNvCxnSpPr/>
                <p:nvPr/>
              </p:nvCxnSpPr>
              <p:spPr>
                <a:xfrm flipV="1">
                  <a:off x="7028782" y="2845711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9" name="Straight Connector 2268">
                  <a:extLst>
                    <a:ext uri="{FF2B5EF4-FFF2-40B4-BE49-F238E27FC236}">
                      <a16:creationId xmlns:a16="http://schemas.microsoft.com/office/drawing/2014/main" id="{07D6B301-B88B-D74A-95A9-A814A617DF0B}"/>
                    </a:ext>
                  </a:extLst>
                </p:cNvPr>
                <p:cNvCxnSpPr/>
                <p:nvPr/>
              </p:nvCxnSpPr>
              <p:spPr>
                <a:xfrm flipV="1">
                  <a:off x="6581076" y="2938136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1" name="Group 547">
                <a:extLst>
                  <a:ext uri="{FF2B5EF4-FFF2-40B4-BE49-F238E27FC236}">
                    <a16:creationId xmlns:a16="http://schemas.microsoft.com/office/drawing/2014/main" id="{BD431809-A0E5-EB48-8FB3-A2AFCC9E4F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9838" y="3203285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6" name="Straight Connector 2265">
                  <a:extLst>
                    <a:ext uri="{FF2B5EF4-FFF2-40B4-BE49-F238E27FC236}">
                      <a16:creationId xmlns:a16="http://schemas.microsoft.com/office/drawing/2014/main" id="{DD9C9808-68C2-5641-BBFD-CD64102BC801}"/>
                    </a:ext>
                  </a:extLst>
                </p:cNvPr>
                <p:cNvCxnSpPr/>
                <p:nvPr/>
              </p:nvCxnSpPr>
              <p:spPr>
                <a:xfrm flipV="1">
                  <a:off x="7029263" y="2845642"/>
                  <a:ext cx="119388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7" name="Straight Connector 2266">
                  <a:extLst>
                    <a:ext uri="{FF2B5EF4-FFF2-40B4-BE49-F238E27FC236}">
                      <a16:creationId xmlns:a16="http://schemas.microsoft.com/office/drawing/2014/main" id="{24555690-774B-C64C-9B86-6BEFE0B04105}"/>
                    </a:ext>
                  </a:extLst>
                </p:cNvPr>
                <p:cNvCxnSpPr/>
                <p:nvPr/>
              </p:nvCxnSpPr>
              <p:spPr>
                <a:xfrm flipV="1">
                  <a:off x="6581557" y="2934934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2" name="Group 549">
                <a:extLst>
                  <a:ext uri="{FF2B5EF4-FFF2-40B4-BE49-F238E27FC236}">
                    <a16:creationId xmlns:a16="http://schemas.microsoft.com/office/drawing/2014/main" id="{7861F78C-66A9-0B4D-91DF-9CA4F7B24F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9358" y="3269149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4" name="Straight Connector 2263">
                  <a:extLst>
                    <a:ext uri="{FF2B5EF4-FFF2-40B4-BE49-F238E27FC236}">
                      <a16:creationId xmlns:a16="http://schemas.microsoft.com/office/drawing/2014/main" id="{7A540AE0-8021-0845-9F64-356B53E091B9}"/>
                    </a:ext>
                  </a:extLst>
                </p:cNvPr>
                <p:cNvCxnSpPr/>
                <p:nvPr/>
              </p:nvCxnSpPr>
              <p:spPr>
                <a:xfrm flipV="1">
                  <a:off x="7026759" y="2845572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5" name="Straight Connector 2264">
                  <a:extLst>
                    <a:ext uri="{FF2B5EF4-FFF2-40B4-BE49-F238E27FC236}">
                      <a16:creationId xmlns:a16="http://schemas.microsoft.com/office/drawing/2014/main" id="{9BC0009B-B5C5-0149-8EE2-68647A7FC2A3}"/>
                    </a:ext>
                  </a:extLst>
                </p:cNvPr>
                <p:cNvCxnSpPr/>
                <p:nvPr/>
              </p:nvCxnSpPr>
              <p:spPr>
                <a:xfrm flipV="1">
                  <a:off x="6582036" y="293486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3" name="Group 550">
                <a:extLst>
                  <a:ext uri="{FF2B5EF4-FFF2-40B4-BE49-F238E27FC236}">
                    <a16:creationId xmlns:a16="http://schemas.microsoft.com/office/drawing/2014/main" id="{A0C1B19A-149C-2048-9262-CB275D24DF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8878" y="3335013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2" name="Straight Connector 2261">
                  <a:extLst>
                    <a:ext uri="{FF2B5EF4-FFF2-40B4-BE49-F238E27FC236}">
                      <a16:creationId xmlns:a16="http://schemas.microsoft.com/office/drawing/2014/main" id="{24EBB181-8802-B048-8755-514B253A7EFB}"/>
                    </a:ext>
                  </a:extLst>
                </p:cNvPr>
                <p:cNvCxnSpPr/>
                <p:nvPr/>
              </p:nvCxnSpPr>
              <p:spPr>
                <a:xfrm flipV="1">
                  <a:off x="7027238" y="2845502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3" name="Straight Connector 2262">
                  <a:extLst>
                    <a:ext uri="{FF2B5EF4-FFF2-40B4-BE49-F238E27FC236}">
                      <a16:creationId xmlns:a16="http://schemas.microsoft.com/office/drawing/2014/main" id="{03647B52-C5CF-9841-84AE-359DB9D28236}"/>
                    </a:ext>
                  </a:extLst>
                </p:cNvPr>
                <p:cNvCxnSpPr/>
                <p:nvPr/>
              </p:nvCxnSpPr>
              <p:spPr>
                <a:xfrm flipV="1">
                  <a:off x="6582516" y="293479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4" name="Group 551">
                <a:extLst>
                  <a:ext uri="{FF2B5EF4-FFF2-40B4-BE49-F238E27FC236}">
                    <a16:creationId xmlns:a16="http://schemas.microsoft.com/office/drawing/2014/main" id="{0F6B5FE9-433E-AF45-829B-1693F681EE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8398" y="3400877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0" name="Straight Connector 2259">
                  <a:extLst>
                    <a:ext uri="{FF2B5EF4-FFF2-40B4-BE49-F238E27FC236}">
                      <a16:creationId xmlns:a16="http://schemas.microsoft.com/office/drawing/2014/main" id="{98D83DBC-7196-674A-AC12-5809335F9950}"/>
                    </a:ext>
                  </a:extLst>
                </p:cNvPr>
                <p:cNvCxnSpPr/>
                <p:nvPr/>
              </p:nvCxnSpPr>
              <p:spPr>
                <a:xfrm flipV="1">
                  <a:off x="7027718" y="2845433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1" name="Straight Connector 2260">
                  <a:extLst>
                    <a:ext uri="{FF2B5EF4-FFF2-40B4-BE49-F238E27FC236}">
                      <a16:creationId xmlns:a16="http://schemas.microsoft.com/office/drawing/2014/main" id="{DA345508-ED75-CB45-84D3-8972B3823321}"/>
                    </a:ext>
                  </a:extLst>
                </p:cNvPr>
                <p:cNvCxnSpPr/>
                <p:nvPr/>
              </p:nvCxnSpPr>
              <p:spPr>
                <a:xfrm flipV="1">
                  <a:off x="6582995" y="293472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5" name="Group 552">
                <a:extLst>
                  <a:ext uri="{FF2B5EF4-FFF2-40B4-BE49-F238E27FC236}">
                    <a16:creationId xmlns:a16="http://schemas.microsoft.com/office/drawing/2014/main" id="{F154FC25-62B1-E649-978E-614DF0A54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7918" y="3466741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8" name="Straight Connector 2257">
                  <a:extLst>
                    <a:ext uri="{FF2B5EF4-FFF2-40B4-BE49-F238E27FC236}">
                      <a16:creationId xmlns:a16="http://schemas.microsoft.com/office/drawing/2014/main" id="{06A0FAD8-4849-0A41-81FE-F9998F083CF5}"/>
                    </a:ext>
                  </a:extLst>
                </p:cNvPr>
                <p:cNvCxnSpPr/>
                <p:nvPr/>
              </p:nvCxnSpPr>
              <p:spPr>
                <a:xfrm flipV="1">
                  <a:off x="7028199" y="2845363"/>
                  <a:ext cx="113419" cy="939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9" name="Straight Connector 2258">
                  <a:extLst>
                    <a:ext uri="{FF2B5EF4-FFF2-40B4-BE49-F238E27FC236}">
                      <a16:creationId xmlns:a16="http://schemas.microsoft.com/office/drawing/2014/main" id="{F20F58AE-6D2B-F34C-9426-EEBDA8C1C26B}"/>
                    </a:ext>
                  </a:extLst>
                </p:cNvPr>
                <p:cNvCxnSpPr/>
                <p:nvPr/>
              </p:nvCxnSpPr>
              <p:spPr>
                <a:xfrm flipV="1">
                  <a:off x="6583477" y="2939355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6" name="Group 555">
                <a:extLst>
                  <a:ext uri="{FF2B5EF4-FFF2-40B4-BE49-F238E27FC236}">
                    <a16:creationId xmlns:a16="http://schemas.microsoft.com/office/drawing/2014/main" id="{CE58E6E7-6A3D-5D47-B128-FDA5E9DBE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7438" y="3532605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6" name="Straight Connector 2255">
                  <a:extLst>
                    <a:ext uri="{FF2B5EF4-FFF2-40B4-BE49-F238E27FC236}">
                      <a16:creationId xmlns:a16="http://schemas.microsoft.com/office/drawing/2014/main" id="{144AA24F-9ED3-7349-A725-3F258D69A240}"/>
                    </a:ext>
                  </a:extLst>
                </p:cNvPr>
                <p:cNvCxnSpPr/>
                <p:nvPr/>
              </p:nvCxnSpPr>
              <p:spPr>
                <a:xfrm flipV="1">
                  <a:off x="7028679" y="2842160"/>
                  <a:ext cx="113419" cy="971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7" name="Straight Connector 2256">
                  <a:extLst>
                    <a:ext uri="{FF2B5EF4-FFF2-40B4-BE49-F238E27FC236}">
                      <a16:creationId xmlns:a16="http://schemas.microsoft.com/office/drawing/2014/main" id="{7171569F-E786-B648-BA09-DDEDDFB2395F}"/>
                    </a:ext>
                  </a:extLst>
                </p:cNvPr>
                <p:cNvCxnSpPr/>
                <p:nvPr/>
              </p:nvCxnSpPr>
              <p:spPr>
                <a:xfrm flipV="1">
                  <a:off x="6580972" y="2939284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7" name="Group 556">
                <a:extLst>
                  <a:ext uri="{FF2B5EF4-FFF2-40B4-BE49-F238E27FC236}">
                    <a16:creationId xmlns:a16="http://schemas.microsoft.com/office/drawing/2014/main" id="{E44CF71B-5C98-8B49-AD01-F0501C70A6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6958" y="3598469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4" name="Straight Connector 2253">
                  <a:extLst>
                    <a:ext uri="{FF2B5EF4-FFF2-40B4-BE49-F238E27FC236}">
                      <a16:creationId xmlns:a16="http://schemas.microsoft.com/office/drawing/2014/main" id="{38FB85AD-BB56-A147-95AD-2E9AFC52303B}"/>
                    </a:ext>
                  </a:extLst>
                </p:cNvPr>
                <p:cNvCxnSpPr/>
                <p:nvPr/>
              </p:nvCxnSpPr>
              <p:spPr>
                <a:xfrm flipV="1">
                  <a:off x="7029158" y="2842090"/>
                  <a:ext cx="113419" cy="971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5" name="Straight Connector 2254">
                  <a:extLst>
                    <a:ext uri="{FF2B5EF4-FFF2-40B4-BE49-F238E27FC236}">
                      <a16:creationId xmlns:a16="http://schemas.microsoft.com/office/drawing/2014/main" id="{86C81058-2DCE-C747-9214-73C3790631F5}"/>
                    </a:ext>
                  </a:extLst>
                </p:cNvPr>
                <p:cNvCxnSpPr/>
                <p:nvPr/>
              </p:nvCxnSpPr>
              <p:spPr>
                <a:xfrm flipV="1">
                  <a:off x="6581452" y="2939215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8" name="Group 557">
                <a:extLst>
                  <a:ext uri="{FF2B5EF4-FFF2-40B4-BE49-F238E27FC236}">
                    <a16:creationId xmlns:a16="http://schemas.microsoft.com/office/drawing/2014/main" id="{5F88A3E4-4A77-E44D-9AC9-B6494EA76A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6478" y="3664333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2" name="Straight Connector 2251">
                  <a:extLst>
                    <a:ext uri="{FF2B5EF4-FFF2-40B4-BE49-F238E27FC236}">
                      <a16:creationId xmlns:a16="http://schemas.microsoft.com/office/drawing/2014/main" id="{986C57BD-11BE-CA4B-9859-BA66E122AE07}"/>
                    </a:ext>
                  </a:extLst>
                </p:cNvPr>
                <p:cNvCxnSpPr/>
                <p:nvPr/>
              </p:nvCxnSpPr>
              <p:spPr>
                <a:xfrm flipV="1">
                  <a:off x="7026654" y="2846719"/>
                  <a:ext cx="113419" cy="9242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3" name="Straight Connector 2252">
                  <a:extLst>
                    <a:ext uri="{FF2B5EF4-FFF2-40B4-BE49-F238E27FC236}">
                      <a16:creationId xmlns:a16="http://schemas.microsoft.com/office/drawing/2014/main" id="{4FFA72A1-FE20-3248-8048-A54C5BB79E0E}"/>
                    </a:ext>
                  </a:extLst>
                </p:cNvPr>
                <p:cNvCxnSpPr/>
                <p:nvPr/>
              </p:nvCxnSpPr>
              <p:spPr>
                <a:xfrm flipV="1">
                  <a:off x="6581933" y="2939145"/>
                  <a:ext cx="450690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9" name="Group 558">
                <a:extLst>
                  <a:ext uri="{FF2B5EF4-FFF2-40B4-BE49-F238E27FC236}">
                    <a16:creationId xmlns:a16="http://schemas.microsoft.com/office/drawing/2014/main" id="{0C11C4A4-C3FC-BE49-9D24-FE2401268A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5998" y="3730197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0" name="Straight Connector 2249">
                  <a:extLst>
                    <a:ext uri="{FF2B5EF4-FFF2-40B4-BE49-F238E27FC236}">
                      <a16:creationId xmlns:a16="http://schemas.microsoft.com/office/drawing/2014/main" id="{D78773C1-44C8-5543-8AA5-7D6BA930345C}"/>
                    </a:ext>
                  </a:extLst>
                </p:cNvPr>
                <p:cNvCxnSpPr/>
                <p:nvPr/>
              </p:nvCxnSpPr>
              <p:spPr>
                <a:xfrm flipV="1">
                  <a:off x="7027133" y="2846650"/>
                  <a:ext cx="113419" cy="9242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1" name="Straight Connector 2250">
                  <a:extLst>
                    <a:ext uri="{FF2B5EF4-FFF2-40B4-BE49-F238E27FC236}">
                      <a16:creationId xmlns:a16="http://schemas.microsoft.com/office/drawing/2014/main" id="{51F7BC5F-6A1E-1D43-B11C-D32E91BEA0D3}"/>
                    </a:ext>
                  </a:extLst>
                </p:cNvPr>
                <p:cNvCxnSpPr/>
                <p:nvPr/>
              </p:nvCxnSpPr>
              <p:spPr>
                <a:xfrm flipV="1">
                  <a:off x="6582413" y="2939076"/>
                  <a:ext cx="450690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2212" name="Straight Connector 2211">
              <a:extLst>
                <a:ext uri="{FF2B5EF4-FFF2-40B4-BE49-F238E27FC236}">
                  <a16:creationId xmlns:a16="http://schemas.microsoft.com/office/drawing/2014/main" id="{8742A80B-531D-5B4F-BDBD-5C050B324AF1}"/>
                </a:ext>
              </a:extLst>
            </p:cNvPr>
            <p:cNvCxnSpPr/>
            <p:nvPr/>
          </p:nvCxnSpPr>
          <p:spPr bwMode="auto">
            <a:xfrm flipH="1">
              <a:off x="6685171" y="4525377"/>
              <a:ext cx="4763" cy="8556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3" name="Straight Connector 2212">
              <a:extLst>
                <a:ext uri="{FF2B5EF4-FFF2-40B4-BE49-F238E27FC236}">
                  <a16:creationId xmlns:a16="http://schemas.microsoft.com/office/drawing/2014/main" id="{4183F714-C9EF-0148-AAB0-066E4F697E5C}"/>
                </a:ext>
              </a:extLst>
            </p:cNvPr>
            <p:cNvCxnSpPr/>
            <p:nvPr/>
          </p:nvCxnSpPr>
          <p:spPr bwMode="auto">
            <a:xfrm>
              <a:off x="6632784" y="4706352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4" name="Straight Connector 2213">
              <a:extLst>
                <a:ext uri="{FF2B5EF4-FFF2-40B4-BE49-F238E27FC236}">
                  <a16:creationId xmlns:a16="http://schemas.microsoft.com/office/drawing/2014/main" id="{F673DA13-DFA2-114D-B9CD-5CF76CE5560F}"/>
                </a:ext>
              </a:extLst>
            </p:cNvPr>
            <p:cNvCxnSpPr/>
            <p:nvPr/>
          </p:nvCxnSpPr>
          <p:spPr bwMode="auto">
            <a:xfrm>
              <a:off x="6631196" y="4771439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5" name="Straight Connector 2214">
              <a:extLst>
                <a:ext uri="{FF2B5EF4-FFF2-40B4-BE49-F238E27FC236}">
                  <a16:creationId xmlns:a16="http://schemas.microsoft.com/office/drawing/2014/main" id="{69C43710-5D21-094A-9A94-08F8E56191F8}"/>
                </a:ext>
              </a:extLst>
            </p:cNvPr>
            <p:cNvCxnSpPr/>
            <p:nvPr/>
          </p:nvCxnSpPr>
          <p:spPr bwMode="auto">
            <a:xfrm>
              <a:off x="6631196" y="4849227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6" name="Straight Connector 2215">
              <a:extLst>
                <a:ext uri="{FF2B5EF4-FFF2-40B4-BE49-F238E27FC236}">
                  <a16:creationId xmlns:a16="http://schemas.microsoft.com/office/drawing/2014/main" id="{D452918B-D99A-794A-8FB8-E749D444A8A3}"/>
                </a:ext>
              </a:extLst>
            </p:cNvPr>
            <p:cNvCxnSpPr/>
            <p:nvPr/>
          </p:nvCxnSpPr>
          <p:spPr bwMode="auto">
            <a:xfrm>
              <a:off x="6629609" y="4914314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7" name="Straight Connector 2216">
              <a:extLst>
                <a:ext uri="{FF2B5EF4-FFF2-40B4-BE49-F238E27FC236}">
                  <a16:creationId xmlns:a16="http://schemas.microsoft.com/office/drawing/2014/main" id="{2A65C57D-F50C-F64C-9B98-A00256DAA950}"/>
                </a:ext>
              </a:extLst>
            </p:cNvPr>
            <p:cNvCxnSpPr/>
            <p:nvPr/>
          </p:nvCxnSpPr>
          <p:spPr bwMode="auto">
            <a:xfrm>
              <a:off x="6628021" y="4976227"/>
              <a:ext cx="603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8" name="Straight Connector 2217">
              <a:extLst>
                <a:ext uri="{FF2B5EF4-FFF2-40B4-BE49-F238E27FC236}">
                  <a16:creationId xmlns:a16="http://schemas.microsoft.com/office/drawing/2014/main" id="{5B3EDDBB-C930-CA45-B460-8A644E068F7A}"/>
                </a:ext>
              </a:extLst>
            </p:cNvPr>
            <p:cNvCxnSpPr/>
            <p:nvPr/>
          </p:nvCxnSpPr>
          <p:spPr bwMode="auto">
            <a:xfrm>
              <a:off x="6628021" y="5044489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9" name="Straight Connector 2218">
              <a:extLst>
                <a:ext uri="{FF2B5EF4-FFF2-40B4-BE49-F238E27FC236}">
                  <a16:creationId xmlns:a16="http://schemas.microsoft.com/office/drawing/2014/main" id="{D50EA242-0349-8D4D-88F3-55404B3248E8}"/>
                </a:ext>
              </a:extLst>
            </p:cNvPr>
            <p:cNvCxnSpPr/>
            <p:nvPr/>
          </p:nvCxnSpPr>
          <p:spPr bwMode="auto">
            <a:xfrm>
              <a:off x="6626434" y="511433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0" name="Straight Connector 2219">
              <a:extLst>
                <a:ext uri="{FF2B5EF4-FFF2-40B4-BE49-F238E27FC236}">
                  <a16:creationId xmlns:a16="http://schemas.microsoft.com/office/drawing/2014/main" id="{07C4B9C1-AB62-7346-8FB9-3D2902CD481B}"/>
                </a:ext>
              </a:extLst>
            </p:cNvPr>
            <p:cNvCxnSpPr/>
            <p:nvPr/>
          </p:nvCxnSpPr>
          <p:spPr bwMode="auto">
            <a:xfrm>
              <a:off x="6629609" y="518418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1" name="Straight Connector 2220">
              <a:extLst>
                <a:ext uri="{FF2B5EF4-FFF2-40B4-BE49-F238E27FC236}">
                  <a16:creationId xmlns:a16="http://schemas.microsoft.com/office/drawing/2014/main" id="{455CF468-DF93-D949-A0A5-A99315ED6643}"/>
                </a:ext>
              </a:extLst>
            </p:cNvPr>
            <p:cNvCxnSpPr/>
            <p:nvPr/>
          </p:nvCxnSpPr>
          <p:spPr bwMode="auto">
            <a:xfrm>
              <a:off x="6631196" y="5252452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2" name="Straight Connector 2221">
              <a:extLst>
                <a:ext uri="{FF2B5EF4-FFF2-40B4-BE49-F238E27FC236}">
                  <a16:creationId xmlns:a16="http://schemas.microsoft.com/office/drawing/2014/main" id="{688ECD61-4E14-DE44-97CA-2F5FB733C17A}"/>
                </a:ext>
              </a:extLst>
            </p:cNvPr>
            <p:cNvCxnSpPr/>
            <p:nvPr/>
          </p:nvCxnSpPr>
          <p:spPr bwMode="auto">
            <a:xfrm>
              <a:off x="6631196" y="5322302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3" name="Straight Connector 2222">
              <a:extLst>
                <a:ext uri="{FF2B5EF4-FFF2-40B4-BE49-F238E27FC236}">
                  <a16:creationId xmlns:a16="http://schemas.microsoft.com/office/drawing/2014/main" id="{5C5B4A84-CD30-E34E-8D82-AD74B698562B}"/>
                </a:ext>
              </a:extLst>
            </p:cNvPr>
            <p:cNvCxnSpPr/>
            <p:nvPr/>
          </p:nvCxnSpPr>
          <p:spPr bwMode="auto">
            <a:xfrm>
              <a:off x="6632784" y="538738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4" name="Straight Connector 2223">
              <a:extLst>
                <a:ext uri="{FF2B5EF4-FFF2-40B4-BE49-F238E27FC236}">
                  <a16:creationId xmlns:a16="http://schemas.microsoft.com/office/drawing/2014/main" id="{5A784C0E-ED94-0E45-A29C-FD09264DB91C}"/>
                </a:ext>
              </a:extLst>
            </p:cNvPr>
            <p:cNvCxnSpPr/>
            <p:nvPr/>
          </p:nvCxnSpPr>
          <p:spPr bwMode="auto">
            <a:xfrm flipH="1">
              <a:off x="6632784" y="4531727"/>
              <a:ext cx="58737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25" name="Group 2224">
              <a:extLst>
                <a:ext uri="{FF2B5EF4-FFF2-40B4-BE49-F238E27FC236}">
                  <a16:creationId xmlns:a16="http://schemas.microsoft.com/office/drawing/2014/main" id="{386EABE6-3F0D-9446-99EA-AD54FAD97ACD}"/>
                </a:ext>
              </a:extLst>
            </p:cNvPr>
            <p:cNvGrpSpPr/>
            <p:nvPr/>
          </p:nvGrpSpPr>
          <p:grpSpPr>
            <a:xfrm>
              <a:off x="6434171" y="4488570"/>
              <a:ext cx="224203" cy="179034"/>
              <a:chOff x="3668110" y="2448910"/>
              <a:chExt cx="3794234" cy="2165130"/>
            </a:xfrm>
          </p:grpSpPr>
          <p:sp>
            <p:nvSpPr>
              <p:cNvPr id="2226" name="Rectangle 2225">
                <a:extLst>
                  <a:ext uri="{FF2B5EF4-FFF2-40B4-BE49-F238E27FC236}">
                    <a16:creationId xmlns:a16="http://schemas.microsoft.com/office/drawing/2014/main" id="{C8BFDF92-4403-7243-ACA6-0719A58A205B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27" name="Freeform 2226">
                <a:extLst>
                  <a:ext uri="{FF2B5EF4-FFF2-40B4-BE49-F238E27FC236}">
                    <a16:creationId xmlns:a16="http://schemas.microsoft.com/office/drawing/2014/main" id="{7E0C8408-4575-1B43-9E7B-C49B042DF77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228" name="Group 2227">
                <a:extLst>
                  <a:ext uri="{FF2B5EF4-FFF2-40B4-BE49-F238E27FC236}">
                    <a16:creationId xmlns:a16="http://schemas.microsoft.com/office/drawing/2014/main" id="{32EA7FAC-B1FF-C848-917E-4A36D5DF72C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229" name="Freeform 2228">
                  <a:extLst>
                    <a:ext uri="{FF2B5EF4-FFF2-40B4-BE49-F238E27FC236}">
                      <a16:creationId xmlns:a16="http://schemas.microsoft.com/office/drawing/2014/main" id="{955FD11A-B45A-0043-85AC-A7FBA5976333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0" name="Freeform 2229">
                  <a:extLst>
                    <a:ext uri="{FF2B5EF4-FFF2-40B4-BE49-F238E27FC236}">
                      <a16:creationId xmlns:a16="http://schemas.microsoft.com/office/drawing/2014/main" id="{905227E9-77C4-5646-BB01-28CE8D9C2CE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1" name="Freeform 2230">
                  <a:extLst>
                    <a:ext uri="{FF2B5EF4-FFF2-40B4-BE49-F238E27FC236}">
                      <a16:creationId xmlns:a16="http://schemas.microsoft.com/office/drawing/2014/main" id="{81C8ADAC-2766-DA46-8606-FFEF45F98861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2" name="Freeform 2231">
                  <a:extLst>
                    <a:ext uri="{FF2B5EF4-FFF2-40B4-BE49-F238E27FC236}">
                      <a16:creationId xmlns:a16="http://schemas.microsoft.com/office/drawing/2014/main" id="{39ADE049-D143-9340-8929-AACE9281CE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048" name="Group 3047">
            <a:extLst>
              <a:ext uri="{FF2B5EF4-FFF2-40B4-BE49-F238E27FC236}">
                <a16:creationId xmlns:a16="http://schemas.microsoft.com/office/drawing/2014/main" id="{56F9EA7E-1CB4-2249-A692-78BBE6E06911}"/>
              </a:ext>
            </a:extLst>
          </p:cNvPr>
          <p:cNvGrpSpPr/>
          <p:nvPr/>
        </p:nvGrpSpPr>
        <p:grpSpPr>
          <a:xfrm>
            <a:off x="5974431" y="3377682"/>
            <a:ext cx="1055390" cy="275739"/>
            <a:chOff x="5974431" y="3377682"/>
            <a:chExt cx="1055390" cy="275739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BEFE5135-462D-EF4E-AB13-5061441674B8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5974431" y="3483429"/>
              <a:ext cx="1055390" cy="169992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6" name="Straight Connector 2075">
              <a:extLst>
                <a:ext uri="{FF2B5EF4-FFF2-40B4-BE49-F238E27FC236}">
                  <a16:creationId xmlns:a16="http://schemas.microsoft.com/office/drawing/2014/main" id="{E3348DE5-9E35-144F-BA2C-58569C83123A}"/>
                </a:ext>
              </a:extLst>
            </p:cNvPr>
            <p:cNvCxnSpPr>
              <a:cxnSpLocks/>
              <a:stCxn id="1797" idx="8"/>
            </p:cNvCxnSpPr>
            <p:nvPr/>
          </p:nvCxnSpPr>
          <p:spPr bwMode="auto">
            <a:xfrm flipH="1" flipV="1">
              <a:off x="6223247" y="3427445"/>
              <a:ext cx="671696" cy="173833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9" name="Straight Connector 2078">
              <a:extLst>
                <a:ext uri="{FF2B5EF4-FFF2-40B4-BE49-F238E27FC236}">
                  <a16:creationId xmlns:a16="http://schemas.microsoft.com/office/drawing/2014/main" id="{D303DC32-178A-8044-9EDB-91C70B24B21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465843" y="3377682"/>
              <a:ext cx="562839" cy="201824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85" name="Group 2084">
            <a:extLst>
              <a:ext uri="{FF2B5EF4-FFF2-40B4-BE49-F238E27FC236}">
                <a16:creationId xmlns:a16="http://schemas.microsoft.com/office/drawing/2014/main" id="{F5B82866-056E-E94D-A772-F82AE1F53EE6}"/>
              </a:ext>
            </a:extLst>
          </p:cNvPr>
          <p:cNvGrpSpPr/>
          <p:nvPr/>
        </p:nvGrpSpPr>
        <p:grpSpPr>
          <a:xfrm flipV="1">
            <a:off x="5989981" y="3036336"/>
            <a:ext cx="1055390" cy="275739"/>
            <a:chOff x="6920204" y="3530082"/>
            <a:chExt cx="1055390" cy="275739"/>
          </a:xfrm>
        </p:grpSpPr>
        <p:cxnSp>
          <p:nvCxnSpPr>
            <p:cNvPr id="2082" name="Straight Connector 2081">
              <a:extLst>
                <a:ext uri="{FF2B5EF4-FFF2-40B4-BE49-F238E27FC236}">
                  <a16:creationId xmlns:a16="http://schemas.microsoft.com/office/drawing/2014/main" id="{9BFDF748-077C-3C42-928A-5ECFD560C5D3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920204" y="3635829"/>
              <a:ext cx="1055390" cy="169992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3" name="Straight Connector 2082">
              <a:extLst>
                <a:ext uri="{FF2B5EF4-FFF2-40B4-BE49-F238E27FC236}">
                  <a16:creationId xmlns:a16="http://schemas.microsoft.com/office/drawing/2014/main" id="{7784673D-4B8F-FD46-B153-7B298DADAE9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169020" y="3579845"/>
              <a:ext cx="671696" cy="173833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4" name="Straight Connector 2083">
              <a:extLst>
                <a:ext uri="{FF2B5EF4-FFF2-40B4-BE49-F238E27FC236}">
                  <a16:creationId xmlns:a16="http://schemas.microsoft.com/office/drawing/2014/main" id="{2873B3A2-D82B-C34E-B37B-7DE8521CCFC6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411616" y="3530082"/>
              <a:ext cx="562839" cy="201824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49" name="Group 3048">
            <a:extLst>
              <a:ext uri="{FF2B5EF4-FFF2-40B4-BE49-F238E27FC236}">
                <a16:creationId xmlns:a16="http://schemas.microsoft.com/office/drawing/2014/main" id="{0DEFFD4D-EE42-5F4B-99FB-3A86AB6707C8}"/>
              </a:ext>
            </a:extLst>
          </p:cNvPr>
          <p:cNvGrpSpPr/>
          <p:nvPr/>
        </p:nvGrpSpPr>
        <p:grpSpPr>
          <a:xfrm>
            <a:off x="6657747" y="2537293"/>
            <a:ext cx="5251865" cy="1075110"/>
            <a:chOff x="6657747" y="2537293"/>
            <a:chExt cx="5251865" cy="1075110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AD5EB0EC-9187-E241-9FF4-CF79D7E505C6}"/>
                </a:ext>
              </a:extLst>
            </p:cNvPr>
            <p:cNvCxnSpPr/>
            <p:nvPr/>
          </p:nvCxnSpPr>
          <p:spPr bwMode="auto">
            <a:xfrm flipH="1">
              <a:off x="7111851" y="3098053"/>
              <a:ext cx="1587" cy="5143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66" name="Group 2065">
              <a:extLst>
                <a:ext uri="{FF2B5EF4-FFF2-40B4-BE49-F238E27FC236}">
                  <a16:creationId xmlns:a16="http://schemas.microsoft.com/office/drawing/2014/main" id="{671130CD-6668-134C-8C7A-D342EFD4F4A8}"/>
                </a:ext>
              </a:extLst>
            </p:cNvPr>
            <p:cNvGrpSpPr/>
            <p:nvPr/>
          </p:nvGrpSpPr>
          <p:grpSpPr>
            <a:xfrm>
              <a:off x="6657747" y="2637514"/>
              <a:ext cx="914400" cy="479686"/>
              <a:chOff x="3668110" y="2448910"/>
              <a:chExt cx="3794234" cy="2165130"/>
            </a:xfrm>
          </p:grpSpPr>
          <p:sp>
            <p:nvSpPr>
              <p:cNvPr id="2067" name="Rectangle 2066">
                <a:extLst>
                  <a:ext uri="{FF2B5EF4-FFF2-40B4-BE49-F238E27FC236}">
                    <a16:creationId xmlns:a16="http://schemas.microsoft.com/office/drawing/2014/main" id="{5ED49501-3457-DE48-B6A2-2CC8A28A4B14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68" name="Freeform 2067">
                <a:extLst>
                  <a:ext uri="{FF2B5EF4-FFF2-40B4-BE49-F238E27FC236}">
                    <a16:creationId xmlns:a16="http://schemas.microsoft.com/office/drawing/2014/main" id="{FE7F7BF5-C935-914D-8A79-967EE18C7BC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69" name="Group 2068">
                <a:extLst>
                  <a:ext uri="{FF2B5EF4-FFF2-40B4-BE49-F238E27FC236}">
                    <a16:creationId xmlns:a16="http://schemas.microsoft.com/office/drawing/2014/main" id="{E8E1A699-022A-4D49-963C-C0CB3FD03D5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70" name="Freeform 2069">
                  <a:extLst>
                    <a:ext uri="{FF2B5EF4-FFF2-40B4-BE49-F238E27FC236}">
                      <a16:creationId xmlns:a16="http://schemas.microsoft.com/office/drawing/2014/main" id="{AC2A9D8C-7B09-FE4A-8E15-3AE55939F72B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1" name="Freeform 2070">
                  <a:extLst>
                    <a:ext uri="{FF2B5EF4-FFF2-40B4-BE49-F238E27FC236}">
                      <a16:creationId xmlns:a16="http://schemas.microsoft.com/office/drawing/2014/main" id="{C3463AC7-21C7-DF41-81AC-E1550BD7557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2" name="Freeform 2071">
                  <a:extLst>
                    <a:ext uri="{FF2B5EF4-FFF2-40B4-BE49-F238E27FC236}">
                      <a16:creationId xmlns:a16="http://schemas.microsoft.com/office/drawing/2014/main" id="{F608C891-1396-8E48-9C57-970118D86E5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3" name="Freeform 2072">
                  <a:extLst>
                    <a:ext uri="{FF2B5EF4-FFF2-40B4-BE49-F238E27FC236}">
                      <a16:creationId xmlns:a16="http://schemas.microsoft.com/office/drawing/2014/main" id="{83C5F980-A19D-AC46-9969-CD08A1A3080C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017" name="TextBox 3016">
              <a:extLst>
                <a:ext uri="{FF2B5EF4-FFF2-40B4-BE49-F238E27FC236}">
                  <a16:creationId xmlns:a16="http://schemas.microsoft.com/office/drawing/2014/main" id="{BCCE49A8-7D52-C34D-ACC2-7FA5FA60D96D}"/>
                </a:ext>
              </a:extLst>
            </p:cNvPr>
            <p:cNvSpPr txBox="1"/>
            <p:nvPr/>
          </p:nvSpPr>
          <p:spPr bwMode="auto">
            <a:xfrm>
              <a:off x="8134745" y="2537293"/>
              <a:ext cx="3774867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i="0">
                  <a:solidFill>
                    <a:srgbClr val="C00000"/>
                  </a:solidFill>
                  <a:latin typeface="Calibri"/>
                  <a:ea typeface="+mn-ea"/>
                  <a:cs typeface="+mn-cs"/>
                </a:rPr>
                <a:t>Tier-1 switches</a:t>
              </a:r>
            </a:p>
            <a:p>
              <a:pPr marL="342900" indent="-223838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sz="2000">
                  <a:latin typeface="Calibri"/>
                </a:rPr>
                <a:t>connecting to  ~16 T-2s below</a:t>
              </a:r>
              <a:endParaRPr lang="en-US" sz="2000" i="0">
                <a:latin typeface="Calibri"/>
              </a:endParaRPr>
            </a:p>
          </p:txBody>
        </p:sp>
      </p:grpSp>
      <p:grpSp>
        <p:nvGrpSpPr>
          <p:cNvPr id="3029" name="Group 3028">
            <a:extLst>
              <a:ext uri="{FF2B5EF4-FFF2-40B4-BE49-F238E27FC236}">
                <a16:creationId xmlns:a16="http://schemas.microsoft.com/office/drawing/2014/main" id="{E6DDCFFF-CBB8-924D-9B40-87D5C47FE2A4}"/>
              </a:ext>
            </a:extLst>
          </p:cNvPr>
          <p:cNvGrpSpPr/>
          <p:nvPr/>
        </p:nvGrpSpPr>
        <p:grpSpPr>
          <a:xfrm>
            <a:off x="3209365" y="1435878"/>
            <a:ext cx="8735897" cy="769441"/>
            <a:chOff x="3209365" y="1435878"/>
            <a:chExt cx="8735897" cy="769441"/>
          </a:xfrm>
        </p:grpSpPr>
        <p:grpSp>
          <p:nvGrpSpPr>
            <p:cNvPr id="1063" name="Group 1062">
              <a:extLst>
                <a:ext uri="{FF2B5EF4-FFF2-40B4-BE49-F238E27FC236}">
                  <a16:creationId xmlns:a16="http://schemas.microsoft.com/office/drawing/2014/main" id="{D7F1E435-14C7-CC4D-B94B-86715A33A14B}"/>
                </a:ext>
              </a:extLst>
            </p:cNvPr>
            <p:cNvGrpSpPr/>
            <p:nvPr/>
          </p:nvGrpSpPr>
          <p:grpSpPr>
            <a:xfrm>
              <a:off x="3209365" y="1621000"/>
              <a:ext cx="894855" cy="442494"/>
              <a:chOff x="7493876" y="2774731"/>
              <a:chExt cx="1481958" cy="894622"/>
            </a:xfrm>
          </p:grpSpPr>
          <p:sp>
            <p:nvSpPr>
              <p:cNvPr id="1064" name="Freeform 1063">
                <a:extLst>
                  <a:ext uri="{FF2B5EF4-FFF2-40B4-BE49-F238E27FC236}">
                    <a16:creationId xmlns:a16="http://schemas.microsoft.com/office/drawing/2014/main" id="{7711398F-9BAE-D94F-A3D7-EA8D6656551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65" name="Oval 1064">
                <a:extLst>
                  <a:ext uri="{FF2B5EF4-FFF2-40B4-BE49-F238E27FC236}">
                    <a16:creationId xmlns:a16="http://schemas.microsoft.com/office/drawing/2014/main" id="{EAE5B278-7BA6-C34F-80E0-6CD3A11015A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66" name="Group 1065">
                <a:extLst>
                  <a:ext uri="{FF2B5EF4-FFF2-40B4-BE49-F238E27FC236}">
                    <a16:creationId xmlns:a16="http://schemas.microsoft.com/office/drawing/2014/main" id="{3820064E-BDD7-E346-AD74-70B04A832C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7" name="Freeform 1066">
                  <a:extLst>
                    <a:ext uri="{FF2B5EF4-FFF2-40B4-BE49-F238E27FC236}">
                      <a16:creationId xmlns:a16="http://schemas.microsoft.com/office/drawing/2014/main" id="{F671AC90-7C5D-8F42-9F82-43E9BC1C50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Freeform 1067">
                  <a:extLst>
                    <a:ext uri="{FF2B5EF4-FFF2-40B4-BE49-F238E27FC236}">
                      <a16:creationId xmlns:a16="http://schemas.microsoft.com/office/drawing/2014/main" id="{24131D0B-4B81-D449-BC50-CE1F49E1B82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Freeform 1068">
                  <a:extLst>
                    <a:ext uri="{FF2B5EF4-FFF2-40B4-BE49-F238E27FC236}">
                      <a16:creationId xmlns:a16="http://schemas.microsoft.com/office/drawing/2014/main" id="{6852CE4A-A835-3B47-81CA-BC904F7C342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Freeform 1069">
                  <a:extLst>
                    <a:ext uri="{FF2B5EF4-FFF2-40B4-BE49-F238E27FC236}">
                      <a16:creationId xmlns:a16="http://schemas.microsoft.com/office/drawing/2014/main" id="{109EA57C-1350-374F-9EEF-17AECAB49B8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59" name="Group 1258">
              <a:extLst>
                <a:ext uri="{FF2B5EF4-FFF2-40B4-BE49-F238E27FC236}">
                  <a16:creationId xmlns:a16="http://schemas.microsoft.com/office/drawing/2014/main" id="{7FCBABCA-1F91-EF43-B0E2-A802226568C1}"/>
                </a:ext>
              </a:extLst>
            </p:cNvPr>
            <p:cNvGrpSpPr/>
            <p:nvPr/>
          </p:nvGrpSpPr>
          <p:grpSpPr>
            <a:xfrm>
              <a:off x="5489296" y="1629965"/>
              <a:ext cx="894855" cy="442494"/>
              <a:chOff x="7493876" y="2774731"/>
              <a:chExt cx="1481958" cy="894622"/>
            </a:xfrm>
          </p:grpSpPr>
          <p:sp>
            <p:nvSpPr>
              <p:cNvPr id="1260" name="Freeform 1259">
                <a:extLst>
                  <a:ext uri="{FF2B5EF4-FFF2-40B4-BE49-F238E27FC236}">
                    <a16:creationId xmlns:a16="http://schemas.microsoft.com/office/drawing/2014/main" id="{AF76CBC5-40C6-0D47-B8A4-2F45428AEB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61" name="Oval 1260">
                <a:extLst>
                  <a:ext uri="{FF2B5EF4-FFF2-40B4-BE49-F238E27FC236}">
                    <a16:creationId xmlns:a16="http://schemas.microsoft.com/office/drawing/2014/main" id="{7D41A8FF-F728-0646-B249-E5A5B3578DF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62" name="Group 1261">
                <a:extLst>
                  <a:ext uri="{FF2B5EF4-FFF2-40B4-BE49-F238E27FC236}">
                    <a16:creationId xmlns:a16="http://schemas.microsoft.com/office/drawing/2014/main" id="{DBB91D99-96BD-0A49-962E-7F3F0EAE549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63" name="Freeform 1262">
                  <a:extLst>
                    <a:ext uri="{FF2B5EF4-FFF2-40B4-BE49-F238E27FC236}">
                      <a16:creationId xmlns:a16="http://schemas.microsoft.com/office/drawing/2014/main" id="{6BA549FE-4ABB-D640-A2A1-CEB356AC8E5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4" name="Freeform 1263">
                  <a:extLst>
                    <a:ext uri="{FF2B5EF4-FFF2-40B4-BE49-F238E27FC236}">
                      <a16:creationId xmlns:a16="http://schemas.microsoft.com/office/drawing/2014/main" id="{16C84D55-B6B8-3A4F-BC30-699F7EBB02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1264">
                  <a:extLst>
                    <a:ext uri="{FF2B5EF4-FFF2-40B4-BE49-F238E27FC236}">
                      <a16:creationId xmlns:a16="http://schemas.microsoft.com/office/drawing/2014/main" id="{3FD156E6-B54A-DE4F-ADC6-96076DA88D5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6" name="Freeform 1265">
                  <a:extLst>
                    <a:ext uri="{FF2B5EF4-FFF2-40B4-BE49-F238E27FC236}">
                      <a16:creationId xmlns:a16="http://schemas.microsoft.com/office/drawing/2014/main" id="{63925375-A660-BB44-AF99-F39AEE6990B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028" name="TextBox 3027">
              <a:extLst>
                <a:ext uri="{FF2B5EF4-FFF2-40B4-BE49-F238E27FC236}">
                  <a16:creationId xmlns:a16="http://schemas.microsoft.com/office/drawing/2014/main" id="{1181C1E7-C2CE-B241-B3B9-7BCD3088F29E}"/>
                </a:ext>
              </a:extLst>
            </p:cNvPr>
            <p:cNvSpPr txBox="1"/>
            <p:nvPr/>
          </p:nvSpPr>
          <p:spPr bwMode="auto">
            <a:xfrm>
              <a:off x="8092348" y="1435878"/>
              <a:ext cx="3852914" cy="76944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i="0">
                  <a:solidFill>
                    <a:srgbClr val="C00000"/>
                  </a:solidFill>
                  <a:latin typeface="Calibri"/>
                  <a:ea typeface="+mn-ea"/>
                  <a:cs typeface="+mn-cs"/>
                </a:rPr>
                <a:t>Border routers</a:t>
              </a:r>
              <a:endParaRPr lang="en-US" sz="2400">
                <a:solidFill>
                  <a:prstClr val="black"/>
                </a:solidFill>
                <a:latin typeface="Calibri"/>
              </a:endParaRPr>
            </a:p>
            <a:p>
              <a:pPr marL="342900" indent="-223838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sz="2000">
                  <a:solidFill>
                    <a:prstClr val="black"/>
                  </a:solidFill>
                  <a:latin typeface="Calibri"/>
                </a:rPr>
                <a:t>connections outside datacenter</a:t>
              </a:r>
              <a:endParaRPr lang="en-US" sz="2000" i="0">
                <a:solidFill>
                  <a:prstClr val="black"/>
                </a:solidFill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026" name="Group 3025">
            <a:extLst>
              <a:ext uri="{FF2B5EF4-FFF2-40B4-BE49-F238E27FC236}">
                <a16:creationId xmlns:a16="http://schemas.microsoft.com/office/drawing/2014/main" id="{C1D35D5A-ADF5-4F40-AB13-78CC979830DB}"/>
              </a:ext>
            </a:extLst>
          </p:cNvPr>
          <p:cNvGrpSpPr/>
          <p:nvPr/>
        </p:nvGrpSpPr>
        <p:grpSpPr>
          <a:xfrm>
            <a:off x="6424161" y="3564953"/>
            <a:ext cx="1277531" cy="1928756"/>
            <a:chOff x="6424161" y="3564953"/>
            <a:chExt cx="1277531" cy="1928756"/>
          </a:xfrm>
        </p:grpSpPr>
        <p:cxnSp>
          <p:nvCxnSpPr>
            <p:cNvPr id="1787" name="Straight Connector 1786">
              <a:extLst>
                <a:ext uri="{FF2B5EF4-FFF2-40B4-BE49-F238E27FC236}">
                  <a16:creationId xmlns:a16="http://schemas.microsoft.com/office/drawing/2014/main" id="{6C5707B5-1CDF-EF4D-B47F-D0727008A534}"/>
                </a:ext>
              </a:extLst>
            </p:cNvPr>
            <p:cNvCxnSpPr>
              <a:cxnSpLocks/>
              <a:endCxn id="2229" idx="4"/>
            </p:cNvCxnSpPr>
            <p:nvPr/>
          </p:nvCxnSpPr>
          <p:spPr bwMode="auto">
            <a:xfrm>
              <a:off x="7386846" y="3996739"/>
              <a:ext cx="314846" cy="55457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25" name="Group 3024">
              <a:extLst>
                <a:ext uri="{FF2B5EF4-FFF2-40B4-BE49-F238E27FC236}">
                  <a16:creationId xmlns:a16="http://schemas.microsoft.com/office/drawing/2014/main" id="{DE121D77-D6FB-DC40-9F18-FA6FAD6E9A4D}"/>
                </a:ext>
              </a:extLst>
            </p:cNvPr>
            <p:cNvGrpSpPr/>
            <p:nvPr/>
          </p:nvGrpSpPr>
          <p:grpSpPr>
            <a:xfrm>
              <a:off x="6424161" y="3564953"/>
              <a:ext cx="1189906" cy="1928756"/>
              <a:chOff x="6424161" y="3564953"/>
              <a:chExt cx="1189906" cy="1928756"/>
            </a:xfrm>
          </p:grpSpPr>
          <p:cxnSp>
            <p:nvCxnSpPr>
              <p:cNvPr id="1785" name="Straight Connector 1784">
                <a:extLst>
                  <a:ext uri="{FF2B5EF4-FFF2-40B4-BE49-F238E27FC236}">
                    <a16:creationId xmlns:a16="http://schemas.microsoft.com/office/drawing/2014/main" id="{9F7826D9-EA27-234E-B430-97A5A6D95D90}"/>
                  </a:ext>
                </a:extLst>
              </p:cNvPr>
              <p:cNvCxnSpPr>
                <a:cxnSpLocks/>
                <a:endCxn id="1996" idx="4"/>
              </p:cNvCxnSpPr>
              <p:nvPr/>
            </p:nvCxnSpPr>
            <p:spPr bwMode="auto">
              <a:xfrm flipH="1">
                <a:off x="6543673" y="39586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2" name="Straight Connector 1791">
                <a:extLst>
                  <a:ext uri="{FF2B5EF4-FFF2-40B4-BE49-F238E27FC236}">
                    <a16:creationId xmlns:a16="http://schemas.microsoft.com/office/drawing/2014/main" id="{D1047CD3-9DE8-6648-A62D-70EA1368EB55}"/>
                  </a:ext>
                </a:extLst>
              </p:cNvPr>
              <p:cNvCxnSpPr>
                <a:cxnSpLocks/>
                <a:endCxn id="2169" idx="9"/>
              </p:cNvCxnSpPr>
              <p:nvPr/>
            </p:nvCxnSpPr>
            <p:spPr bwMode="auto">
              <a:xfrm>
                <a:off x="7130402" y="39666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18" name="Group 3017">
                <a:extLst>
                  <a:ext uri="{FF2B5EF4-FFF2-40B4-BE49-F238E27FC236}">
                    <a16:creationId xmlns:a16="http://schemas.microsoft.com/office/drawing/2014/main" id="{5130D84D-0456-2746-8D9C-0EA6B7529A5D}"/>
                  </a:ext>
                </a:extLst>
              </p:cNvPr>
              <p:cNvGrpSpPr/>
              <p:nvPr/>
            </p:nvGrpSpPr>
            <p:grpSpPr>
              <a:xfrm>
                <a:off x="6424161" y="3564953"/>
                <a:ext cx="1155501" cy="1928756"/>
                <a:chOff x="6424161" y="3564953"/>
                <a:chExt cx="1155501" cy="1928756"/>
              </a:xfrm>
            </p:grpSpPr>
            <p:cxnSp>
              <p:nvCxnSpPr>
                <p:cNvPr id="1786" name="Straight Connector 1785">
                  <a:extLst>
                    <a:ext uri="{FF2B5EF4-FFF2-40B4-BE49-F238E27FC236}">
                      <a16:creationId xmlns:a16="http://schemas.microsoft.com/office/drawing/2014/main" id="{D934F638-3E55-C040-AB10-99BC6CE3C2B2}"/>
                    </a:ext>
                  </a:extLst>
                </p:cNvPr>
                <p:cNvCxnSpPr>
                  <a:cxnSpLocks/>
                  <a:endCxn id="2112" idx="2"/>
                </p:cNvCxnSpPr>
                <p:nvPr/>
              </p:nvCxnSpPr>
              <p:spPr bwMode="auto">
                <a:xfrm flipH="1">
                  <a:off x="6853320" y="39681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89" name="Group 2088">
                  <a:extLst>
                    <a:ext uri="{FF2B5EF4-FFF2-40B4-BE49-F238E27FC236}">
                      <a16:creationId xmlns:a16="http://schemas.microsoft.com/office/drawing/2014/main" id="{D711D72B-94F1-E74C-97F9-05E3DBCC8AB4}"/>
                    </a:ext>
                  </a:extLst>
                </p:cNvPr>
                <p:cNvGrpSpPr/>
                <p:nvPr/>
              </p:nvGrpSpPr>
              <p:grpSpPr>
                <a:xfrm>
                  <a:off x="6424161" y="44885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78" name="Group 506">
                    <a:extLst>
                      <a:ext uri="{FF2B5EF4-FFF2-40B4-BE49-F238E27FC236}">
                        <a16:creationId xmlns:a16="http://schemas.microsoft.com/office/drawing/2014/main" id="{DFA25D61-85F3-E548-80CA-FF1AB9B669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000" name="Rectangle 1999">
                      <a:extLst>
                        <a:ext uri="{FF2B5EF4-FFF2-40B4-BE49-F238E27FC236}">
                          <a16:creationId xmlns:a16="http://schemas.microsoft.com/office/drawing/2014/main" id="{472B7546-0140-2843-9750-24031494A7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1" name="Straight Connector 2000">
                      <a:extLst>
                        <a:ext uri="{FF2B5EF4-FFF2-40B4-BE49-F238E27FC236}">
                          <a16:creationId xmlns:a16="http://schemas.microsoft.com/office/drawing/2014/main" id="{0C4AAF19-3DA0-1242-9188-8393FE5ABED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02" name="Rectangle 2001">
                      <a:extLst>
                        <a:ext uri="{FF2B5EF4-FFF2-40B4-BE49-F238E27FC236}">
                          <a16:creationId xmlns:a16="http://schemas.microsoft.com/office/drawing/2014/main" id="{B9ADCB5A-6DD3-1943-941F-74344C1372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3" name="Straight Connector 2002">
                      <a:extLst>
                        <a:ext uri="{FF2B5EF4-FFF2-40B4-BE49-F238E27FC236}">
                          <a16:creationId xmlns:a16="http://schemas.microsoft.com/office/drawing/2014/main" id="{7A23E786-6780-084E-9CE0-20F8FE16C3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04" name="Rectangle 2003">
                      <a:extLst>
                        <a:ext uri="{FF2B5EF4-FFF2-40B4-BE49-F238E27FC236}">
                          <a16:creationId xmlns:a16="http://schemas.microsoft.com/office/drawing/2014/main" id="{1528C83F-1B08-5448-9605-716DD4638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005" name="Rectangle 2004">
                      <a:extLst>
                        <a:ext uri="{FF2B5EF4-FFF2-40B4-BE49-F238E27FC236}">
                          <a16:creationId xmlns:a16="http://schemas.microsoft.com/office/drawing/2014/main" id="{D4CA1EA6-7246-2548-A19C-699ECFC13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6" name="Straight Connector 2005">
                      <a:extLst>
                        <a:ext uri="{FF2B5EF4-FFF2-40B4-BE49-F238E27FC236}">
                          <a16:creationId xmlns:a16="http://schemas.microsoft.com/office/drawing/2014/main" id="{3CDE0C08-28AC-5C4A-9F3C-AD7F29F476F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007" name="Group 544">
                      <a:extLst>
                        <a:ext uri="{FF2B5EF4-FFF2-40B4-BE49-F238E27FC236}">
                          <a16:creationId xmlns:a16="http://schemas.microsoft.com/office/drawing/2014/main" id="{0FFCF98C-EC18-AA43-ACA2-9337DE46F1E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5" name="Straight Connector 2034">
                        <a:extLst>
                          <a:ext uri="{FF2B5EF4-FFF2-40B4-BE49-F238E27FC236}">
                            <a16:creationId xmlns:a16="http://schemas.microsoft.com/office/drawing/2014/main" id="{85548661-319F-5E43-BCFD-FB67310108C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6" name="Straight Connector 2035">
                        <a:extLst>
                          <a:ext uri="{FF2B5EF4-FFF2-40B4-BE49-F238E27FC236}">
                            <a16:creationId xmlns:a16="http://schemas.microsoft.com/office/drawing/2014/main" id="{33DC9C1B-F0D6-F142-B1A4-194A830ABF3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08" name="Group 547">
                      <a:extLst>
                        <a:ext uri="{FF2B5EF4-FFF2-40B4-BE49-F238E27FC236}">
                          <a16:creationId xmlns:a16="http://schemas.microsoft.com/office/drawing/2014/main" id="{3701329E-7C1F-9841-8E14-0E7BA95CCD1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3" name="Straight Connector 2032">
                        <a:extLst>
                          <a:ext uri="{FF2B5EF4-FFF2-40B4-BE49-F238E27FC236}">
                            <a16:creationId xmlns:a16="http://schemas.microsoft.com/office/drawing/2014/main" id="{54B4B5E5-9B1B-3441-B5F5-1C7C76C0480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4" name="Straight Connector 2033">
                        <a:extLst>
                          <a:ext uri="{FF2B5EF4-FFF2-40B4-BE49-F238E27FC236}">
                            <a16:creationId xmlns:a16="http://schemas.microsoft.com/office/drawing/2014/main" id="{E60D85AA-7AD0-F44C-8446-DEEA7A2C073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09" name="Group 549">
                      <a:extLst>
                        <a:ext uri="{FF2B5EF4-FFF2-40B4-BE49-F238E27FC236}">
                          <a16:creationId xmlns:a16="http://schemas.microsoft.com/office/drawing/2014/main" id="{AC4E25B4-2EA2-7B4F-AB74-8FEFBCAC8D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1" name="Straight Connector 2030">
                        <a:extLst>
                          <a:ext uri="{FF2B5EF4-FFF2-40B4-BE49-F238E27FC236}">
                            <a16:creationId xmlns:a16="http://schemas.microsoft.com/office/drawing/2014/main" id="{2F6773D3-BEA1-8249-A259-330C00CA38E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2" name="Straight Connector 2031">
                        <a:extLst>
                          <a:ext uri="{FF2B5EF4-FFF2-40B4-BE49-F238E27FC236}">
                            <a16:creationId xmlns:a16="http://schemas.microsoft.com/office/drawing/2014/main" id="{ECED9B77-1F89-0D4F-95D6-5C84D13648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0" name="Group 550">
                      <a:extLst>
                        <a:ext uri="{FF2B5EF4-FFF2-40B4-BE49-F238E27FC236}">
                          <a16:creationId xmlns:a16="http://schemas.microsoft.com/office/drawing/2014/main" id="{E5098D67-74BE-4F42-9C59-754F9064D2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9" name="Straight Connector 2028">
                        <a:extLst>
                          <a:ext uri="{FF2B5EF4-FFF2-40B4-BE49-F238E27FC236}">
                            <a16:creationId xmlns:a16="http://schemas.microsoft.com/office/drawing/2014/main" id="{105690F5-8C76-5A46-AD76-79181249CCD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0" name="Straight Connector 2029">
                        <a:extLst>
                          <a:ext uri="{FF2B5EF4-FFF2-40B4-BE49-F238E27FC236}">
                            <a16:creationId xmlns:a16="http://schemas.microsoft.com/office/drawing/2014/main" id="{B7094AF9-9623-4248-867E-69E45A2FEE5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1" name="Group 551">
                      <a:extLst>
                        <a:ext uri="{FF2B5EF4-FFF2-40B4-BE49-F238E27FC236}">
                          <a16:creationId xmlns:a16="http://schemas.microsoft.com/office/drawing/2014/main" id="{8D30A7D2-7B14-3D42-A242-6C3AEC2EA3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7" name="Straight Connector 2026">
                        <a:extLst>
                          <a:ext uri="{FF2B5EF4-FFF2-40B4-BE49-F238E27FC236}">
                            <a16:creationId xmlns:a16="http://schemas.microsoft.com/office/drawing/2014/main" id="{E42AFF67-3B3B-C341-89FC-BA8BC8E7361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8" name="Straight Connector 2027">
                        <a:extLst>
                          <a:ext uri="{FF2B5EF4-FFF2-40B4-BE49-F238E27FC236}">
                            <a16:creationId xmlns:a16="http://schemas.microsoft.com/office/drawing/2014/main" id="{074F5196-F7A5-3340-8FEF-2EE243F172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2" name="Group 552">
                      <a:extLst>
                        <a:ext uri="{FF2B5EF4-FFF2-40B4-BE49-F238E27FC236}">
                          <a16:creationId xmlns:a16="http://schemas.microsoft.com/office/drawing/2014/main" id="{64E3F8A4-2728-F945-A1A9-632D40EE2F8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5" name="Straight Connector 2024">
                        <a:extLst>
                          <a:ext uri="{FF2B5EF4-FFF2-40B4-BE49-F238E27FC236}">
                            <a16:creationId xmlns:a16="http://schemas.microsoft.com/office/drawing/2014/main" id="{31851178-ECB3-E340-9AC9-1663013B681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6" name="Straight Connector 2025">
                        <a:extLst>
                          <a:ext uri="{FF2B5EF4-FFF2-40B4-BE49-F238E27FC236}">
                            <a16:creationId xmlns:a16="http://schemas.microsoft.com/office/drawing/2014/main" id="{F2ACCA62-111F-0F45-B87B-46D3A3AFA32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3" name="Group 555">
                      <a:extLst>
                        <a:ext uri="{FF2B5EF4-FFF2-40B4-BE49-F238E27FC236}">
                          <a16:creationId xmlns:a16="http://schemas.microsoft.com/office/drawing/2014/main" id="{550FDAB1-93B4-FE4C-9168-ADA2CA74E37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3" name="Straight Connector 2022">
                        <a:extLst>
                          <a:ext uri="{FF2B5EF4-FFF2-40B4-BE49-F238E27FC236}">
                            <a16:creationId xmlns:a16="http://schemas.microsoft.com/office/drawing/2014/main" id="{697D2355-32BE-1440-BDB9-E5108CD360A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4" name="Straight Connector 2023">
                        <a:extLst>
                          <a:ext uri="{FF2B5EF4-FFF2-40B4-BE49-F238E27FC236}">
                            <a16:creationId xmlns:a16="http://schemas.microsoft.com/office/drawing/2014/main" id="{40041FFC-BA7D-1748-BCD7-7A78B2C306A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4" name="Group 556">
                      <a:extLst>
                        <a:ext uri="{FF2B5EF4-FFF2-40B4-BE49-F238E27FC236}">
                          <a16:creationId xmlns:a16="http://schemas.microsoft.com/office/drawing/2014/main" id="{E5D7D48C-981A-C343-99B3-1DB2F9DC670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1" name="Straight Connector 2020">
                        <a:extLst>
                          <a:ext uri="{FF2B5EF4-FFF2-40B4-BE49-F238E27FC236}">
                            <a16:creationId xmlns:a16="http://schemas.microsoft.com/office/drawing/2014/main" id="{81F08913-D560-0D48-BC21-67DA4A16A4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2" name="Straight Connector 2021">
                        <a:extLst>
                          <a:ext uri="{FF2B5EF4-FFF2-40B4-BE49-F238E27FC236}">
                            <a16:creationId xmlns:a16="http://schemas.microsoft.com/office/drawing/2014/main" id="{0322F14D-B0F0-B94D-B86E-151E8A6E80C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5" name="Group 557">
                      <a:extLst>
                        <a:ext uri="{FF2B5EF4-FFF2-40B4-BE49-F238E27FC236}">
                          <a16:creationId xmlns:a16="http://schemas.microsoft.com/office/drawing/2014/main" id="{6EDB81F1-637F-8C41-8E5B-5911D29288B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19" name="Straight Connector 2018">
                        <a:extLst>
                          <a:ext uri="{FF2B5EF4-FFF2-40B4-BE49-F238E27FC236}">
                            <a16:creationId xmlns:a16="http://schemas.microsoft.com/office/drawing/2014/main" id="{14D8AE85-A5EC-EF47-92ED-13696DF472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0" name="Straight Connector 2019">
                        <a:extLst>
                          <a:ext uri="{FF2B5EF4-FFF2-40B4-BE49-F238E27FC236}">
                            <a16:creationId xmlns:a16="http://schemas.microsoft.com/office/drawing/2014/main" id="{D7A72355-8439-8C43-95F2-1F34637C52D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6" name="Group 558">
                      <a:extLst>
                        <a:ext uri="{FF2B5EF4-FFF2-40B4-BE49-F238E27FC236}">
                          <a16:creationId xmlns:a16="http://schemas.microsoft.com/office/drawing/2014/main" id="{94655179-C8C1-C642-B509-04619330C4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17" name="Straight Connector 2016">
                        <a:extLst>
                          <a:ext uri="{FF2B5EF4-FFF2-40B4-BE49-F238E27FC236}">
                            <a16:creationId xmlns:a16="http://schemas.microsoft.com/office/drawing/2014/main" id="{1DA56EF8-36A3-0648-80C4-116681F0EB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18" name="Straight Connector 2017">
                        <a:extLst>
                          <a:ext uri="{FF2B5EF4-FFF2-40B4-BE49-F238E27FC236}">
                            <a16:creationId xmlns:a16="http://schemas.microsoft.com/office/drawing/2014/main" id="{B1C0CB77-5078-F14E-AD12-89C646CF14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79" name="Straight Connector 1978">
                    <a:extLst>
                      <a:ext uri="{FF2B5EF4-FFF2-40B4-BE49-F238E27FC236}">
                        <a16:creationId xmlns:a16="http://schemas.microsoft.com/office/drawing/2014/main" id="{4BC05A56-FB63-9C45-A299-C9441AF7DAF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0" name="Straight Connector 1979">
                    <a:extLst>
                      <a:ext uri="{FF2B5EF4-FFF2-40B4-BE49-F238E27FC236}">
                        <a16:creationId xmlns:a16="http://schemas.microsoft.com/office/drawing/2014/main" id="{22B986DD-1DC8-9743-BDF9-94D9C02C33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1" name="Straight Connector 1980">
                    <a:extLst>
                      <a:ext uri="{FF2B5EF4-FFF2-40B4-BE49-F238E27FC236}">
                        <a16:creationId xmlns:a16="http://schemas.microsoft.com/office/drawing/2014/main" id="{8BCF80E3-8926-6941-A2E9-26214BF5130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2" name="Straight Connector 1981">
                    <a:extLst>
                      <a:ext uri="{FF2B5EF4-FFF2-40B4-BE49-F238E27FC236}">
                        <a16:creationId xmlns:a16="http://schemas.microsoft.com/office/drawing/2014/main" id="{02C5FFDE-B197-1544-AC99-ADA31F468CB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3" name="Straight Connector 1982">
                    <a:extLst>
                      <a:ext uri="{FF2B5EF4-FFF2-40B4-BE49-F238E27FC236}">
                        <a16:creationId xmlns:a16="http://schemas.microsoft.com/office/drawing/2014/main" id="{CA65BE23-64DE-5F44-AC90-A246D0896A1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4" name="Straight Connector 1983">
                    <a:extLst>
                      <a:ext uri="{FF2B5EF4-FFF2-40B4-BE49-F238E27FC236}">
                        <a16:creationId xmlns:a16="http://schemas.microsoft.com/office/drawing/2014/main" id="{725D045D-5BD8-C149-A551-A70E348F95A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5" name="Straight Connector 1984">
                    <a:extLst>
                      <a:ext uri="{FF2B5EF4-FFF2-40B4-BE49-F238E27FC236}">
                        <a16:creationId xmlns:a16="http://schemas.microsoft.com/office/drawing/2014/main" id="{2E600D1A-2464-F64E-8073-B9DF328BC07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6" name="Straight Connector 1985">
                    <a:extLst>
                      <a:ext uri="{FF2B5EF4-FFF2-40B4-BE49-F238E27FC236}">
                        <a16:creationId xmlns:a16="http://schemas.microsoft.com/office/drawing/2014/main" id="{41DB8CA6-A5C1-0040-B7C9-CC2CAB3140B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7" name="Straight Connector 1986">
                    <a:extLst>
                      <a:ext uri="{FF2B5EF4-FFF2-40B4-BE49-F238E27FC236}">
                        <a16:creationId xmlns:a16="http://schemas.microsoft.com/office/drawing/2014/main" id="{2C90F519-371C-2D41-9E74-4EA53ADBBC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8" name="Straight Connector 1987">
                    <a:extLst>
                      <a:ext uri="{FF2B5EF4-FFF2-40B4-BE49-F238E27FC236}">
                        <a16:creationId xmlns:a16="http://schemas.microsoft.com/office/drawing/2014/main" id="{A8E65556-BC9A-CB43-875B-04C10155230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9" name="Straight Connector 1988">
                    <a:extLst>
                      <a:ext uri="{FF2B5EF4-FFF2-40B4-BE49-F238E27FC236}">
                        <a16:creationId xmlns:a16="http://schemas.microsoft.com/office/drawing/2014/main" id="{403340A8-7AE2-1B46-B828-9542E8D5CD0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0" name="Straight Connector 1989">
                    <a:extLst>
                      <a:ext uri="{FF2B5EF4-FFF2-40B4-BE49-F238E27FC236}">
                        <a16:creationId xmlns:a16="http://schemas.microsoft.com/office/drawing/2014/main" id="{39B0A57F-EF10-EA4C-89CC-C1CAF0FE93E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1" name="Straight Connector 1990">
                    <a:extLst>
                      <a:ext uri="{FF2B5EF4-FFF2-40B4-BE49-F238E27FC236}">
                        <a16:creationId xmlns:a16="http://schemas.microsoft.com/office/drawing/2014/main" id="{9D04B02A-DA46-F54A-A2E1-0DDEC89A1D6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92" name="Group 1991">
                    <a:extLst>
                      <a:ext uri="{FF2B5EF4-FFF2-40B4-BE49-F238E27FC236}">
                        <a16:creationId xmlns:a16="http://schemas.microsoft.com/office/drawing/2014/main" id="{5D0840D1-BCAD-3445-B4C2-D68AC8CDD06F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993" name="Rectangle 1992">
                      <a:extLst>
                        <a:ext uri="{FF2B5EF4-FFF2-40B4-BE49-F238E27FC236}">
                          <a16:creationId xmlns:a16="http://schemas.microsoft.com/office/drawing/2014/main" id="{F1D9D6EF-982F-8846-87A3-10E58EF82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4" name="Freeform 1993">
                      <a:extLst>
                        <a:ext uri="{FF2B5EF4-FFF2-40B4-BE49-F238E27FC236}">
                          <a16:creationId xmlns:a16="http://schemas.microsoft.com/office/drawing/2014/main" id="{026284F4-E4D7-9E46-A9AF-A9E960D14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95" name="Group 1994">
                      <a:extLst>
                        <a:ext uri="{FF2B5EF4-FFF2-40B4-BE49-F238E27FC236}">
                          <a16:creationId xmlns:a16="http://schemas.microsoft.com/office/drawing/2014/main" id="{BD75A389-F33E-4E42-A9E7-4B57E12678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996" name="Freeform 1995">
                        <a:extLst>
                          <a:ext uri="{FF2B5EF4-FFF2-40B4-BE49-F238E27FC236}">
                            <a16:creationId xmlns:a16="http://schemas.microsoft.com/office/drawing/2014/main" id="{C0056FAF-2E1A-A749-BFC9-DA663BF6D7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7" name="Freeform 1996">
                        <a:extLst>
                          <a:ext uri="{FF2B5EF4-FFF2-40B4-BE49-F238E27FC236}">
                            <a16:creationId xmlns:a16="http://schemas.microsoft.com/office/drawing/2014/main" id="{2DE6516A-E77C-3A43-941D-99627479CA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8" name="Freeform 1997">
                        <a:extLst>
                          <a:ext uri="{FF2B5EF4-FFF2-40B4-BE49-F238E27FC236}">
                            <a16:creationId xmlns:a16="http://schemas.microsoft.com/office/drawing/2014/main" id="{454171B5-796A-9646-AFD5-69B69EB0AB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9" name="Freeform 1998">
                        <a:extLst>
                          <a:ext uri="{FF2B5EF4-FFF2-40B4-BE49-F238E27FC236}">
                            <a16:creationId xmlns:a16="http://schemas.microsoft.com/office/drawing/2014/main" id="{5A73B47D-7B61-4742-B23B-171BCB3409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93" name="Group 1792">
                  <a:extLst>
                    <a:ext uri="{FF2B5EF4-FFF2-40B4-BE49-F238E27FC236}">
                      <a16:creationId xmlns:a16="http://schemas.microsoft.com/office/drawing/2014/main" id="{E234B59B-F738-154F-B25D-67045E566180}"/>
                    </a:ext>
                  </a:extLst>
                </p:cNvPr>
                <p:cNvGrpSpPr/>
                <p:nvPr/>
              </p:nvGrpSpPr>
              <p:grpSpPr>
                <a:xfrm>
                  <a:off x="6665262" y="3564953"/>
                  <a:ext cx="914400" cy="479686"/>
                  <a:chOff x="3668110" y="2448910"/>
                  <a:chExt cx="3794234" cy="2165130"/>
                </a:xfrm>
              </p:grpSpPr>
              <p:sp>
                <p:nvSpPr>
                  <p:cNvPr id="1794" name="Rectangle 1793">
                    <a:extLst>
                      <a:ext uri="{FF2B5EF4-FFF2-40B4-BE49-F238E27FC236}">
                        <a16:creationId xmlns:a16="http://schemas.microsoft.com/office/drawing/2014/main" id="{3D38A924-9DDA-074A-B436-FF4ED20B76C7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5" name="Freeform 1794">
                    <a:extLst>
                      <a:ext uri="{FF2B5EF4-FFF2-40B4-BE49-F238E27FC236}">
                        <a16:creationId xmlns:a16="http://schemas.microsoft.com/office/drawing/2014/main" id="{C0009717-C294-6049-A91C-C28973A7C1C7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796" name="Group 1795">
                    <a:extLst>
                      <a:ext uri="{FF2B5EF4-FFF2-40B4-BE49-F238E27FC236}">
                        <a16:creationId xmlns:a16="http://schemas.microsoft.com/office/drawing/2014/main" id="{26887DFC-0F7E-A849-A963-7BA181C6B9B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1797" name="Freeform 1796">
                      <a:extLst>
                        <a:ext uri="{FF2B5EF4-FFF2-40B4-BE49-F238E27FC236}">
                          <a16:creationId xmlns:a16="http://schemas.microsoft.com/office/drawing/2014/main" id="{DB6FE4D2-8E83-1046-A689-0AC9A5FEF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8" name="Freeform 1797">
                      <a:extLst>
                        <a:ext uri="{FF2B5EF4-FFF2-40B4-BE49-F238E27FC236}">
                          <a16:creationId xmlns:a16="http://schemas.microsoft.com/office/drawing/2014/main" id="{2687A975-94E1-0C4A-9F9E-91D58A01C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9" name="Freeform 1798">
                      <a:extLst>
                        <a:ext uri="{FF2B5EF4-FFF2-40B4-BE49-F238E27FC236}">
                          <a16:creationId xmlns:a16="http://schemas.microsoft.com/office/drawing/2014/main" id="{B85CD951-350A-034E-A13A-15D0741DAE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0" name="Freeform 1799">
                      <a:extLst>
                        <a:ext uri="{FF2B5EF4-FFF2-40B4-BE49-F238E27FC236}">
                          <a16:creationId xmlns:a16="http://schemas.microsoft.com/office/drawing/2014/main" id="{C3A25D66-1399-354A-A8D6-A250C0D52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090" name="Group 2089">
                  <a:extLst>
                    <a:ext uri="{FF2B5EF4-FFF2-40B4-BE49-F238E27FC236}">
                      <a16:creationId xmlns:a16="http://schemas.microsoft.com/office/drawing/2014/main" id="{4AE08EC8-478A-A947-B02A-442B948BB56A}"/>
                    </a:ext>
                  </a:extLst>
                </p:cNvPr>
                <p:cNvGrpSpPr/>
                <p:nvPr/>
              </p:nvGrpSpPr>
              <p:grpSpPr>
                <a:xfrm>
                  <a:off x="6733411" y="44925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2091" name="Group 506">
                    <a:extLst>
                      <a:ext uri="{FF2B5EF4-FFF2-40B4-BE49-F238E27FC236}">
                        <a16:creationId xmlns:a16="http://schemas.microsoft.com/office/drawing/2014/main" id="{0693C2F7-A4DB-EE4B-BDDF-D31A630218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113" name="Rectangle 2112">
                      <a:extLst>
                        <a:ext uri="{FF2B5EF4-FFF2-40B4-BE49-F238E27FC236}">
                          <a16:creationId xmlns:a16="http://schemas.microsoft.com/office/drawing/2014/main" id="{A1128FC9-CAE3-6F46-AB06-69669472A4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4" name="Straight Connector 2113">
                      <a:extLst>
                        <a:ext uri="{FF2B5EF4-FFF2-40B4-BE49-F238E27FC236}">
                          <a16:creationId xmlns:a16="http://schemas.microsoft.com/office/drawing/2014/main" id="{93414428-D35B-784D-9EBE-A5D48D8069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15" name="Rectangle 2114">
                      <a:extLst>
                        <a:ext uri="{FF2B5EF4-FFF2-40B4-BE49-F238E27FC236}">
                          <a16:creationId xmlns:a16="http://schemas.microsoft.com/office/drawing/2014/main" id="{6BA0AA91-DB5A-AF49-BAD5-610BC24116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6" name="Straight Connector 2115">
                      <a:extLst>
                        <a:ext uri="{FF2B5EF4-FFF2-40B4-BE49-F238E27FC236}">
                          <a16:creationId xmlns:a16="http://schemas.microsoft.com/office/drawing/2014/main" id="{D22F85EC-2629-6D43-84B9-41F5417DD1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17" name="Rectangle 2116">
                      <a:extLst>
                        <a:ext uri="{FF2B5EF4-FFF2-40B4-BE49-F238E27FC236}">
                          <a16:creationId xmlns:a16="http://schemas.microsoft.com/office/drawing/2014/main" id="{AD58FD2B-90AB-6745-852D-BE4DF8CA2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118" name="Rectangle 2117">
                      <a:extLst>
                        <a:ext uri="{FF2B5EF4-FFF2-40B4-BE49-F238E27FC236}">
                          <a16:creationId xmlns:a16="http://schemas.microsoft.com/office/drawing/2014/main" id="{0ED19010-CC4C-3A41-A5AA-BB8359ABFD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9" name="Straight Connector 2118">
                      <a:extLst>
                        <a:ext uri="{FF2B5EF4-FFF2-40B4-BE49-F238E27FC236}">
                          <a16:creationId xmlns:a16="http://schemas.microsoft.com/office/drawing/2014/main" id="{0C5A8EE1-CA77-1241-91E8-BB7ACFD42E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20" name="Group 544">
                      <a:extLst>
                        <a:ext uri="{FF2B5EF4-FFF2-40B4-BE49-F238E27FC236}">
                          <a16:creationId xmlns:a16="http://schemas.microsoft.com/office/drawing/2014/main" id="{7E261299-56B7-F34C-914A-C21DCDA4699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8" name="Straight Connector 2147">
                        <a:extLst>
                          <a:ext uri="{FF2B5EF4-FFF2-40B4-BE49-F238E27FC236}">
                            <a16:creationId xmlns:a16="http://schemas.microsoft.com/office/drawing/2014/main" id="{E9C2D4E4-D57E-8B41-9B14-0DF3911D58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9" name="Straight Connector 2148">
                        <a:extLst>
                          <a:ext uri="{FF2B5EF4-FFF2-40B4-BE49-F238E27FC236}">
                            <a16:creationId xmlns:a16="http://schemas.microsoft.com/office/drawing/2014/main" id="{4BEC4D11-E475-1944-B856-B0CB17D449A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1" name="Group 547">
                      <a:extLst>
                        <a:ext uri="{FF2B5EF4-FFF2-40B4-BE49-F238E27FC236}">
                          <a16:creationId xmlns:a16="http://schemas.microsoft.com/office/drawing/2014/main" id="{E8B580C7-66F7-0A4C-B319-CC8E9875B21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6" name="Straight Connector 2145">
                        <a:extLst>
                          <a:ext uri="{FF2B5EF4-FFF2-40B4-BE49-F238E27FC236}">
                            <a16:creationId xmlns:a16="http://schemas.microsoft.com/office/drawing/2014/main" id="{F328678E-CEC6-6247-8666-B5EEBCAD12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7" name="Straight Connector 2146">
                        <a:extLst>
                          <a:ext uri="{FF2B5EF4-FFF2-40B4-BE49-F238E27FC236}">
                            <a16:creationId xmlns:a16="http://schemas.microsoft.com/office/drawing/2014/main" id="{D975EEA3-87CC-C645-AA3D-075122C7710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2" name="Group 549">
                      <a:extLst>
                        <a:ext uri="{FF2B5EF4-FFF2-40B4-BE49-F238E27FC236}">
                          <a16:creationId xmlns:a16="http://schemas.microsoft.com/office/drawing/2014/main" id="{F5F8D206-E12A-1943-91C8-DF8868A889E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4" name="Straight Connector 2143">
                        <a:extLst>
                          <a:ext uri="{FF2B5EF4-FFF2-40B4-BE49-F238E27FC236}">
                            <a16:creationId xmlns:a16="http://schemas.microsoft.com/office/drawing/2014/main" id="{F8DC0D66-D6D4-C745-8D1A-F641BE5C3B0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5" name="Straight Connector 2144">
                        <a:extLst>
                          <a:ext uri="{FF2B5EF4-FFF2-40B4-BE49-F238E27FC236}">
                            <a16:creationId xmlns:a16="http://schemas.microsoft.com/office/drawing/2014/main" id="{E86251BD-A5BC-614F-A8EF-3B9E51822D2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3" name="Group 550">
                      <a:extLst>
                        <a:ext uri="{FF2B5EF4-FFF2-40B4-BE49-F238E27FC236}">
                          <a16:creationId xmlns:a16="http://schemas.microsoft.com/office/drawing/2014/main" id="{3342E35B-D80A-314E-B4F2-025E60DF4B3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2" name="Straight Connector 2141">
                        <a:extLst>
                          <a:ext uri="{FF2B5EF4-FFF2-40B4-BE49-F238E27FC236}">
                            <a16:creationId xmlns:a16="http://schemas.microsoft.com/office/drawing/2014/main" id="{81D50022-118D-D743-AE08-C00A7A2B6EB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3" name="Straight Connector 2142">
                        <a:extLst>
                          <a:ext uri="{FF2B5EF4-FFF2-40B4-BE49-F238E27FC236}">
                            <a16:creationId xmlns:a16="http://schemas.microsoft.com/office/drawing/2014/main" id="{3F9F8978-5942-A74A-A640-4066CF09ABF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4" name="Group 551">
                      <a:extLst>
                        <a:ext uri="{FF2B5EF4-FFF2-40B4-BE49-F238E27FC236}">
                          <a16:creationId xmlns:a16="http://schemas.microsoft.com/office/drawing/2014/main" id="{2BDF1FAF-543D-D44B-A44F-7F68F19783A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0" name="Straight Connector 2139">
                        <a:extLst>
                          <a:ext uri="{FF2B5EF4-FFF2-40B4-BE49-F238E27FC236}">
                            <a16:creationId xmlns:a16="http://schemas.microsoft.com/office/drawing/2014/main" id="{BD43A2A5-F967-7C42-97F7-3BF114D9050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1" name="Straight Connector 2140">
                        <a:extLst>
                          <a:ext uri="{FF2B5EF4-FFF2-40B4-BE49-F238E27FC236}">
                            <a16:creationId xmlns:a16="http://schemas.microsoft.com/office/drawing/2014/main" id="{718C1F83-C0AF-E64D-8088-5950A36A18C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5" name="Group 552">
                      <a:extLst>
                        <a:ext uri="{FF2B5EF4-FFF2-40B4-BE49-F238E27FC236}">
                          <a16:creationId xmlns:a16="http://schemas.microsoft.com/office/drawing/2014/main" id="{2303367C-C6FE-6741-99DE-853E9073AC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8" name="Straight Connector 2137">
                        <a:extLst>
                          <a:ext uri="{FF2B5EF4-FFF2-40B4-BE49-F238E27FC236}">
                            <a16:creationId xmlns:a16="http://schemas.microsoft.com/office/drawing/2014/main" id="{3341DF0E-1C45-B249-BF43-52A8A9EFAD9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9" name="Straight Connector 2138">
                        <a:extLst>
                          <a:ext uri="{FF2B5EF4-FFF2-40B4-BE49-F238E27FC236}">
                            <a16:creationId xmlns:a16="http://schemas.microsoft.com/office/drawing/2014/main" id="{4A1818C9-8994-8646-A2DB-1E4A8DA093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6" name="Group 555">
                      <a:extLst>
                        <a:ext uri="{FF2B5EF4-FFF2-40B4-BE49-F238E27FC236}">
                          <a16:creationId xmlns:a16="http://schemas.microsoft.com/office/drawing/2014/main" id="{B79E7B16-60D5-9E4C-BA27-7A37C17C792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6" name="Straight Connector 2135">
                        <a:extLst>
                          <a:ext uri="{FF2B5EF4-FFF2-40B4-BE49-F238E27FC236}">
                            <a16:creationId xmlns:a16="http://schemas.microsoft.com/office/drawing/2014/main" id="{DDCB9142-50CC-5746-8F69-00E04DF524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7" name="Straight Connector 2136">
                        <a:extLst>
                          <a:ext uri="{FF2B5EF4-FFF2-40B4-BE49-F238E27FC236}">
                            <a16:creationId xmlns:a16="http://schemas.microsoft.com/office/drawing/2014/main" id="{01E450FA-6E30-6142-AD7D-20C574F970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7" name="Group 556">
                      <a:extLst>
                        <a:ext uri="{FF2B5EF4-FFF2-40B4-BE49-F238E27FC236}">
                          <a16:creationId xmlns:a16="http://schemas.microsoft.com/office/drawing/2014/main" id="{A0E61EE8-B3D8-A24C-95B3-797058116FD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4" name="Straight Connector 2133">
                        <a:extLst>
                          <a:ext uri="{FF2B5EF4-FFF2-40B4-BE49-F238E27FC236}">
                            <a16:creationId xmlns:a16="http://schemas.microsoft.com/office/drawing/2014/main" id="{CACF2A72-7E46-464B-AA02-ACC0ED74E12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5" name="Straight Connector 2134">
                        <a:extLst>
                          <a:ext uri="{FF2B5EF4-FFF2-40B4-BE49-F238E27FC236}">
                            <a16:creationId xmlns:a16="http://schemas.microsoft.com/office/drawing/2014/main" id="{12BA0C47-CA16-CF4A-B0A7-7E8B0B23E6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8" name="Group 557">
                      <a:extLst>
                        <a:ext uri="{FF2B5EF4-FFF2-40B4-BE49-F238E27FC236}">
                          <a16:creationId xmlns:a16="http://schemas.microsoft.com/office/drawing/2014/main" id="{EB7E2893-0182-DB49-822F-C1D5D98F9C1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2" name="Straight Connector 2131">
                        <a:extLst>
                          <a:ext uri="{FF2B5EF4-FFF2-40B4-BE49-F238E27FC236}">
                            <a16:creationId xmlns:a16="http://schemas.microsoft.com/office/drawing/2014/main" id="{86F6B344-A792-C84D-9B93-C6304D3EBFA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3" name="Straight Connector 2132">
                        <a:extLst>
                          <a:ext uri="{FF2B5EF4-FFF2-40B4-BE49-F238E27FC236}">
                            <a16:creationId xmlns:a16="http://schemas.microsoft.com/office/drawing/2014/main" id="{8547FDC0-DD08-AA4B-8B1E-90354DC531F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9" name="Group 558">
                      <a:extLst>
                        <a:ext uri="{FF2B5EF4-FFF2-40B4-BE49-F238E27FC236}">
                          <a16:creationId xmlns:a16="http://schemas.microsoft.com/office/drawing/2014/main" id="{9A84FCD8-8A9C-5145-BFBD-73FC26FAE4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0" name="Straight Connector 2129">
                        <a:extLst>
                          <a:ext uri="{FF2B5EF4-FFF2-40B4-BE49-F238E27FC236}">
                            <a16:creationId xmlns:a16="http://schemas.microsoft.com/office/drawing/2014/main" id="{DD5BCA96-E788-DB45-AB67-AE87537876F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1" name="Straight Connector 2130">
                        <a:extLst>
                          <a:ext uri="{FF2B5EF4-FFF2-40B4-BE49-F238E27FC236}">
                            <a16:creationId xmlns:a16="http://schemas.microsoft.com/office/drawing/2014/main" id="{435A6D71-E2B4-4743-9BC5-8B0AACA30F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2092" name="Straight Connector 2091">
                    <a:extLst>
                      <a:ext uri="{FF2B5EF4-FFF2-40B4-BE49-F238E27FC236}">
                        <a16:creationId xmlns:a16="http://schemas.microsoft.com/office/drawing/2014/main" id="{DCA6A8AD-66EE-C24A-9795-1659CB97BDD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3" name="Straight Connector 2092">
                    <a:extLst>
                      <a:ext uri="{FF2B5EF4-FFF2-40B4-BE49-F238E27FC236}">
                        <a16:creationId xmlns:a16="http://schemas.microsoft.com/office/drawing/2014/main" id="{C8B7F9E9-FD45-3049-9F7E-0A4C922772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4" name="Straight Connector 2093">
                    <a:extLst>
                      <a:ext uri="{FF2B5EF4-FFF2-40B4-BE49-F238E27FC236}">
                        <a16:creationId xmlns:a16="http://schemas.microsoft.com/office/drawing/2014/main" id="{3E0705BD-E059-AB4F-95F5-D7576F9F586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5" name="Straight Connector 2094">
                    <a:extLst>
                      <a:ext uri="{FF2B5EF4-FFF2-40B4-BE49-F238E27FC236}">
                        <a16:creationId xmlns:a16="http://schemas.microsoft.com/office/drawing/2014/main" id="{E0E0AFF0-AC59-8E4D-802D-7301159F4A7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6" name="Straight Connector 2095">
                    <a:extLst>
                      <a:ext uri="{FF2B5EF4-FFF2-40B4-BE49-F238E27FC236}">
                        <a16:creationId xmlns:a16="http://schemas.microsoft.com/office/drawing/2014/main" id="{546CBAA4-F40C-D64C-B6E7-8CF7D7B2C58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7" name="Straight Connector 2096">
                    <a:extLst>
                      <a:ext uri="{FF2B5EF4-FFF2-40B4-BE49-F238E27FC236}">
                        <a16:creationId xmlns:a16="http://schemas.microsoft.com/office/drawing/2014/main" id="{0FC4709D-EC66-8644-A434-475D75F89A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8" name="Straight Connector 2097">
                    <a:extLst>
                      <a:ext uri="{FF2B5EF4-FFF2-40B4-BE49-F238E27FC236}">
                        <a16:creationId xmlns:a16="http://schemas.microsoft.com/office/drawing/2014/main" id="{E7E218D2-0D27-0247-AF1A-B41F8179F02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9" name="Straight Connector 2098">
                    <a:extLst>
                      <a:ext uri="{FF2B5EF4-FFF2-40B4-BE49-F238E27FC236}">
                        <a16:creationId xmlns:a16="http://schemas.microsoft.com/office/drawing/2014/main" id="{41743A95-20A4-4A48-943F-43F757D3FC1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0" name="Straight Connector 2099">
                    <a:extLst>
                      <a:ext uri="{FF2B5EF4-FFF2-40B4-BE49-F238E27FC236}">
                        <a16:creationId xmlns:a16="http://schemas.microsoft.com/office/drawing/2014/main" id="{DF731ED4-D1EF-1A4A-9DE3-51FD6DD0233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1" name="Straight Connector 2100">
                    <a:extLst>
                      <a:ext uri="{FF2B5EF4-FFF2-40B4-BE49-F238E27FC236}">
                        <a16:creationId xmlns:a16="http://schemas.microsoft.com/office/drawing/2014/main" id="{EBD082EF-FDAE-3B43-956C-5C775CEB4BE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2" name="Straight Connector 2101">
                    <a:extLst>
                      <a:ext uri="{FF2B5EF4-FFF2-40B4-BE49-F238E27FC236}">
                        <a16:creationId xmlns:a16="http://schemas.microsoft.com/office/drawing/2014/main" id="{A4702698-17E2-504C-ADA7-3130ACD4B2C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3" name="Straight Connector 2102">
                    <a:extLst>
                      <a:ext uri="{FF2B5EF4-FFF2-40B4-BE49-F238E27FC236}">
                        <a16:creationId xmlns:a16="http://schemas.microsoft.com/office/drawing/2014/main" id="{19781C64-2AC3-374A-808D-D29CE11AC2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4" name="Straight Connector 2103">
                    <a:extLst>
                      <a:ext uri="{FF2B5EF4-FFF2-40B4-BE49-F238E27FC236}">
                        <a16:creationId xmlns:a16="http://schemas.microsoft.com/office/drawing/2014/main" id="{DA5C7A8A-345A-B64D-B518-E9CF29631FBD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105" name="Group 2104">
                    <a:extLst>
                      <a:ext uri="{FF2B5EF4-FFF2-40B4-BE49-F238E27FC236}">
                        <a16:creationId xmlns:a16="http://schemas.microsoft.com/office/drawing/2014/main" id="{55A399A8-4C1A-AF4A-9DFF-59736112E16E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106" name="Rectangle 2105">
                      <a:extLst>
                        <a:ext uri="{FF2B5EF4-FFF2-40B4-BE49-F238E27FC236}">
                          <a16:creationId xmlns:a16="http://schemas.microsoft.com/office/drawing/2014/main" id="{04184889-BEE7-5E47-A592-04B335DCF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7" name="Freeform 2106">
                      <a:extLst>
                        <a:ext uri="{FF2B5EF4-FFF2-40B4-BE49-F238E27FC236}">
                          <a16:creationId xmlns:a16="http://schemas.microsoft.com/office/drawing/2014/main" id="{821AF90C-8DA3-F743-B551-BB4CF636D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08" name="Group 2107">
                      <a:extLst>
                        <a:ext uri="{FF2B5EF4-FFF2-40B4-BE49-F238E27FC236}">
                          <a16:creationId xmlns:a16="http://schemas.microsoft.com/office/drawing/2014/main" id="{F9D0888E-DC1B-684B-A1AF-DC01D33471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109" name="Freeform 2108">
                        <a:extLst>
                          <a:ext uri="{FF2B5EF4-FFF2-40B4-BE49-F238E27FC236}">
                            <a16:creationId xmlns:a16="http://schemas.microsoft.com/office/drawing/2014/main" id="{ADED783D-24D7-2E47-92B4-D13DAD5C77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0" name="Freeform 2109">
                        <a:extLst>
                          <a:ext uri="{FF2B5EF4-FFF2-40B4-BE49-F238E27FC236}">
                            <a16:creationId xmlns:a16="http://schemas.microsoft.com/office/drawing/2014/main" id="{8EA4B129-3219-E746-851C-1B5F668872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1" name="Freeform 2110">
                        <a:extLst>
                          <a:ext uri="{FF2B5EF4-FFF2-40B4-BE49-F238E27FC236}">
                            <a16:creationId xmlns:a16="http://schemas.microsoft.com/office/drawing/2014/main" id="{286F7A1B-5ABA-B544-9A92-25144735F4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2" name="Freeform 2111">
                        <a:extLst>
                          <a:ext uri="{FF2B5EF4-FFF2-40B4-BE49-F238E27FC236}">
                            <a16:creationId xmlns:a16="http://schemas.microsoft.com/office/drawing/2014/main" id="{2571C5DF-E8C9-6841-BFC1-19F0C73C29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150" name="Group 2149">
                  <a:extLst>
                    <a:ext uri="{FF2B5EF4-FFF2-40B4-BE49-F238E27FC236}">
                      <a16:creationId xmlns:a16="http://schemas.microsoft.com/office/drawing/2014/main" id="{0A5C5036-22EC-4446-B31C-201DFADD3224}"/>
                    </a:ext>
                  </a:extLst>
                </p:cNvPr>
                <p:cNvGrpSpPr/>
                <p:nvPr/>
              </p:nvGrpSpPr>
              <p:grpSpPr>
                <a:xfrm>
                  <a:off x="7042661" y="44965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2151" name="Group 506">
                    <a:extLst>
                      <a:ext uri="{FF2B5EF4-FFF2-40B4-BE49-F238E27FC236}">
                        <a16:creationId xmlns:a16="http://schemas.microsoft.com/office/drawing/2014/main" id="{AEA7F7A8-E5CC-4542-B836-AC80A70C90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173" name="Rectangle 2172">
                      <a:extLst>
                        <a:ext uri="{FF2B5EF4-FFF2-40B4-BE49-F238E27FC236}">
                          <a16:creationId xmlns:a16="http://schemas.microsoft.com/office/drawing/2014/main" id="{385CA685-33CB-F94A-A5C9-9B09E86A7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4" name="Straight Connector 2173">
                      <a:extLst>
                        <a:ext uri="{FF2B5EF4-FFF2-40B4-BE49-F238E27FC236}">
                          <a16:creationId xmlns:a16="http://schemas.microsoft.com/office/drawing/2014/main" id="{4E7D56BA-140F-1742-BF6A-A4EAD12D3B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75" name="Rectangle 2174">
                      <a:extLst>
                        <a:ext uri="{FF2B5EF4-FFF2-40B4-BE49-F238E27FC236}">
                          <a16:creationId xmlns:a16="http://schemas.microsoft.com/office/drawing/2014/main" id="{FA3D0965-CE5D-4947-B92C-788B21D87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6" name="Straight Connector 2175">
                      <a:extLst>
                        <a:ext uri="{FF2B5EF4-FFF2-40B4-BE49-F238E27FC236}">
                          <a16:creationId xmlns:a16="http://schemas.microsoft.com/office/drawing/2014/main" id="{20AE7627-AFD2-A24C-A1B2-6D5A9BAD0A5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77" name="Rectangle 2176">
                      <a:extLst>
                        <a:ext uri="{FF2B5EF4-FFF2-40B4-BE49-F238E27FC236}">
                          <a16:creationId xmlns:a16="http://schemas.microsoft.com/office/drawing/2014/main" id="{14F65906-8D5D-7A4F-BB2B-EE5AC056A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178" name="Rectangle 2177">
                      <a:extLst>
                        <a:ext uri="{FF2B5EF4-FFF2-40B4-BE49-F238E27FC236}">
                          <a16:creationId xmlns:a16="http://schemas.microsoft.com/office/drawing/2014/main" id="{F8A01793-BDDA-3B44-A9EA-ADA8C04ABB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9" name="Straight Connector 2178">
                      <a:extLst>
                        <a:ext uri="{FF2B5EF4-FFF2-40B4-BE49-F238E27FC236}">
                          <a16:creationId xmlns:a16="http://schemas.microsoft.com/office/drawing/2014/main" id="{40CA05C2-2ED0-634A-B598-6CB77B02C1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80" name="Group 544">
                      <a:extLst>
                        <a:ext uri="{FF2B5EF4-FFF2-40B4-BE49-F238E27FC236}">
                          <a16:creationId xmlns:a16="http://schemas.microsoft.com/office/drawing/2014/main" id="{B742DC97-5638-CC44-8B1A-E1FA06C1CD6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8" name="Straight Connector 2207">
                        <a:extLst>
                          <a:ext uri="{FF2B5EF4-FFF2-40B4-BE49-F238E27FC236}">
                            <a16:creationId xmlns:a16="http://schemas.microsoft.com/office/drawing/2014/main" id="{31C033BB-97BB-AE42-946D-6DAE18C564C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9" name="Straight Connector 2208">
                        <a:extLst>
                          <a:ext uri="{FF2B5EF4-FFF2-40B4-BE49-F238E27FC236}">
                            <a16:creationId xmlns:a16="http://schemas.microsoft.com/office/drawing/2014/main" id="{3EA7D252-BA9D-6442-93D2-88372895905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1" name="Group 547">
                      <a:extLst>
                        <a:ext uri="{FF2B5EF4-FFF2-40B4-BE49-F238E27FC236}">
                          <a16:creationId xmlns:a16="http://schemas.microsoft.com/office/drawing/2014/main" id="{4B465EDE-AFDC-6B45-A6E3-8E52D885C36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6" name="Straight Connector 2205">
                        <a:extLst>
                          <a:ext uri="{FF2B5EF4-FFF2-40B4-BE49-F238E27FC236}">
                            <a16:creationId xmlns:a16="http://schemas.microsoft.com/office/drawing/2014/main" id="{CBE6C8C8-AABD-9742-A828-D1B1C8AE2A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7" name="Straight Connector 2206">
                        <a:extLst>
                          <a:ext uri="{FF2B5EF4-FFF2-40B4-BE49-F238E27FC236}">
                            <a16:creationId xmlns:a16="http://schemas.microsoft.com/office/drawing/2014/main" id="{015127E3-F142-0F45-833E-74E9C38809F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2" name="Group 549">
                      <a:extLst>
                        <a:ext uri="{FF2B5EF4-FFF2-40B4-BE49-F238E27FC236}">
                          <a16:creationId xmlns:a16="http://schemas.microsoft.com/office/drawing/2014/main" id="{034C5E13-7DE0-4841-A1AE-0CF16C64F5A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4" name="Straight Connector 2203">
                        <a:extLst>
                          <a:ext uri="{FF2B5EF4-FFF2-40B4-BE49-F238E27FC236}">
                            <a16:creationId xmlns:a16="http://schemas.microsoft.com/office/drawing/2014/main" id="{654DA9A0-9A12-5041-B6BE-1F758B9C541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5" name="Straight Connector 2204">
                        <a:extLst>
                          <a:ext uri="{FF2B5EF4-FFF2-40B4-BE49-F238E27FC236}">
                            <a16:creationId xmlns:a16="http://schemas.microsoft.com/office/drawing/2014/main" id="{6C18C362-680F-3443-B09D-63A73FFE53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3" name="Group 550">
                      <a:extLst>
                        <a:ext uri="{FF2B5EF4-FFF2-40B4-BE49-F238E27FC236}">
                          <a16:creationId xmlns:a16="http://schemas.microsoft.com/office/drawing/2014/main" id="{DDB301E0-86F7-BC4B-ABF0-9DFF37181A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2" name="Straight Connector 2201">
                        <a:extLst>
                          <a:ext uri="{FF2B5EF4-FFF2-40B4-BE49-F238E27FC236}">
                            <a16:creationId xmlns:a16="http://schemas.microsoft.com/office/drawing/2014/main" id="{BFCBEC57-7781-A94F-B985-BB7115DF89B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3" name="Straight Connector 2202">
                        <a:extLst>
                          <a:ext uri="{FF2B5EF4-FFF2-40B4-BE49-F238E27FC236}">
                            <a16:creationId xmlns:a16="http://schemas.microsoft.com/office/drawing/2014/main" id="{6EF4157F-A38E-6B48-A10B-9AE3791FDC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4" name="Group 551">
                      <a:extLst>
                        <a:ext uri="{FF2B5EF4-FFF2-40B4-BE49-F238E27FC236}">
                          <a16:creationId xmlns:a16="http://schemas.microsoft.com/office/drawing/2014/main" id="{97ECE234-6976-244B-8812-7D55EB292A5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0" name="Straight Connector 2199">
                        <a:extLst>
                          <a:ext uri="{FF2B5EF4-FFF2-40B4-BE49-F238E27FC236}">
                            <a16:creationId xmlns:a16="http://schemas.microsoft.com/office/drawing/2014/main" id="{4111D136-0D58-154B-BC81-5A67C40530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1" name="Straight Connector 2200">
                        <a:extLst>
                          <a:ext uri="{FF2B5EF4-FFF2-40B4-BE49-F238E27FC236}">
                            <a16:creationId xmlns:a16="http://schemas.microsoft.com/office/drawing/2014/main" id="{F6B98B08-31BB-3149-9DCA-2A29BA7233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5" name="Group 552">
                      <a:extLst>
                        <a:ext uri="{FF2B5EF4-FFF2-40B4-BE49-F238E27FC236}">
                          <a16:creationId xmlns:a16="http://schemas.microsoft.com/office/drawing/2014/main" id="{766F1780-CFC7-9C43-A9F5-6DD7365A9C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8" name="Straight Connector 2197">
                        <a:extLst>
                          <a:ext uri="{FF2B5EF4-FFF2-40B4-BE49-F238E27FC236}">
                            <a16:creationId xmlns:a16="http://schemas.microsoft.com/office/drawing/2014/main" id="{986CA474-042C-1E41-8305-6B22F0596C3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9" name="Straight Connector 2198">
                        <a:extLst>
                          <a:ext uri="{FF2B5EF4-FFF2-40B4-BE49-F238E27FC236}">
                            <a16:creationId xmlns:a16="http://schemas.microsoft.com/office/drawing/2014/main" id="{98253DDF-026A-A748-AF31-BC13A50E5B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6" name="Group 555">
                      <a:extLst>
                        <a:ext uri="{FF2B5EF4-FFF2-40B4-BE49-F238E27FC236}">
                          <a16:creationId xmlns:a16="http://schemas.microsoft.com/office/drawing/2014/main" id="{B0754F5B-5FD7-214D-8778-F241319F96F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6" name="Straight Connector 2195">
                        <a:extLst>
                          <a:ext uri="{FF2B5EF4-FFF2-40B4-BE49-F238E27FC236}">
                            <a16:creationId xmlns:a16="http://schemas.microsoft.com/office/drawing/2014/main" id="{AB375F99-D5CD-594D-B7B6-2DDD8AD463E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7" name="Straight Connector 2196">
                        <a:extLst>
                          <a:ext uri="{FF2B5EF4-FFF2-40B4-BE49-F238E27FC236}">
                            <a16:creationId xmlns:a16="http://schemas.microsoft.com/office/drawing/2014/main" id="{8942224F-46C2-2E4B-B84C-B307B213E6E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7" name="Group 556">
                      <a:extLst>
                        <a:ext uri="{FF2B5EF4-FFF2-40B4-BE49-F238E27FC236}">
                          <a16:creationId xmlns:a16="http://schemas.microsoft.com/office/drawing/2014/main" id="{0B09E575-9979-6F44-8247-0C76F3AB5B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4" name="Straight Connector 2193">
                        <a:extLst>
                          <a:ext uri="{FF2B5EF4-FFF2-40B4-BE49-F238E27FC236}">
                            <a16:creationId xmlns:a16="http://schemas.microsoft.com/office/drawing/2014/main" id="{444B571B-8E32-5344-BCE1-32749BB784B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5" name="Straight Connector 2194">
                        <a:extLst>
                          <a:ext uri="{FF2B5EF4-FFF2-40B4-BE49-F238E27FC236}">
                            <a16:creationId xmlns:a16="http://schemas.microsoft.com/office/drawing/2014/main" id="{FBE5523F-3CFB-A940-944E-2191AA1B72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8" name="Group 557">
                      <a:extLst>
                        <a:ext uri="{FF2B5EF4-FFF2-40B4-BE49-F238E27FC236}">
                          <a16:creationId xmlns:a16="http://schemas.microsoft.com/office/drawing/2014/main" id="{6C0FACEB-3B09-8642-B4D6-4563096A3C1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2" name="Straight Connector 2191">
                        <a:extLst>
                          <a:ext uri="{FF2B5EF4-FFF2-40B4-BE49-F238E27FC236}">
                            <a16:creationId xmlns:a16="http://schemas.microsoft.com/office/drawing/2014/main" id="{AD49900A-9084-0446-BC38-A314E219BE6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3" name="Straight Connector 2192">
                        <a:extLst>
                          <a:ext uri="{FF2B5EF4-FFF2-40B4-BE49-F238E27FC236}">
                            <a16:creationId xmlns:a16="http://schemas.microsoft.com/office/drawing/2014/main" id="{895E717E-E3CF-9741-B528-D13D71F2591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9" name="Group 558">
                      <a:extLst>
                        <a:ext uri="{FF2B5EF4-FFF2-40B4-BE49-F238E27FC236}">
                          <a16:creationId xmlns:a16="http://schemas.microsoft.com/office/drawing/2014/main" id="{8EA84B21-6847-454C-BD38-01FA81B26D9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0" name="Straight Connector 2189">
                        <a:extLst>
                          <a:ext uri="{FF2B5EF4-FFF2-40B4-BE49-F238E27FC236}">
                            <a16:creationId xmlns:a16="http://schemas.microsoft.com/office/drawing/2014/main" id="{1244BDE3-90DC-DE4D-90BD-C56202F82D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1" name="Straight Connector 2190">
                        <a:extLst>
                          <a:ext uri="{FF2B5EF4-FFF2-40B4-BE49-F238E27FC236}">
                            <a16:creationId xmlns:a16="http://schemas.microsoft.com/office/drawing/2014/main" id="{E12FCF4B-DA6F-A948-B615-E356136D88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2152" name="Straight Connector 2151">
                    <a:extLst>
                      <a:ext uri="{FF2B5EF4-FFF2-40B4-BE49-F238E27FC236}">
                        <a16:creationId xmlns:a16="http://schemas.microsoft.com/office/drawing/2014/main" id="{37F9EE80-FA72-C348-B913-9E54BFA0A194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3" name="Straight Connector 2152">
                    <a:extLst>
                      <a:ext uri="{FF2B5EF4-FFF2-40B4-BE49-F238E27FC236}">
                        <a16:creationId xmlns:a16="http://schemas.microsoft.com/office/drawing/2014/main" id="{28D38FDF-A5B1-F34F-ACC1-BFE7F441D79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4" name="Straight Connector 2153">
                    <a:extLst>
                      <a:ext uri="{FF2B5EF4-FFF2-40B4-BE49-F238E27FC236}">
                        <a16:creationId xmlns:a16="http://schemas.microsoft.com/office/drawing/2014/main" id="{FC2AEB16-E92A-394E-967D-46EC73B56F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5" name="Straight Connector 2154">
                    <a:extLst>
                      <a:ext uri="{FF2B5EF4-FFF2-40B4-BE49-F238E27FC236}">
                        <a16:creationId xmlns:a16="http://schemas.microsoft.com/office/drawing/2014/main" id="{0F60EA5E-6744-4C42-A8F1-62A81AB30CB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6" name="Straight Connector 2155">
                    <a:extLst>
                      <a:ext uri="{FF2B5EF4-FFF2-40B4-BE49-F238E27FC236}">
                        <a16:creationId xmlns:a16="http://schemas.microsoft.com/office/drawing/2014/main" id="{DB9D06AE-5BCC-854F-8397-047541C06C3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7" name="Straight Connector 2156">
                    <a:extLst>
                      <a:ext uri="{FF2B5EF4-FFF2-40B4-BE49-F238E27FC236}">
                        <a16:creationId xmlns:a16="http://schemas.microsoft.com/office/drawing/2014/main" id="{F8CED4CB-2F48-C14A-9EDE-2A722CCB60F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8" name="Straight Connector 2157">
                    <a:extLst>
                      <a:ext uri="{FF2B5EF4-FFF2-40B4-BE49-F238E27FC236}">
                        <a16:creationId xmlns:a16="http://schemas.microsoft.com/office/drawing/2014/main" id="{B75AFFC0-04BD-494D-97F6-7C1F0FD3A4D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9" name="Straight Connector 2158">
                    <a:extLst>
                      <a:ext uri="{FF2B5EF4-FFF2-40B4-BE49-F238E27FC236}">
                        <a16:creationId xmlns:a16="http://schemas.microsoft.com/office/drawing/2014/main" id="{309532F9-5627-DE42-99E1-3285C376BC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0" name="Straight Connector 2159">
                    <a:extLst>
                      <a:ext uri="{FF2B5EF4-FFF2-40B4-BE49-F238E27FC236}">
                        <a16:creationId xmlns:a16="http://schemas.microsoft.com/office/drawing/2014/main" id="{88B5E709-B7BF-0C48-8036-BB180D43993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1" name="Straight Connector 2160">
                    <a:extLst>
                      <a:ext uri="{FF2B5EF4-FFF2-40B4-BE49-F238E27FC236}">
                        <a16:creationId xmlns:a16="http://schemas.microsoft.com/office/drawing/2014/main" id="{79009453-806E-0844-8CDB-29E74DFE52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2" name="Straight Connector 2161">
                    <a:extLst>
                      <a:ext uri="{FF2B5EF4-FFF2-40B4-BE49-F238E27FC236}">
                        <a16:creationId xmlns:a16="http://schemas.microsoft.com/office/drawing/2014/main" id="{DE568E2F-8777-7F49-815E-4C660948D6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3" name="Straight Connector 2162">
                    <a:extLst>
                      <a:ext uri="{FF2B5EF4-FFF2-40B4-BE49-F238E27FC236}">
                        <a16:creationId xmlns:a16="http://schemas.microsoft.com/office/drawing/2014/main" id="{7083EAB8-CFFB-7745-A6CE-A400C978C6F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4" name="Straight Connector 2163">
                    <a:extLst>
                      <a:ext uri="{FF2B5EF4-FFF2-40B4-BE49-F238E27FC236}">
                        <a16:creationId xmlns:a16="http://schemas.microsoft.com/office/drawing/2014/main" id="{B15B59A1-1C67-B64D-9AE3-AC6FECBA1877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165" name="Group 2164">
                    <a:extLst>
                      <a:ext uri="{FF2B5EF4-FFF2-40B4-BE49-F238E27FC236}">
                        <a16:creationId xmlns:a16="http://schemas.microsoft.com/office/drawing/2014/main" id="{BE59DFDA-5234-8449-80D6-4D9E9AE8C7C4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166" name="Rectangle 2165">
                      <a:extLst>
                        <a:ext uri="{FF2B5EF4-FFF2-40B4-BE49-F238E27FC236}">
                          <a16:creationId xmlns:a16="http://schemas.microsoft.com/office/drawing/2014/main" id="{8A7376E3-433F-BB47-9994-3015F22E9B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7" name="Freeform 2166">
                      <a:extLst>
                        <a:ext uri="{FF2B5EF4-FFF2-40B4-BE49-F238E27FC236}">
                          <a16:creationId xmlns:a16="http://schemas.microsoft.com/office/drawing/2014/main" id="{41B54974-C0F6-7648-A572-44E269E4E1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68" name="Group 2167">
                      <a:extLst>
                        <a:ext uri="{FF2B5EF4-FFF2-40B4-BE49-F238E27FC236}">
                          <a16:creationId xmlns:a16="http://schemas.microsoft.com/office/drawing/2014/main" id="{07E13F5C-260A-804A-8484-2A4B78659E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169" name="Freeform 2168">
                        <a:extLst>
                          <a:ext uri="{FF2B5EF4-FFF2-40B4-BE49-F238E27FC236}">
                            <a16:creationId xmlns:a16="http://schemas.microsoft.com/office/drawing/2014/main" id="{DAF8FC3E-8AE8-8544-9E2C-2A3337D3D5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0" name="Freeform 2169">
                        <a:extLst>
                          <a:ext uri="{FF2B5EF4-FFF2-40B4-BE49-F238E27FC236}">
                            <a16:creationId xmlns:a16="http://schemas.microsoft.com/office/drawing/2014/main" id="{0D551CD2-D2ED-494A-BC9A-B1FB44748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1" name="Freeform 2170">
                        <a:extLst>
                          <a:ext uri="{FF2B5EF4-FFF2-40B4-BE49-F238E27FC236}">
                            <a16:creationId xmlns:a16="http://schemas.microsoft.com/office/drawing/2014/main" id="{75D9A10D-03F2-B644-AD05-E5F7360F01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2" name="Freeform 2171">
                        <a:extLst>
                          <a:ext uri="{FF2B5EF4-FFF2-40B4-BE49-F238E27FC236}">
                            <a16:creationId xmlns:a16="http://schemas.microsoft.com/office/drawing/2014/main" id="{D1EE3C72-0B0E-BB4F-8596-A522A529A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2274" name="TextBox 2273">
                  <a:extLst>
                    <a:ext uri="{FF2B5EF4-FFF2-40B4-BE49-F238E27FC236}">
                      <a16:creationId xmlns:a16="http://schemas.microsoft.com/office/drawing/2014/main" id="{96AB7A36-67E3-8243-8B85-234034995217}"/>
                    </a:ext>
                  </a:extLst>
                </p:cNvPr>
                <p:cNvSpPr txBox="1"/>
                <p:nvPr/>
              </p:nvSpPr>
              <p:spPr>
                <a:xfrm>
                  <a:off x="7175036" y="40213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/>
                    <a:t>…</a:t>
                  </a:r>
                </a:p>
              </p:txBody>
            </p:sp>
          </p:grpSp>
          <p:sp>
            <p:nvSpPr>
              <p:cNvPr id="2275" name="TextBox 2274">
                <a:extLst>
                  <a:ext uri="{FF2B5EF4-FFF2-40B4-BE49-F238E27FC236}">
                    <a16:creationId xmlns:a16="http://schemas.microsoft.com/office/drawing/2014/main" id="{530B41F0-74DC-274C-9D07-7FF1196543B8}"/>
                  </a:ext>
                </a:extLst>
              </p:cNvPr>
              <p:cNvSpPr txBox="1"/>
              <p:nvPr/>
            </p:nvSpPr>
            <p:spPr>
              <a:xfrm>
                <a:off x="7270703" y="48278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…</a:t>
                </a:r>
              </a:p>
            </p:txBody>
          </p:sp>
        </p:grpSp>
      </p:grpSp>
      <p:grpSp>
        <p:nvGrpSpPr>
          <p:cNvPr id="3050" name="Group 3049">
            <a:extLst>
              <a:ext uri="{FF2B5EF4-FFF2-40B4-BE49-F238E27FC236}">
                <a16:creationId xmlns:a16="http://schemas.microsoft.com/office/drawing/2014/main" id="{EE8E1037-DFF3-0E40-92F8-FFB4BCCF06C9}"/>
              </a:ext>
            </a:extLst>
          </p:cNvPr>
          <p:cNvGrpSpPr/>
          <p:nvPr/>
        </p:nvGrpSpPr>
        <p:grpSpPr>
          <a:xfrm>
            <a:off x="1017496" y="2600174"/>
            <a:ext cx="4405604" cy="990932"/>
            <a:chOff x="788896" y="6230880"/>
            <a:chExt cx="4405604" cy="990932"/>
          </a:xfrm>
        </p:grpSpPr>
        <p:grpSp>
          <p:nvGrpSpPr>
            <p:cNvPr id="3019" name="Group 3018">
              <a:extLst>
                <a:ext uri="{FF2B5EF4-FFF2-40B4-BE49-F238E27FC236}">
                  <a16:creationId xmlns:a16="http://schemas.microsoft.com/office/drawing/2014/main" id="{4E2F731A-B829-1040-8D11-097AB681E06E}"/>
                </a:ext>
              </a:extLst>
            </p:cNvPr>
            <p:cNvGrpSpPr/>
            <p:nvPr/>
          </p:nvGrpSpPr>
          <p:grpSpPr>
            <a:xfrm>
              <a:off x="1244508" y="6689164"/>
              <a:ext cx="3949992" cy="532648"/>
              <a:chOff x="1432767" y="3085352"/>
              <a:chExt cx="3949992" cy="532648"/>
            </a:xfrm>
          </p:grpSpPr>
          <p:cxnSp>
            <p:nvCxnSpPr>
              <p:cNvPr id="2054" name="Straight Connector 2053">
                <a:extLst>
                  <a:ext uri="{FF2B5EF4-FFF2-40B4-BE49-F238E27FC236}">
                    <a16:creationId xmlns:a16="http://schemas.microsoft.com/office/drawing/2014/main" id="{3633397E-B589-BE4A-91A9-45383BA21A7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264355" y="3086100"/>
                <a:ext cx="1269273" cy="5190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ADB96313-F51C-784B-8A27-F914791320F4}"/>
                  </a:ext>
                </a:extLst>
              </p:cNvPr>
              <p:cNvCxnSpPr/>
              <p:nvPr/>
            </p:nvCxnSpPr>
            <p:spPr bwMode="auto">
              <a:xfrm flipH="1">
                <a:off x="1432767" y="3085352"/>
                <a:ext cx="1588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8D7A33BC-122A-4D4C-8216-E9ADABB4118A}"/>
                  </a:ext>
                </a:extLst>
              </p:cNvPr>
              <p:cNvCxnSpPr/>
              <p:nvPr/>
            </p:nvCxnSpPr>
            <p:spPr bwMode="auto">
              <a:xfrm flipH="1">
                <a:off x="3010952" y="3094877"/>
                <a:ext cx="0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6CC4D6DD-F7F7-9842-8817-1ADC39CDC006}"/>
                  </a:ext>
                </a:extLst>
              </p:cNvPr>
              <p:cNvCxnSpPr/>
              <p:nvPr/>
            </p:nvCxnSpPr>
            <p:spPr bwMode="auto">
              <a:xfrm flipH="1">
                <a:off x="4588152" y="3086100"/>
                <a:ext cx="1587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898D0CB0-E908-204C-80E9-4112D5AE59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502755" y="3091702"/>
                <a:ext cx="1269273" cy="5190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699C0129-90CE-F943-BD7E-DE59AB09F6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50155" y="3091702"/>
                <a:ext cx="1417185" cy="5262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68881BBB-9B49-9443-B24F-DA02C1EEBB9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780206" y="3340359"/>
                <a:ext cx="565231" cy="25215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15CD2FCA-AC04-7445-8630-50BF2B4D0A9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32664" y="3086100"/>
                <a:ext cx="2609091" cy="473152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539B5BF-E363-8141-8954-F81C27ADFFA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230270" y="3253273"/>
                <a:ext cx="2052963" cy="33434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F79AA327-34B4-0F4D-9424-9F249FD4E9FF}"/>
                  </a:ext>
                </a:extLst>
              </p:cNvPr>
              <p:cNvCxnSpPr>
                <a:cxnSpLocks/>
                <a:endCxn id="1253" idx="3"/>
              </p:cNvCxnSpPr>
              <p:nvPr/>
            </p:nvCxnSpPr>
            <p:spPr bwMode="auto">
              <a:xfrm flipH="1">
                <a:off x="1802901" y="3147527"/>
                <a:ext cx="3530096" cy="4076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DEA445DC-730E-CD43-ACA1-87532C66F51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44739" y="3093289"/>
                <a:ext cx="1552575" cy="517525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78293BC1-6D02-3E40-9C4F-991186A27A60}"/>
                  </a:ext>
                </a:extLst>
              </p:cNvPr>
              <p:cNvCxnSpPr/>
              <p:nvPr/>
            </p:nvCxnSpPr>
            <p:spPr bwMode="auto">
              <a:xfrm>
                <a:off x="1585177" y="3086100"/>
                <a:ext cx="3014662" cy="52546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00398E10-845D-C840-B2E2-882489F2FBB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50240" y="3086100"/>
                <a:ext cx="3682756" cy="48441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BF97A42D-223B-BB4F-9593-14DEDF8193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665026" y="3086101"/>
                <a:ext cx="674190" cy="204495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8" name="Straight Connector 2057">
                <a:extLst>
                  <a:ext uri="{FF2B5EF4-FFF2-40B4-BE49-F238E27FC236}">
                    <a16:creationId xmlns:a16="http://schemas.microsoft.com/office/drawing/2014/main" id="{4B358127-CED7-5F40-BE62-8CC4211C9D5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19946" y="3086100"/>
                <a:ext cx="1962813" cy="36622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67" name="Group 1266">
              <a:extLst>
                <a:ext uri="{FF2B5EF4-FFF2-40B4-BE49-F238E27FC236}">
                  <a16:creationId xmlns:a16="http://schemas.microsoft.com/office/drawing/2014/main" id="{1C8B5EED-AFAD-9D4E-ABB6-ACF2B46C4BBC}"/>
                </a:ext>
              </a:extLst>
            </p:cNvPr>
            <p:cNvGrpSpPr/>
            <p:nvPr/>
          </p:nvGrpSpPr>
          <p:grpSpPr>
            <a:xfrm>
              <a:off x="788896" y="6230951"/>
              <a:ext cx="914400" cy="479686"/>
              <a:chOff x="3668110" y="2448910"/>
              <a:chExt cx="3794234" cy="2165130"/>
            </a:xfrm>
          </p:grpSpPr>
          <p:sp>
            <p:nvSpPr>
              <p:cNvPr id="1268" name="Rectangle 1267">
                <a:extLst>
                  <a:ext uri="{FF2B5EF4-FFF2-40B4-BE49-F238E27FC236}">
                    <a16:creationId xmlns:a16="http://schemas.microsoft.com/office/drawing/2014/main" id="{3238B38C-F530-E04D-9BFE-2FB6F5FDEED0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D3497A98-A287-2A4B-A69F-32125D8F281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70" name="Group 1269">
                <a:extLst>
                  <a:ext uri="{FF2B5EF4-FFF2-40B4-BE49-F238E27FC236}">
                    <a16:creationId xmlns:a16="http://schemas.microsoft.com/office/drawing/2014/main" id="{B69DCBBD-C0EA-D347-8A32-C67565A9232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71" name="Freeform 1270">
                  <a:extLst>
                    <a:ext uri="{FF2B5EF4-FFF2-40B4-BE49-F238E27FC236}">
                      <a16:creationId xmlns:a16="http://schemas.microsoft.com/office/drawing/2014/main" id="{AA515CBD-165D-F448-AA81-820F06F01102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2" name="Freeform 1271">
                  <a:extLst>
                    <a:ext uri="{FF2B5EF4-FFF2-40B4-BE49-F238E27FC236}">
                      <a16:creationId xmlns:a16="http://schemas.microsoft.com/office/drawing/2014/main" id="{BCA5BB97-166C-064C-B223-D1F5F8D85F2D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3" name="Freeform 1272">
                  <a:extLst>
                    <a:ext uri="{FF2B5EF4-FFF2-40B4-BE49-F238E27FC236}">
                      <a16:creationId xmlns:a16="http://schemas.microsoft.com/office/drawing/2014/main" id="{E6A68141-A195-7545-AD60-B57665A29BC4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4" name="Freeform 1273">
                  <a:extLst>
                    <a:ext uri="{FF2B5EF4-FFF2-40B4-BE49-F238E27FC236}">
                      <a16:creationId xmlns:a16="http://schemas.microsoft.com/office/drawing/2014/main" id="{C0C7EB7C-3270-B44C-8D8D-34D429C54D73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37" name="Group 2036">
              <a:extLst>
                <a:ext uri="{FF2B5EF4-FFF2-40B4-BE49-F238E27FC236}">
                  <a16:creationId xmlns:a16="http://schemas.microsoft.com/office/drawing/2014/main" id="{22F365AC-2EFD-BF4D-88C6-B9AA1359F4B6}"/>
                </a:ext>
              </a:extLst>
            </p:cNvPr>
            <p:cNvGrpSpPr/>
            <p:nvPr/>
          </p:nvGrpSpPr>
          <p:grpSpPr>
            <a:xfrm>
              <a:off x="2375579" y="6230880"/>
              <a:ext cx="914400" cy="479686"/>
              <a:chOff x="3668110" y="2448910"/>
              <a:chExt cx="3794234" cy="2165130"/>
            </a:xfrm>
          </p:grpSpPr>
          <p:sp>
            <p:nvSpPr>
              <p:cNvPr id="2038" name="Rectangle 2037">
                <a:extLst>
                  <a:ext uri="{FF2B5EF4-FFF2-40B4-BE49-F238E27FC236}">
                    <a16:creationId xmlns:a16="http://schemas.microsoft.com/office/drawing/2014/main" id="{9D7667EC-5CB1-B440-9124-49C78053B903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39" name="Freeform 2038">
                <a:extLst>
                  <a:ext uri="{FF2B5EF4-FFF2-40B4-BE49-F238E27FC236}">
                    <a16:creationId xmlns:a16="http://schemas.microsoft.com/office/drawing/2014/main" id="{67CFBF89-8A80-0F46-B8A5-B9D4694FAC55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40" name="Group 2039">
                <a:extLst>
                  <a:ext uri="{FF2B5EF4-FFF2-40B4-BE49-F238E27FC236}">
                    <a16:creationId xmlns:a16="http://schemas.microsoft.com/office/drawing/2014/main" id="{F6318596-17F3-3F4F-8E5B-CB84718781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41" name="Freeform 2040">
                  <a:extLst>
                    <a:ext uri="{FF2B5EF4-FFF2-40B4-BE49-F238E27FC236}">
                      <a16:creationId xmlns:a16="http://schemas.microsoft.com/office/drawing/2014/main" id="{99852DB6-22CD-204D-A321-75C489E42EE8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2" name="Freeform 2041">
                  <a:extLst>
                    <a:ext uri="{FF2B5EF4-FFF2-40B4-BE49-F238E27FC236}">
                      <a16:creationId xmlns:a16="http://schemas.microsoft.com/office/drawing/2014/main" id="{549A274D-AE42-A244-9C0D-4FE13605F290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3" name="Freeform 2042">
                  <a:extLst>
                    <a:ext uri="{FF2B5EF4-FFF2-40B4-BE49-F238E27FC236}">
                      <a16:creationId xmlns:a16="http://schemas.microsoft.com/office/drawing/2014/main" id="{87E179B7-5ABC-D245-9597-307FFEE26CEB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4" name="Freeform 2043">
                  <a:extLst>
                    <a:ext uri="{FF2B5EF4-FFF2-40B4-BE49-F238E27FC236}">
                      <a16:creationId xmlns:a16="http://schemas.microsoft.com/office/drawing/2014/main" id="{20AF9F93-553D-5A45-8523-21F44194DD8E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45" name="Group 2044">
              <a:extLst>
                <a:ext uri="{FF2B5EF4-FFF2-40B4-BE49-F238E27FC236}">
                  <a16:creationId xmlns:a16="http://schemas.microsoft.com/office/drawing/2014/main" id="{BC37F488-F70D-A847-B633-66E672BC3E2A}"/>
                </a:ext>
              </a:extLst>
            </p:cNvPr>
            <p:cNvGrpSpPr/>
            <p:nvPr/>
          </p:nvGrpSpPr>
          <p:grpSpPr>
            <a:xfrm>
              <a:off x="3946379" y="6235680"/>
              <a:ext cx="914400" cy="479686"/>
              <a:chOff x="3668110" y="2448910"/>
              <a:chExt cx="3794234" cy="2165130"/>
            </a:xfrm>
          </p:grpSpPr>
          <p:sp>
            <p:nvSpPr>
              <p:cNvPr id="2046" name="Rectangle 2045">
                <a:extLst>
                  <a:ext uri="{FF2B5EF4-FFF2-40B4-BE49-F238E27FC236}">
                    <a16:creationId xmlns:a16="http://schemas.microsoft.com/office/drawing/2014/main" id="{A248A14A-DF6F-A045-8B56-1D5E8E4928D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47" name="Freeform 2046">
                <a:extLst>
                  <a:ext uri="{FF2B5EF4-FFF2-40B4-BE49-F238E27FC236}">
                    <a16:creationId xmlns:a16="http://schemas.microsoft.com/office/drawing/2014/main" id="{6D70C432-A96E-FA45-AF1C-23A1FA6079E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48" name="Group 2047">
                <a:extLst>
                  <a:ext uri="{FF2B5EF4-FFF2-40B4-BE49-F238E27FC236}">
                    <a16:creationId xmlns:a16="http://schemas.microsoft.com/office/drawing/2014/main" id="{5892B579-45A3-1244-97D3-F6581DAC5BC5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49" name="Freeform 2048">
                  <a:extLst>
                    <a:ext uri="{FF2B5EF4-FFF2-40B4-BE49-F238E27FC236}">
                      <a16:creationId xmlns:a16="http://schemas.microsoft.com/office/drawing/2014/main" id="{AEEDCF3E-732E-F048-9AA4-330538461159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0" name="Freeform 2049">
                  <a:extLst>
                    <a:ext uri="{FF2B5EF4-FFF2-40B4-BE49-F238E27FC236}">
                      <a16:creationId xmlns:a16="http://schemas.microsoft.com/office/drawing/2014/main" id="{92CA9438-E35D-3145-83A2-6CAD6A1A4442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1" name="Freeform 2050">
                  <a:extLst>
                    <a:ext uri="{FF2B5EF4-FFF2-40B4-BE49-F238E27FC236}">
                      <a16:creationId xmlns:a16="http://schemas.microsoft.com/office/drawing/2014/main" id="{3BC3F487-A992-0341-80A0-EF1C669D1FD6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2" name="Freeform 2051">
                  <a:extLst>
                    <a:ext uri="{FF2B5EF4-FFF2-40B4-BE49-F238E27FC236}">
                      <a16:creationId xmlns:a16="http://schemas.microsoft.com/office/drawing/2014/main" id="{E1144D82-B02D-D44A-A875-BB29A45C3F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021" name="Group 3020">
            <a:extLst>
              <a:ext uri="{FF2B5EF4-FFF2-40B4-BE49-F238E27FC236}">
                <a16:creationId xmlns:a16="http://schemas.microsoft.com/office/drawing/2014/main" id="{CABD8F81-519A-104B-88A2-4B682A9DE096}"/>
              </a:ext>
            </a:extLst>
          </p:cNvPr>
          <p:cNvGrpSpPr/>
          <p:nvPr/>
        </p:nvGrpSpPr>
        <p:grpSpPr>
          <a:xfrm>
            <a:off x="628478" y="3550503"/>
            <a:ext cx="4630262" cy="1935897"/>
            <a:chOff x="628478" y="3550503"/>
            <a:chExt cx="4630262" cy="1935897"/>
          </a:xfrm>
        </p:grpSpPr>
        <p:grpSp>
          <p:nvGrpSpPr>
            <p:cNvPr id="2522" name="Group 2521">
              <a:extLst>
                <a:ext uri="{FF2B5EF4-FFF2-40B4-BE49-F238E27FC236}">
                  <a16:creationId xmlns:a16="http://schemas.microsoft.com/office/drawing/2014/main" id="{F54A1D1E-FF36-D743-AFA8-D3C74C3A34D3}"/>
                </a:ext>
              </a:extLst>
            </p:cNvPr>
            <p:cNvGrpSpPr/>
            <p:nvPr/>
          </p:nvGrpSpPr>
          <p:grpSpPr>
            <a:xfrm>
              <a:off x="3833361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276" name="Straight Connector 2275">
                <a:extLst>
                  <a:ext uri="{FF2B5EF4-FFF2-40B4-BE49-F238E27FC236}">
                    <a16:creationId xmlns:a16="http://schemas.microsoft.com/office/drawing/2014/main" id="{07E51812-9247-CA4F-B189-993416E63E5D}"/>
                  </a:ext>
                </a:extLst>
              </p:cNvPr>
              <p:cNvCxnSpPr>
                <a:cxnSpLocks/>
                <a:endCxn id="2298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7" name="Straight Connector 2276">
                <a:extLst>
                  <a:ext uri="{FF2B5EF4-FFF2-40B4-BE49-F238E27FC236}">
                    <a16:creationId xmlns:a16="http://schemas.microsoft.com/office/drawing/2014/main" id="{EA4A0CB1-3F42-4944-9840-FB43738D7F01}"/>
                  </a:ext>
                </a:extLst>
              </p:cNvPr>
              <p:cNvCxnSpPr>
                <a:cxnSpLocks/>
                <a:endCxn id="2362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8" name="Straight Connector 2277">
                <a:extLst>
                  <a:ext uri="{FF2B5EF4-FFF2-40B4-BE49-F238E27FC236}">
                    <a16:creationId xmlns:a16="http://schemas.microsoft.com/office/drawing/2014/main" id="{8B7E381B-2282-9847-8FE9-7DB6AEAA3B61}"/>
                  </a:ext>
                </a:extLst>
              </p:cNvPr>
              <p:cNvCxnSpPr>
                <a:cxnSpLocks/>
                <a:endCxn id="2479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79" name="Group 2278">
                <a:extLst>
                  <a:ext uri="{FF2B5EF4-FFF2-40B4-BE49-F238E27FC236}">
                    <a16:creationId xmlns:a16="http://schemas.microsoft.com/office/drawing/2014/main" id="{AC02A6C9-87D9-2A49-9800-21A535F2998C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280" name="Group 506">
                  <a:extLst>
                    <a:ext uri="{FF2B5EF4-FFF2-40B4-BE49-F238E27FC236}">
                      <a16:creationId xmlns:a16="http://schemas.microsoft.com/office/drawing/2014/main" id="{A7B8652E-31B5-4B41-B6F5-D67F5BA9FE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302" name="Rectangle 2301">
                    <a:extLst>
                      <a:ext uri="{FF2B5EF4-FFF2-40B4-BE49-F238E27FC236}">
                        <a16:creationId xmlns:a16="http://schemas.microsoft.com/office/drawing/2014/main" id="{FD5BBCFB-1E19-BD49-912E-B28D0226E8F9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3" name="Straight Connector 2302">
                    <a:extLst>
                      <a:ext uri="{FF2B5EF4-FFF2-40B4-BE49-F238E27FC236}">
                        <a16:creationId xmlns:a16="http://schemas.microsoft.com/office/drawing/2014/main" id="{85D331F3-540C-4D47-818B-D4DFBBF92AB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04" name="Rectangle 2303">
                    <a:extLst>
                      <a:ext uri="{FF2B5EF4-FFF2-40B4-BE49-F238E27FC236}">
                        <a16:creationId xmlns:a16="http://schemas.microsoft.com/office/drawing/2014/main" id="{91440F2F-FF46-8947-80FF-929B7758CB3E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5" name="Straight Connector 2304">
                    <a:extLst>
                      <a:ext uri="{FF2B5EF4-FFF2-40B4-BE49-F238E27FC236}">
                        <a16:creationId xmlns:a16="http://schemas.microsoft.com/office/drawing/2014/main" id="{89C42C1D-947D-2046-B452-9052246A9C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06" name="Rectangle 2305">
                    <a:extLst>
                      <a:ext uri="{FF2B5EF4-FFF2-40B4-BE49-F238E27FC236}">
                        <a16:creationId xmlns:a16="http://schemas.microsoft.com/office/drawing/2014/main" id="{31930012-FB89-DD42-9386-842599988E69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307" name="Rectangle 2306">
                    <a:extLst>
                      <a:ext uri="{FF2B5EF4-FFF2-40B4-BE49-F238E27FC236}">
                        <a16:creationId xmlns:a16="http://schemas.microsoft.com/office/drawing/2014/main" id="{5B21C088-5508-CA43-967B-4544D05408D2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8" name="Straight Connector 2307">
                    <a:extLst>
                      <a:ext uri="{FF2B5EF4-FFF2-40B4-BE49-F238E27FC236}">
                        <a16:creationId xmlns:a16="http://schemas.microsoft.com/office/drawing/2014/main" id="{7D901C73-6EEF-8B4B-9DE3-6C7D2012040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309" name="Group 544">
                    <a:extLst>
                      <a:ext uri="{FF2B5EF4-FFF2-40B4-BE49-F238E27FC236}">
                        <a16:creationId xmlns:a16="http://schemas.microsoft.com/office/drawing/2014/main" id="{9832DE10-4905-A24D-A68F-D5D4F26A27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7" name="Straight Connector 2336">
                      <a:extLst>
                        <a:ext uri="{FF2B5EF4-FFF2-40B4-BE49-F238E27FC236}">
                          <a16:creationId xmlns:a16="http://schemas.microsoft.com/office/drawing/2014/main" id="{90E54857-BEAA-D14F-9D93-38F6E006E6F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8" name="Straight Connector 2337">
                      <a:extLst>
                        <a:ext uri="{FF2B5EF4-FFF2-40B4-BE49-F238E27FC236}">
                          <a16:creationId xmlns:a16="http://schemas.microsoft.com/office/drawing/2014/main" id="{132007CA-8466-EA4F-943B-747AC921551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0" name="Group 547">
                    <a:extLst>
                      <a:ext uri="{FF2B5EF4-FFF2-40B4-BE49-F238E27FC236}">
                        <a16:creationId xmlns:a16="http://schemas.microsoft.com/office/drawing/2014/main" id="{2152290B-30C2-8F4A-8FC0-ACF5495E860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5" name="Straight Connector 2334">
                      <a:extLst>
                        <a:ext uri="{FF2B5EF4-FFF2-40B4-BE49-F238E27FC236}">
                          <a16:creationId xmlns:a16="http://schemas.microsoft.com/office/drawing/2014/main" id="{83A34C97-61E0-C44B-A608-3931B9A612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6" name="Straight Connector 2335">
                      <a:extLst>
                        <a:ext uri="{FF2B5EF4-FFF2-40B4-BE49-F238E27FC236}">
                          <a16:creationId xmlns:a16="http://schemas.microsoft.com/office/drawing/2014/main" id="{5639D87F-BFEA-D149-8904-6A85BBC843A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1" name="Group 549">
                    <a:extLst>
                      <a:ext uri="{FF2B5EF4-FFF2-40B4-BE49-F238E27FC236}">
                        <a16:creationId xmlns:a16="http://schemas.microsoft.com/office/drawing/2014/main" id="{44831599-8D32-FB4B-A9DC-33EFC99F70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3" name="Straight Connector 2332">
                      <a:extLst>
                        <a:ext uri="{FF2B5EF4-FFF2-40B4-BE49-F238E27FC236}">
                          <a16:creationId xmlns:a16="http://schemas.microsoft.com/office/drawing/2014/main" id="{056B47A2-E138-BD40-9D4E-4E1822BC3D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4" name="Straight Connector 2333">
                      <a:extLst>
                        <a:ext uri="{FF2B5EF4-FFF2-40B4-BE49-F238E27FC236}">
                          <a16:creationId xmlns:a16="http://schemas.microsoft.com/office/drawing/2014/main" id="{E0403499-4864-B745-A45E-1BEFCDAFF87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2" name="Group 550">
                    <a:extLst>
                      <a:ext uri="{FF2B5EF4-FFF2-40B4-BE49-F238E27FC236}">
                        <a16:creationId xmlns:a16="http://schemas.microsoft.com/office/drawing/2014/main" id="{6DA4B1DB-ED45-4B48-A0FB-A451EA464C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1" name="Straight Connector 2330">
                      <a:extLst>
                        <a:ext uri="{FF2B5EF4-FFF2-40B4-BE49-F238E27FC236}">
                          <a16:creationId xmlns:a16="http://schemas.microsoft.com/office/drawing/2014/main" id="{D0CB3D7C-D1DA-6740-A29E-037E2226A8F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2" name="Straight Connector 2331">
                      <a:extLst>
                        <a:ext uri="{FF2B5EF4-FFF2-40B4-BE49-F238E27FC236}">
                          <a16:creationId xmlns:a16="http://schemas.microsoft.com/office/drawing/2014/main" id="{63E23CBC-6E6D-4F43-B5B7-55A7675CCB2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3" name="Group 551">
                    <a:extLst>
                      <a:ext uri="{FF2B5EF4-FFF2-40B4-BE49-F238E27FC236}">
                        <a16:creationId xmlns:a16="http://schemas.microsoft.com/office/drawing/2014/main" id="{BD921E18-788A-D740-8134-F5B3AB965C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9" name="Straight Connector 2328">
                      <a:extLst>
                        <a:ext uri="{FF2B5EF4-FFF2-40B4-BE49-F238E27FC236}">
                          <a16:creationId xmlns:a16="http://schemas.microsoft.com/office/drawing/2014/main" id="{0022BC58-4849-5F4F-A4D3-6C43F3AF55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0" name="Straight Connector 2329">
                      <a:extLst>
                        <a:ext uri="{FF2B5EF4-FFF2-40B4-BE49-F238E27FC236}">
                          <a16:creationId xmlns:a16="http://schemas.microsoft.com/office/drawing/2014/main" id="{EE006CD1-C8AD-B441-AF9C-BE533EB09D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4" name="Group 552">
                    <a:extLst>
                      <a:ext uri="{FF2B5EF4-FFF2-40B4-BE49-F238E27FC236}">
                        <a16:creationId xmlns:a16="http://schemas.microsoft.com/office/drawing/2014/main" id="{83687260-37F2-964D-8D6F-F3D0AFDDCB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7" name="Straight Connector 2326">
                      <a:extLst>
                        <a:ext uri="{FF2B5EF4-FFF2-40B4-BE49-F238E27FC236}">
                          <a16:creationId xmlns:a16="http://schemas.microsoft.com/office/drawing/2014/main" id="{8506789E-5C98-7A47-85B3-53016C70211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8" name="Straight Connector 2327">
                      <a:extLst>
                        <a:ext uri="{FF2B5EF4-FFF2-40B4-BE49-F238E27FC236}">
                          <a16:creationId xmlns:a16="http://schemas.microsoft.com/office/drawing/2014/main" id="{84E852B4-DBE5-1541-A9F2-16A1DAB1D4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5" name="Group 555">
                    <a:extLst>
                      <a:ext uri="{FF2B5EF4-FFF2-40B4-BE49-F238E27FC236}">
                        <a16:creationId xmlns:a16="http://schemas.microsoft.com/office/drawing/2014/main" id="{4A3FBE37-D0A9-7E45-BFAB-B8536B95B9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5" name="Straight Connector 2324">
                      <a:extLst>
                        <a:ext uri="{FF2B5EF4-FFF2-40B4-BE49-F238E27FC236}">
                          <a16:creationId xmlns:a16="http://schemas.microsoft.com/office/drawing/2014/main" id="{65A655A0-9D53-8C4E-A78E-104274B0D6A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6" name="Straight Connector 2325">
                      <a:extLst>
                        <a:ext uri="{FF2B5EF4-FFF2-40B4-BE49-F238E27FC236}">
                          <a16:creationId xmlns:a16="http://schemas.microsoft.com/office/drawing/2014/main" id="{42F7D494-EC9E-8E44-B72B-2A3D99ED1BF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6" name="Group 556">
                    <a:extLst>
                      <a:ext uri="{FF2B5EF4-FFF2-40B4-BE49-F238E27FC236}">
                        <a16:creationId xmlns:a16="http://schemas.microsoft.com/office/drawing/2014/main" id="{F9EAE8A2-A814-4640-AADF-556DA12A062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3" name="Straight Connector 2322">
                      <a:extLst>
                        <a:ext uri="{FF2B5EF4-FFF2-40B4-BE49-F238E27FC236}">
                          <a16:creationId xmlns:a16="http://schemas.microsoft.com/office/drawing/2014/main" id="{9744C030-C657-B142-A53D-CDBD1A8C336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4" name="Straight Connector 2323">
                      <a:extLst>
                        <a:ext uri="{FF2B5EF4-FFF2-40B4-BE49-F238E27FC236}">
                          <a16:creationId xmlns:a16="http://schemas.microsoft.com/office/drawing/2014/main" id="{E86A1E59-AA12-7244-BED7-1DAFFA0FA73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7" name="Group 557">
                    <a:extLst>
                      <a:ext uri="{FF2B5EF4-FFF2-40B4-BE49-F238E27FC236}">
                        <a16:creationId xmlns:a16="http://schemas.microsoft.com/office/drawing/2014/main" id="{C2F3CFD7-A822-0D48-BAA7-9AAE7E2598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1" name="Straight Connector 2320">
                      <a:extLst>
                        <a:ext uri="{FF2B5EF4-FFF2-40B4-BE49-F238E27FC236}">
                          <a16:creationId xmlns:a16="http://schemas.microsoft.com/office/drawing/2014/main" id="{0EE762F2-8D5A-AE44-863D-57BBC25A2C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2" name="Straight Connector 2321">
                      <a:extLst>
                        <a:ext uri="{FF2B5EF4-FFF2-40B4-BE49-F238E27FC236}">
                          <a16:creationId xmlns:a16="http://schemas.microsoft.com/office/drawing/2014/main" id="{E9C86D11-7177-9E49-8309-7B6C6598413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8" name="Group 558">
                    <a:extLst>
                      <a:ext uri="{FF2B5EF4-FFF2-40B4-BE49-F238E27FC236}">
                        <a16:creationId xmlns:a16="http://schemas.microsoft.com/office/drawing/2014/main" id="{7B6D3704-3A39-B24F-8DD5-14DD393B0F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19" name="Straight Connector 2318">
                      <a:extLst>
                        <a:ext uri="{FF2B5EF4-FFF2-40B4-BE49-F238E27FC236}">
                          <a16:creationId xmlns:a16="http://schemas.microsoft.com/office/drawing/2014/main" id="{7CF49B5F-09EA-5147-9A50-E22FEEF165B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0" name="Straight Connector 2319">
                      <a:extLst>
                        <a:ext uri="{FF2B5EF4-FFF2-40B4-BE49-F238E27FC236}">
                          <a16:creationId xmlns:a16="http://schemas.microsoft.com/office/drawing/2014/main" id="{529059EE-E922-4D48-A284-A247DF3A38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281" name="Straight Connector 2280">
                  <a:extLst>
                    <a:ext uri="{FF2B5EF4-FFF2-40B4-BE49-F238E27FC236}">
                      <a16:creationId xmlns:a16="http://schemas.microsoft.com/office/drawing/2014/main" id="{619E89F9-107F-E14A-B8CB-1C8167EDCC9B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2" name="Straight Connector 2281">
                  <a:extLst>
                    <a:ext uri="{FF2B5EF4-FFF2-40B4-BE49-F238E27FC236}">
                      <a16:creationId xmlns:a16="http://schemas.microsoft.com/office/drawing/2014/main" id="{92BBB2AC-654B-7D47-808B-AA53B98B7D94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3" name="Straight Connector 2282">
                  <a:extLst>
                    <a:ext uri="{FF2B5EF4-FFF2-40B4-BE49-F238E27FC236}">
                      <a16:creationId xmlns:a16="http://schemas.microsoft.com/office/drawing/2014/main" id="{FD22B955-7BB9-7A4B-A14D-710606009AB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4" name="Straight Connector 2283">
                  <a:extLst>
                    <a:ext uri="{FF2B5EF4-FFF2-40B4-BE49-F238E27FC236}">
                      <a16:creationId xmlns:a16="http://schemas.microsoft.com/office/drawing/2014/main" id="{63D436EC-9580-7845-8FB6-6B43BCC41DB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5" name="Straight Connector 2284">
                  <a:extLst>
                    <a:ext uri="{FF2B5EF4-FFF2-40B4-BE49-F238E27FC236}">
                      <a16:creationId xmlns:a16="http://schemas.microsoft.com/office/drawing/2014/main" id="{9665F424-0C33-0B4F-B691-43D22BB35E9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6" name="Straight Connector 2285">
                  <a:extLst>
                    <a:ext uri="{FF2B5EF4-FFF2-40B4-BE49-F238E27FC236}">
                      <a16:creationId xmlns:a16="http://schemas.microsoft.com/office/drawing/2014/main" id="{F121A627-310D-104E-8993-5EC5D8941CF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7" name="Straight Connector 2286">
                  <a:extLst>
                    <a:ext uri="{FF2B5EF4-FFF2-40B4-BE49-F238E27FC236}">
                      <a16:creationId xmlns:a16="http://schemas.microsoft.com/office/drawing/2014/main" id="{428B4CD3-DED8-5A45-AF60-99C022E3F0FA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8" name="Straight Connector 2287">
                  <a:extLst>
                    <a:ext uri="{FF2B5EF4-FFF2-40B4-BE49-F238E27FC236}">
                      <a16:creationId xmlns:a16="http://schemas.microsoft.com/office/drawing/2014/main" id="{C09C705D-1C8E-224A-8A24-B72D27540119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9" name="Straight Connector 2288">
                  <a:extLst>
                    <a:ext uri="{FF2B5EF4-FFF2-40B4-BE49-F238E27FC236}">
                      <a16:creationId xmlns:a16="http://schemas.microsoft.com/office/drawing/2014/main" id="{60F14028-0577-1946-AB96-90616A51C02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0" name="Straight Connector 2289">
                  <a:extLst>
                    <a:ext uri="{FF2B5EF4-FFF2-40B4-BE49-F238E27FC236}">
                      <a16:creationId xmlns:a16="http://schemas.microsoft.com/office/drawing/2014/main" id="{4FA9DF8B-1733-234D-87ED-3FFA2FD2BB7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1" name="Straight Connector 2290">
                  <a:extLst>
                    <a:ext uri="{FF2B5EF4-FFF2-40B4-BE49-F238E27FC236}">
                      <a16:creationId xmlns:a16="http://schemas.microsoft.com/office/drawing/2014/main" id="{2F9A1F62-EE43-2941-934B-DA06553478D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2" name="Straight Connector 2291">
                  <a:extLst>
                    <a:ext uri="{FF2B5EF4-FFF2-40B4-BE49-F238E27FC236}">
                      <a16:creationId xmlns:a16="http://schemas.microsoft.com/office/drawing/2014/main" id="{A6415396-9D20-154D-A80F-84465630A69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3" name="Straight Connector 2292">
                  <a:extLst>
                    <a:ext uri="{FF2B5EF4-FFF2-40B4-BE49-F238E27FC236}">
                      <a16:creationId xmlns:a16="http://schemas.microsoft.com/office/drawing/2014/main" id="{A3328FAD-E9EF-C04B-8F67-456AB8E9578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94" name="Group 2293">
                  <a:extLst>
                    <a:ext uri="{FF2B5EF4-FFF2-40B4-BE49-F238E27FC236}">
                      <a16:creationId xmlns:a16="http://schemas.microsoft.com/office/drawing/2014/main" id="{17AC471E-684D-D841-8C42-5D457ACD0E77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295" name="Rectangle 2294">
                    <a:extLst>
                      <a:ext uri="{FF2B5EF4-FFF2-40B4-BE49-F238E27FC236}">
                        <a16:creationId xmlns:a16="http://schemas.microsoft.com/office/drawing/2014/main" id="{D2BE09E0-69EE-7949-8784-071729C25E57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6" name="Freeform 2295">
                    <a:extLst>
                      <a:ext uri="{FF2B5EF4-FFF2-40B4-BE49-F238E27FC236}">
                        <a16:creationId xmlns:a16="http://schemas.microsoft.com/office/drawing/2014/main" id="{4AFA7F4E-0DDF-2D43-8612-DC9C789FD61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297" name="Group 2296">
                    <a:extLst>
                      <a:ext uri="{FF2B5EF4-FFF2-40B4-BE49-F238E27FC236}">
                        <a16:creationId xmlns:a16="http://schemas.microsoft.com/office/drawing/2014/main" id="{18CF12F5-ECF0-BB47-9F52-03ED0DDF1136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298" name="Freeform 2297">
                      <a:extLst>
                        <a:ext uri="{FF2B5EF4-FFF2-40B4-BE49-F238E27FC236}">
                          <a16:creationId xmlns:a16="http://schemas.microsoft.com/office/drawing/2014/main" id="{537CEA06-B306-6243-BC5E-6EC764AAB4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9" name="Freeform 2298">
                      <a:extLst>
                        <a:ext uri="{FF2B5EF4-FFF2-40B4-BE49-F238E27FC236}">
                          <a16:creationId xmlns:a16="http://schemas.microsoft.com/office/drawing/2014/main" id="{2335930D-6254-034B-9953-9AFB8BF8D0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0" name="Freeform 2299">
                      <a:extLst>
                        <a:ext uri="{FF2B5EF4-FFF2-40B4-BE49-F238E27FC236}">
                          <a16:creationId xmlns:a16="http://schemas.microsoft.com/office/drawing/2014/main" id="{3212805A-4AB2-E540-A43F-389E40AC1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1" name="Freeform 2300">
                      <a:extLst>
                        <a:ext uri="{FF2B5EF4-FFF2-40B4-BE49-F238E27FC236}">
                          <a16:creationId xmlns:a16="http://schemas.microsoft.com/office/drawing/2014/main" id="{783E79E3-1422-3444-AD7E-67A622EE35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339" name="Straight Connector 2338">
                <a:extLst>
                  <a:ext uri="{FF2B5EF4-FFF2-40B4-BE49-F238E27FC236}">
                    <a16:creationId xmlns:a16="http://schemas.microsoft.com/office/drawing/2014/main" id="{A9556B21-E664-8649-9A18-571C28B6049D}"/>
                  </a:ext>
                </a:extLst>
              </p:cNvPr>
              <p:cNvCxnSpPr>
                <a:cxnSpLocks/>
                <a:endCxn id="2419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40" name="Group 2339">
                <a:extLst>
                  <a:ext uri="{FF2B5EF4-FFF2-40B4-BE49-F238E27FC236}">
                    <a16:creationId xmlns:a16="http://schemas.microsoft.com/office/drawing/2014/main" id="{8920259F-DBD7-1C4D-9502-331D992CB674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341" name="Group 506">
                  <a:extLst>
                    <a:ext uri="{FF2B5EF4-FFF2-40B4-BE49-F238E27FC236}">
                      <a16:creationId xmlns:a16="http://schemas.microsoft.com/office/drawing/2014/main" id="{8B2F1D96-A3F6-D64A-8D21-711FEB67CF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363" name="Rectangle 2362">
                    <a:extLst>
                      <a:ext uri="{FF2B5EF4-FFF2-40B4-BE49-F238E27FC236}">
                        <a16:creationId xmlns:a16="http://schemas.microsoft.com/office/drawing/2014/main" id="{DA3BF071-CC51-7D4B-8A7E-F99A149E56A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4" name="Straight Connector 2363">
                    <a:extLst>
                      <a:ext uri="{FF2B5EF4-FFF2-40B4-BE49-F238E27FC236}">
                        <a16:creationId xmlns:a16="http://schemas.microsoft.com/office/drawing/2014/main" id="{B34B9351-7DFD-6643-9472-023B68341E7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65" name="Rectangle 2364">
                    <a:extLst>
                      <a:ext uri="{FF2B5EF4-FFF2-40B4-BE49-F238E27FC236}">
                        <a16:creationId xmlns:a16="http://schemas.microsoft.com/office/drawing/2014/main" id="{87B70B4B-F01F-7645-A3FD-B2C8DB6FEA74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6" name="Straight Connector 2365">
                    <a:extLst>
                      <a:ext uri="{FF2B5EF4-FFF2-40B4-BE49-F238E27FC236}">
                        <a16:creationId xmlns:a16="http://schemas.microsoft.com/office/drawing/2014/main" id="{BEB8ACA0-7B6B-6F40-B4D3-8065EF2195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67" name="Rectangle 2366">
                    <a:extLst>
                      <a:ext uri="{FF2B5EF4-FFF2-40B4-BE49-F238E27FC236}">
                        <a16:creationId xmlns:a16="http://schemas.microsoft.com/office/drawing/2014/main" id="{DA9396B9-C976-9947-BED0-6F5A9AA9DD26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368" name="Rectangle 2367">
                    <a:extLst>
                      <a:ext uri="{FF2B5EF4-FFF2-40B4-BE49-F238E27FC236}">
                        <a16:creationId xmlns:a16="http://schemas.microsoft.com/office/drawing/2014/main" id="{4431B0FC-C780-B44D-B27D-2156FEEA3A45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9" name="Straight Connector 2368">
                    <a:extLst>
                      <a:ext uri="{FF2B5EF4-FFF2-40B4-BE49-F238E27FC236}">
                        <a16:creationId xmlns:a16="http://schemas.microsoft.com/office/drawing/2014/main" id="{F72FB103-246D-B248-8BFF-DD6A2B92B82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370" name="Group 544">
                    <a:extLst>
                      <a:ext uri="{FF2B5EF4-FFF2-40B4-BE49-F238E27FC236}">
                        <a16:creationId xmlns:a16="http://schemas.microsoft.com/office/drawing/2014/main" id="{7910A8A9-5BA2-5448-83EB-FD673F73B3B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8" name="Straight Connector 2397">
                      <a:extLst>
                        <a:ext uri="{FF2B5EF4-FFF2-40B4-BE49-F238E27FC236}">
                          <a16:creationId xmlns:a16="http://schemas.microsoft.com/office/drawing/2014/main" id="{74A01E35-0458-6143-8AF6-739403491B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9" name="Straight Connector 2398">
                      <a:extLst>
                        <a:ext uri="{FF2B5EF4-FFF2-40B4-BE49-F238E27FC236}">
                          <a16:creationId xmlns:a16="http://schemas.microsoft.com/office/drawing/2014/main" id="{396995E0-7B36-2F45-8CDA-EBAC3A55C58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1" name="Group 547">
                    <a:extLst>
                      <a:ext uri="{FF2B5EF4-FFF2-40B4-BE49-F238E27FC236}">
                        <a16:creationId xmlns:a16="http://schemas.microsoft.com/office/drawing/2014/main" id="{8515C717-DDA9-3C4A-A259-193FF5E775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6" name="Straight Connector 2395">
                      <a:extLst>
                        <a:ext uri="{FF2B5EF4-FFF2-40B4-BE49-F238E27FC236}">
                          <a16:creationId xmlns:a16="http://schemas.microsoft.com/office/drawing/2014/main" id="{508F8154-0E76-C846-A557-782834AFBE3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7" name="Straight Connector 2396">
                      <a:extLst>
                        <a:ext uri="{FF2B5EF4-FFF2-40B4-BE49-F238E27FC236}">
                          <a16:creationId xmlns:a16="http://schemas.microsoft.com/office/drawing/2014/main" id="{3A4B3462-30B9-1648-9B3F-7089AF9E88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2" name="Group 549">
                    <a:extLst>
                      <a:ext uri="{FF2B5EF4-FFF2-40B4-BE49-F238E27FC236}">
                        <a16:creationId xmlns:a16="http://schemas.microsoft.com/office/drawing/2014/main" id="{49FD3C32-8DEE-C141-BFD0-11DFA43BC5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4" name="Straight Connector 2393">
                      <a:extLst>
                        <a:ext uri="{FF2B5EF4-FFF2-40B4-BE49-F238E27FC236}">
                          <a16:creationId xmlns:a16="http://schemas.microsoft.com/office/drawing/2014/main" id="{48B52404-DADB-1241-92B1-D5275E6B303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5" name="Straight Connector 2394">
                      <a:extLst>
                        <a:ext uri="{FF2B5EF4-FFF2-40B4-BE49-F238E27FC236}">
                          <a16:creationId xmlns:a16="http://schemas.microsoft.com/office/drawing/2014/main" id="{E7D3CBDD-8E6C-0042-A93E-46ACE2398B4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3" name="Group 550">
                    <a:extLst>
                      <a:ext uri="{FF2B5EF4-FFF2-40B4-BE49-F238E27FC236}">
                        <a16:creationId xmlns:a16="http://schemas.microsoft.com/office/drawing/2014/main" id="{5944B0D3-40D0-E747-BD5D-45462F8C79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2" name="Straight Connector 2391">
                      <a:extLst>
                        <a:ext uri="{FF2B5EF4-FFF2-40B4-BE49-F238E27FC236}">
                          <a16:creationId xmlns:a16="http://schemas.microsoft.com/office/drawing/2014/main" id="{99D23C72-E185-074C-BC83-CC65B906C9D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3" name="Straight Connector 2392">
                      <a:extLst>
                        <a:ext uri="{FF2B5EF4-FFF2-40B4-BE49-F238E27FC236}">
                          <a16:creationId xmlns:a16="http://schemas.microsoft.com/office/drawing/2014/main" id="{1B0F0212-FCBC-AE4D-99A3-53800C00C34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4" name="Group 551">
                    <a:extLst>
                      <a:ext uri="{FF2B5EF4-FFF2-40B4-BE49-F238E27FC236}">
                        <a16:creationId xmlns:a16="http://schemas.microsoft.com/office/drawing/2014/main" id="{0B7D011C-1BBD-5C4D-9F5F-9EF99058E4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0" name="Straight Connector 2389">
                      <a:extLst>
                        <a:ext uri="{FF2B5EF4-FFF2-40B4-BE49-F238E27FC236}">
                          <a16:creationId xmlns:a16="http://schemas.microsoft.com/office/drawing/2014/main" id="{E727C0F3-EA3A-4B41-A66C-641A801FB4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1" name="Straight Connector 2390">
                      <a:extLst>
                        <a:ext uri="{FF2B5EF4-FFF2-40B4-BE49-F238E27FC236}">
                          <a16:creationId xmlns:a16="http://schemas.microsoft.com/office/drawing/2014/main" id="{8DA3E3A7-73DA-A541-AA13-C1A0C04C7BD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5" name="Group 552">
                    <a:extLst>
                      <a:ext uri="{FF2B5EF4-FFF2-40B4-BE49-F238E27FC236}">
                        <a16:creationId xmlns:a16="http://schemas.microsoft.com/office/drawing/2014/main" id="{AEE459DC-FF26-3A44-8B7B-A7CC834C47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8" name="Straight Connector 2387">
                      <a:extLst>
                        <a:ext uri="{FF2B5EF4-FFF2-40B4-BE49-F238E27FC236}">
                          <a16:creationId xmlns:a16="http://schemas.microsoft.com/office/drawing/2014/main" id="{03A834E2-2DB0-1B48-94AB-AC3C77BE75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9" name="Straight Connector 2388">
                      <a:extLst>
                        <a:ext uri="{FF2B5EF4-FFF2-40B4-BE49-F238E27FC236}">
                          <a16:creationId xmlns:a16="http://schemas.microsoft.com/office/drawing/2014/main" id="{40AD60AB-6AC6-AC4F-9758-1E46AB2A967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6" name="Group 555">
                    <a:extLst>
                      <a:ext uri="{FF2B5EF4-FFF2-40B4-BE49-F238E27FC236}">
                        <a16:creationId xmlns:a16="http://schemas.microsoft.com/office/drawing/2014/main" id="{35F375F7-AED7-FB4D-85D2-E2A1F7C969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6" name="Straight Connector 2385">
                      <a:extLst>
                        <a:ext uri="{FF2B5EF4-FFF2-40B4-BE49-F238E27FC236}">
                          <a16:creationId xmlns:a16="http://schemas.microsoft.com/office/drawing/2014/main" id="{04E819DC-180A-FD48-8AEB-CB916C22C0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7" name="Straight Connector 2386">
                      <a:extLst>
                        <a:ext uri="{FF2B5EF4-FFF2-40B4-BE49-F238E27FC236}">
                          <a16:creationId xmlns:a16="http://schemas.microsoft.com/office/drawing/2014/main" id="{8FAB1081-399E-AC4D-81BB-390BB532094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7" name="Group 556">
                    <a:extLst>
                      <a:ext uri="{FF2B5EF4-FFF2-40B4-BE49-F238E27FC236}">
                        <a16:creationId xmlns:a16="http://schemas.microsoft.com/office/drawing/2014/main" id="{7950C1BF-0002-3046-901A-FE8215BC7C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4" name="Straight Connector 2383">
                      <a:extLst>
                        <a:ext uri="{FF2B5EF4-FFF2-40B4-BE49-F238E27FC236}">
                          <a16:creationId xmlns:a16="http://schemas.microsoft.com/office/drawing/2014/main" id="{2D75E21E-9106-FA46-AF24-C64280D87C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5" name="Straight Connector 2384">
                      <a:extLst>
                        <a:ext uri="{FF2B5EF4-FFF2-40B4-BE49-F238E27FC236}">
                          <a16:creationId xmlns:a16="http://schemas.microsoft.com/office/drawing/2014/main" id="{10D15BB5-0454-B444-A942-E89F9DE077E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8" name="Group 557">
                    <a:extLst>
                      <a:ext uri="{FF2B5EF4-FFF2-40B4-BE49-F238E27FC236}">
                        <a16:creationId xmlns:a16="http://schemas.microsoft.com/office/drawing/2014/main" id="{BB8F8CD4-B8FC-374F-B321-9CCE71A284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2" name="Straight Connector 2381">
                      <a:extLst>
                        <a:ext uri="{FF2B5EF4-FFF2-40B4-BE49-F238E27FC236}">
                          <a16:creationId xmlns:a16="http://schemas.microsoft.com/office/drawing/2014/main" id="{A8CE3D36-4F21-F840-B515-16A3CA0F5F7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3" name="Straight Connector 2382">
                      <a:extLst>
                        <a:ext uri="{FF2B5EF4-FFF2-40B4-BE49-F238E27FC236}">
                          <a16:creationId xmlns:a16="http://schemas.microsoft.com/office/drawing/2014/main" id="{374EF800-4E88-0341-9DFC-975A465CA1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9" name="Group 558">
                    <a:extLst>
                      <a:ext uri="{FF2B5EF4-FFF2-40B4-BE49-F238E27FC236}">
                        <a16:creationId xmlns:a16="http://schemas.microsoft.com/office/drawing/2014/main" id="{E0E77391-A29D-BF4A-B5FF-53DB190154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0" name="Straight Connector 2379">
                      <a:extLst>
                        <a:ext uri="{FF2B5EF4-FFF2-40B4-BE49-F238E27FC236}">
                          <a16:creationId xmlns:a16="http://schemas.microsoft.com/office/drawing/2014/main" id="{05364F18-EF17-1E44-BE7D-24C76224399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1" name="Straight Connector 2380">
                      <a:extLst>
                        <a:ext uri="{FF2B5EF4-FFF2-40B4-BE49-F238E27FC236}">
                          <a16:creationId xmlns:a16="http://schemas.microsoft.com/office/drawing/2014/main" id="{14EDC7C5-B700-7940-91D1-457A8CBF646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342" name="Straight Connector 2341">
                  <a:extLst>
                    <a:ext uri="{FF2B5EF4-FFF2-40B4-BE49-F238E27FC236}">
                      <a16:creationId xmlns:a16="http://schemas.microsoft.com/office/drawing/2014/main" id="{21544BA5-8A81-4748-894A-A7C675A1C53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3" name="Straight Connector 2342">
                  <a:extLst>
                    <a:ext uri="{FF2B5EF4-FFF2-40B4-BE49-F238E27FC236}">
                      <a16:creationId xmlns:a16="http://schemas.microsoft.com/office/drawing/2014/main" id="{C2F37B4E-DA7A-C349-A0A1-A0ED2D14A49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4" name="Straight Connector 2343">
                  <a:extLst>
                    <a:ext uri="{FF2B5EF4-FFF2-40B4-BE49-F238E27FC236}">
                      <a16:creationId xmlns:a16="http://schemas.microsoft.com/office/drawing/2014/main" id="{018FE6C9-E9DD-9946-846D-F46B9C9FBB0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5" name="Straight Connector 2344">
                  <a:extLst>
                    <a:ext uri="{FF2B5EF4-FFF2-40B4-BE49-F238E27FC236}">
                      <a16:creationId xmlns:a16="http://schemas.microsoft.com/office/drawing/2014/main" id="{A16A8D54-316D-994E-95E4-C6D39FBCC49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6" name="Straight Connector 2345">
                  <a:extLst>
                    <a:ext uri="{FF2B5EF4-FFF2-40B4-BE49-F238E27FC236}">
                      <a16:creationId xmlns:a16="http://schemas.microsoft.com/office/drawing/2014/main" id="{DFFAD0BA-6C6D-494B-A63C-CA4F608893B8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7" name="Straight Connector 2346">
                  <a:extLst>
                    <a:ext uri="{FF2B5EF4-FFF2-40B4-BE49-F238E27FC236}">
                      <a16:creationId xmlns:a16="http://schemas.microsoft.com/office/drawing/2014/main" id="{4B7548A4-ADF2-304B-973E-40EBAD8DA903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8" name="Straight Connector 2347">
                  <a:extLst>
                    <a:ext uri="{FF2B5EF4-FFF2-40B4-BE49-F238E27FC236}">
                      <a16:creationId xmlns:a16="http://schemas.microsoft.com/office/drawing/2014/main" id="{DB4C92AC-50C5-D14D-829F-F8856BB4B1B0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9" name="Straight Connector 2348">
                  <a:extLst>
                    <a:ext uri="{FF2B5EF4-FFF2-40B4-BE49-F238E27FC236}">
                      <a16:creationId xmlns:a16="http://schemas.microsoft.com/office/drawing/2014/main" id="{BA345EF6-FC3A-A444-B301-46CE5CD9CE82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0" name="Straight Connector 2349">
                  <a:extLst>
                    <a:ext uri="{FF2B5EF4-FFF2-40B4-BE49-F238E27FC236}">
                      <a16:creationId xmlns:a16="http://schemas.microsoft.com/office/drawing/2014/main" id="{27643A89-B167-394F-99E0-1394BDC4D075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1" name="Straight Connector 2350">
                  <a:extLst>
                    <a:ext uri="{FF2B5EF4-FFF2-40B4-BE49-F238E27FC236}">
                      <a16:creationId xmlns:a16="http://schemas.microsoft.com/office/drawing/2014/main" id="{3CBB6863-0916-2443-8A7F-4191566E992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2" name="Straight Connector 2351">
                  <a:extLst>
                    <a:ext uri="{FF2B5EF4-FFF2-40B4-BE49-F238E27FC236}">
                      <a16:creationId xmlns:a16="http://schemas.microsoft.com/office/drawing/2014/main" id="{0D0D2BE2-59DC-6F4A-A07D-27EA6EA30EE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3" name="Straight Connector 2352">
                  <a:extLst>
                    <a:ext uri="{FF2B5EF4-FFF2-40B4-BE49-F238E27FC236}">
                      <a16:creationId xmlns:a16="http://schemas.microsoft.com/office/drawing/2014/main" id="{BBBC1298-B0F4-4947-B9C2-1C8C35C9F4B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4" name="Straight Connector 2353">
                  <a:extLst>
                    <a:ext uri="{FF2B5EF4-FFF2-40B4-BE49-F238E27FC236}">
                      <a16:creationId xmlns:a16="http://schemas.microsoft.com/office/drawing/2014/main" id="{E332CB77-B836-BD40-8AA7-620E60019493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355" name="Group 2354">
                  <a:extLst>
                    <a:ext uri="{FF2B5EF4-FFF2-40B4-BE49-F238E27FC236}">
                      <a16:creationId xmlns:a16="http://schemas.microsoft.com/office/drawing/2014/main" id="{03E1801B-6305-8B4D-97F0-1285F7980D3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356" name="Rectangle 2355">
                    <a:extLst>
                      <a:ext uri="{FF2B5EF4-FFF2-40B4-BE49-F238E27FC236}">
                        <a16:creationId xmlns:a16="http://schemas.microsoft.com/office/drawing/2014/main" id="{FB483745-210A-514F-B274-CACFCA69828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7" name="Freeform 2356">
                    <a:extLst>
                      <a:ext uri="{FF2B5EF4-FFF2-40B4-BE49-F238E27FC236}">
                        <a16:creationId xmlns:a16="http://schemas.microsoft.com/office/drawing/2014/main" id="{323E14EC-0984-9D46-BE2E-5A6F963F5291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358" name="Group 2357">
                    <a:extLst>
                      <a:ext uri="{FF2B5EF4-FFF2-40B4-BE49-F238E27FC236}">
                        <a16:creationId xmlns:a16="http://schemas.microsoft.com/office/drawing/2014/main" id="{625076BF-7E89-8445-81B0-89F2A19BB408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359" name="Freeform 2358">
                      <a:extLst>
                        <a:ext uri="{FF2B5EF4-FFF2-40B4-BE49-F238E27FC236}">
                          <a16:creationId xmlns:a16="http://schemas.microsoft.com/office/drawing/2014/main" id="{A6DDFD2B-83E6-EC46-BE36-C84823B97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0" name="Freeform 2359">
                      <a:extLst>
                        <a:ext uri="{FF2B5EF4-FFF2-40B4-BE49-F238E27FC236}">
                          <a16:creationId xmlns:a16="http://schemas.microsoft.com/office/drawing/2014/main" id="{102A8082-CBCB-4644-80C6-31569B5544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1" name="Freeform 2360">
                      <a:extLst>
                        <a:ext uri="{FF2B5EF4-FFF2-40B4-BE49-F238E27FC236}">
                          <a16:creationId xmlns:a16="http://schemas.microsoft.com/office/drawing/2014/main" id="{BB29FD97-1852-CD4F-85CA-9B8DD1F43E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2" name="Freeform 2361">
                      <a:extLst>
                        <a:ext uri="{FF2B5EF4-FFF2-40B4-BE49-F238E27FC236}">
                          <a16:creationId xmlns:a16="http://schemas.microsoft.com/office/drawing/2014/main" id="{70105F05-73A4-174F-B3B8-A9F1FF023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400" name="Group 2399">
                <a:extLst>
                  <a:ext uri="{FF2B5EF4-FFF2-40B4-BE49-F238E27FC236}">
                    <a16:creationId xmlns:a16="http://schemas.microsoft.com/office/drawing/2014/main" id="{DC72E541-5322-DB47-8286-5C840645D78D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401" name="Group 506">
                  <a:extLst>
                    <a:ext uri="{FF2B5EF4-FFF2-40B4-BE49-F238E27FC236}">
                      <a16:creationId xmlns:a16="http://schemas.microsoft.com/office/drawing/2014/main" id="{D97DFA29-2D8A-854E-9BB3-17889A0ACA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423" name="Rectangle 2422">
                    <a:extLst>
                      <a:ext uri="{FF2B5EF4-FFF2-40B4-BE49-F238E27FC236}">
                        <a16:creationId xmlns:a16="http://schemas.microsoft.com/office/drawing/2014/main" id="{F8C2B6C5-DF24-C246-BAD8-3C1C2F06EB44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4" name="Straight Connector 2423">
                    <a:extLst>
                      <a:ext uri="{FF2B5EF4-FFF2-40B4-BE49-F238E27FC236}">
                        <a16:creationId xmlns:a16="http://schemas.microsoft.com/office/drawing/2014/main" id="{ECF8F5DC-A02A-A24D-98FF-B5DDF697D62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5" name="Rectangle 2424">
                    <a:extLst>
                      <a:ext uri="{FF2B5EF4-FFF2-40B4-BE49-F238E27FC236}">
                        <a16:creationId xmlns:a16="http://schemas.microsoft.com/office/drawing/2014/main" id="{916DF6DF-0A2A-4F4B-A21D-8C44A5DB2C9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6" name="Straight Connector 2425">
                    <a:extLst>
                      <a:ext uri="{FF2B5EF4-FFF2-40B4-BE49-F238E27FC236}">
                        <a16:creationId xmlns:a16="http://schemas.microsoft.com/office/drawing/2014/main" id="{C3B297FC-EC68-9040-B99C-365C653F221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7" name="Rectangle 2426">
                    <a:extLst>
                      <a:ext uri="{FF2B5EF4-FFF2-40B4-BE49-F238E27FC236}">
                        <a16:creationId xmlns:a16="http://schemas.microsoft.com/office/drawing/2014/main" id="{EAECFBE5-0341-7046-B835-ABD05CE6DDC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428" name="Rectangle 2427">
                    <a:extLst>
                      <a:ext uri="{FF2B5EF4-FFF2-40B4-BE49-F238E27FC236}">
                        <a16:creationId xmlns:a16="http://schemas.microsoft.com/office/drawing/2014/main" id="{EAA01B0A-8376-8E45-9199-E144D7A061DC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9" name="Straight Connector 2428">
                    <a:extLst>
                      <a:ext uri="{FF2B5EF4-FFF2-40B4-BE49-F238E27FC236}">
                        <a16:creationId xmlns:a16="http://schemas.microsoft.com/office/drawing/2014/main" id="{655C3617-4F93-9240-B8D3-1BBF7E0EC8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430" name="Group 544">
                    <a:extLst>
                      <a:ext uri="{FF2B5EF4-FFF2-40B4-BE49-F238E27FC236}">
                        <a16:creationId xmlns:a16="http://schemas.microsoft.com/office/drawing/2014/main" id="{D5991026-F1AD-6943-961A-EFDD236F32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8" name="Straight Connector 2457">
                      <a:extLst>
                        <a:ext uri="{FF2B5EF4-FFF2-40B4-BE49-F238E27FC236}">
                          <a16:creationId xmlns:a16="http://schemas.microsoft.com/office/drawing/2014/main" id="{9638B423-7D58-224E-9AAC-4B4259585B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9" name="Straight Connector 2458">
                      <a:extLst>
                        <a:ext uri="{FF2B5EF4-FFF2-40B4-BE49-F238E27FC236}">
                          <a16:creationId xmlns:a16="http://schemas.microsoft.com/office/drawing/2014/main" id="{48BBA55B-BDF2-AD48-A787-B57D187524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1" name="Group 547">
                    <a:extLst>
                      <a:ext uri="{FF2B5EF4-FFF2-40B4-BE49-F238E27FC236}">
                        <a16:creationId xmlns:a16="http://schemas.microsoft.com/office/drawing/2014/main" id="{4C8B18EE-DDA1-214D-92EE-F3CD597AC9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6" name="Straight Connector 2455">
                      <a:extLst>
                        <a:ext uri="{FF2B5EF4-FFF2-40B4-BE49-F238E27FC236}">
                          <a16:creationId xmlns:a16="http://schemas.microsoft.com/office/drawing/2014/main" id="{95F61286-A02E-0447-A980-38E969506A3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7" name="Straight Connector 2456">
                      <a:extLst>
                        <a:ext uri="{FF2B5EF4-FFF2-40B4-BE49-F238E27FC236}">
                          <a16:creationId xmlns:a16="http://schemas.microsoft.com/office/drawing/2014/main" id="{71C305A0-7184-6444-9CA4-B234E0A2E38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2" name="Group 549">
                    <a:extLst>
                      <a:ext uri="{FF2B5EF4-FFF2-40B4-BE49-F238E27FC236}">
                        <a16:creationId xmlns:a16="http://schemas.microsoft.com/office/drawing/2014/main" id="{B6F9C950-6D8E-7B44-B2D7-7B1189715D8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4" name="Straight Connector 2453">
                      <a:extLst>
                        <a:ext uri="{FF2B5EF4-FFF2-40B4-BE49-F238E27FC236}">
                          <a16:creationId xmlns:a16="http://schemas.microsoft.com/office/drawing/2014/main" id="{8CD1FF83-F141-1E41-BE1A-286369EA1F3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5" name="Straight Connector 2454">
                      <a:extLst>
                        <a:ext uri="{FF2B5EF4-FFF2-40B4-BE49-F238E27FC236}">
                          <a16:creationId xmlns:a16="http://schemas.microsoft.com/office/drawing/2014/main" id="{BF607AE3-6348-9744-81B5-A0430C220B5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3" name="Group 550">
                    <a:extLst>
                      <a:ext uri="{FF2B5EF4-FFF2-40B4-BE49-F238E27FC236}">
                        <a16:creationId xmlns:a16="http://schemas.microsoft.com/office/drawing/2014/main" id="{89C7F0EF-869C-CD44-92A7-0769B290E5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2" name="Straight Connector 2451">
                      <a:extLst>
                        <a:ext uri="{FF2B5EF4-FFF2-40B4-BE49-F238E27FC236}">
                          <a16:creationId xmlns:a16="http://schemas.microsoft.com/office/drawing/2014/main" id="{2517E731-63AA-854F-BB24-0E088922C6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3" name="Straight Connector 2452">
                      <a:extLst>
                        <a:ext uri="{FF2B5EF4-FFF2-40B4-BE49-F238E27FC236}">
                          <a16:creationId xmlns:a16="http://schemas.microsoft.com/office/drawing/2014/main" id="{6C1BCB5B-B2A0-1B41-9969-235582B66EE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4" name="Group 551">
                    <a:extLst>
                      <a:ext uri="{FF2B5EF4-FFF2-40B4-BE49-F238E27FC236}">
                        <a16:creationId xmlns:a16="http://schemas.microsoft.com/office/drawing/2014/main" id="{D5895C0F-EC16-5A44-BB3F-65B0645C988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0" name="Straight Connector 2449">
                      <a:extLst>
                        <a:ext uri="{FF2B5EF4-FFF2-40B4-BE49-F238E27FC236}">
                          <a16:creationId xmlns:a16="http://schemas.microsoft.com/office/drawing/2014/main" id="{B31E1928-C002-0A48-8690-0AC4856F71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1" name="Straight Connector 2450">
                      <a:extLst>
                        <a:ext uri="{FF2B5EF4-FFF2-40B4-BE49-F238E27FC236}">
                          <a16:creationId xmlns:a16="http://schemas.microsoft.com/office/drawing/2014/main" id="{BAF5FE34-5BE6-EF40-81E2-ED41FD32092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5" name="Group 552">
                    <a:extLst>
                      <a:ext uri="{FF2B5EF4-FFF2-40B4-BE49-F238E27FC236}">
                        <a16:creationId xmlns:a16="http://schemas.microsoft.com/office/drawing/2014/main" id="{C4227255-FE6C-6C47-87DE-92EEB0BDA7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8" name="Straight Connector 2447">
                      <a:extLst>
                        <a:ext uri="{FF2B5EF4-FFF2-40B4-BE49-F238E27FC236}">
                          <a16:creationId xmlns:a16="http://schemas.microsoft.com/office/drawing/2014/main" id="{B7A80E03-B1CA-6F43-879C-5B3B772881D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9" name="Straight Connector 2448">
                      <a:extLst>
                        <a:ext uri="{FF2B5EF4-FFF2-40B4-BE49-F238E27FC236}">
                          <a16:creationId xmlns:a16="http://schemas.microsoft.com/office/drawing/2014/main" id="{79631E26-0B9E-9042-AD07-452224A9621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6" name="Group 555">
                    <a:extLst>
                      <a:ext uri="{FF2B5EF4-FFF2-40B4-BE49-F238E27FC236}">
                        <a16:creationId xmlns:a16="http://schemas.microsoft.com/office/drawing/2014/main" id="{84E73840-6F50-F643-BA41-9587F1EF64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6" name="Straight Connector 2445">
                      <a:extLst>
                        <a:ext uri="{FF2B5EF4-FFF2-40B4-BE49-F238E27FC236}">
                          <a16:creationId xmlns:a16="http://schemas.microsoft.com/office/drawing/2014/main" id="{558D42FE-501A-8C42-9AAE-CF418423545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7" name="Straight Connector 2446">
                      <a:extLst>
                        <a:ext uri="{FF2B5EF4-FFF2-40B4-BE49-F238E27FC236}">
                          <a16:creationId xmlns:a16="http://schemas.microsoft.com/office/drawing/2014/main" id="{736D2FF3-593F-7945-BC7A-2C01F80E052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7" name="Group 556">
                    <a:extLst>
                      <a:ext uri="{FF2B5EF4-FFF2-40B4-BE49-F238E27FC236}">
                        <a16:creationId xmlns:a16="http://schemas.microsoft.com/office/drawing/2014/main" id="{92A17294-BFAF-9E43-9B21-163F71675EC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4" name="Straight Connector 2443">
                      <a:extLst>
                        <a:ext uri="{FF2B5EF4-FFF2-40B4-BE49-F238E27FC236}">
                          <a16:creationId xmlns:a16="http://schemas.microsoft.com/office/drawing/2014/main" id="{B6CD0D62-FBEA-694A-981F-DF1907F142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5" name="Straight Connector 2444">
                      <a:extLst>
                        <a:ext uri="{FF2B5EF4-FFF2-40B4-BE49-F238E27FC236}">
                          <a16:creationId xmlns:a16="http://schemas.microsoft.com/office/drawing/2014/main" id="{1C239A28-E49C-DE4C-9B4B-351CAEC3D4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8" name="Group 557">
                    <a:extLst>
                      <a:ext uri="{FF2B5EF4-FFF2-40B4-BE49-F238E27FC236}">
                        <a16:creationId xmlns:a16="http://schemas.microsoft.com/office/drawing/2014/main" id="{85654060-97CB-C544-A086-E224097DFE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2" name="Straight Connector 2441">
                      <a:extLst>
                        <a:ext uri="{FF2B5EF4-FFF2-40B4-BE49-F238E27FC236}">
                          <a16:creationId xmlns:a16="http://schemas.microsoft.com/office/drawing/2014/main" id="{74FB43A4-2BEF-F34E-983B-37D3A800823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3" name="Straight Connector 2442">
                      <a:extLst>
                        <a:ext uri="{FF2B5EF4-FFF2-40B4-BE49-F238E27FC236}">
                          <a16:creationId xmlns:a16="http://schemas.microsoft.com/office/drawing/2014/main" id="{A5350130-26A3-AA40-B10D-7298AD406A0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9" name="Group 558">
                    <a:extLst>
                      <a:ext uri="{FF2B5EF4-FFF2-40B4-BE49-F238E27FC236}">
                        <a16:creationId xmlns:a16="http://schemas.microsoft.com/office/drawing/2014/main" id="{B6D9651B-51CC-D046-8694-6F6A35C4BB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0" name="Straight Connector 2439">
                      <a:extLst>
                        <a:ext uri="{FF2B5EF4-FFF2-40B4-BE49-F238E27FC236}">
                          <a16:creationId xmlns:a16="http://schemas.microsoft.com/office/drawing/2014/main" id="{99124930-BC24-CA47-913A-BDE370E460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1" name="Straight Connector 2440">
                      <a:extLst>
                        <a:ext uri="{FF2B5EF4-FFF2-40B4-BE49-F238E27FC236}">
                          <a16:creationId xmlns:a16="http://schemas.microsoft.com/office/drawing/2014/main" id="{8A7E5B2A-72E9-C846-8543-07C9020607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402" name="Straight Connector 2401">
                  <a:extLst>
                    <a:ext uri="{FF2B5EF4-FFF2-40B4-BE49-F238E27FC236}">
                      <a16:creationId xmlns:a16="http://schemas.microsoft.com/office/drawing/2014/main" id="{C1240F9B-96CF-7C4F-A7F2-819ED23931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3" name="Straight Connector 2402">
                  <a:extLst>
                    <a:ext uri="{FF2B5EF4-FFF2-40B4-BE49-F238E27FC236}">
                      <a16:creationId xmlns:a16="http://schemas.microsoft.com/office/drawing/2014/main" id="{4A18F4BD-1777-804F-992C-776C93BAB292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4" name="Straight Connector 2403">
                  <a:extLst>
                    <a:ext uri="{FF2B5EF4-FFF2-40B4-BE49-F238E27FC236}">
                      <a16:creationId xmlns:a16="http://schemas.microsoft.com/office/drawing/2014/main" id="{06A32EDA-E721-3941-98B7-B4142EB42F9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5" name="Straight Connector 2404">
                  <a:extLst>
                    <a:ext uri="{FF2B5EF4-FFF2-40B4-BE49-F238E27FC236}">
                      <a16:creationId xmlns:a16="http://schemas.microsoft.com/office/drawing/2014/main" id="{03ACC353-63F8-894D-B170-74F551725CA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6" name="Straight Connector 2405">
                  <a:extLst>
                    <a:ext uri="{FF2B5EF4-FFF2-40B4-BE49-F238E27FC236}">
                      <a16:creationId xmlns:a16="http://schemas.microsoft.com/office/drawing/2014/main" id="{59833BA1-A7E8-434B-8097-93478A02BA3B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7" name="Straight Connector 2406">
                  <a:extLst>
                    <a:ext uri="{FF2B5EF4-FFF2-40B4-BE49-F238E27FC236}">
                      <a16:creationId xmlns:a16="http://schemas.microsoft.com/office/drawing/2014/main" id="{1D655226-42F7-BC46-A89F-D23124889B78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8" name="Straight Connector 2407">
                  <a:extLst>
                    <a:ext uri="{FF2B5EF4-FFF2-40B4-BE49-F238E27FC236}">
                      <a16:creationId xmlns:a16="http://schemas.microsoft.com/office/drawing/2014/main" id="{D47004B6-2D98-0743-8C10-F3029ABDC37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9" name="Straight Connector 2408">
                  <a:extLst>
                    <a:ext uri="{FF2B5EF4-FFF2-40B4-BE49-F238E27FC236}">
                      <a16:creationId xmlns:a16="http://schemas.microsoft.com/office/drawing/2014/main" id="{90EEA463-011B-854D-8506-1CEBD5ED402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0" name="Straight Connector 2409">
                  <a:extLst>
                    <a:ext uri="{FF2B5EF4-FFF2-40B4-BE49-F238E27FC236}">
                      <a16:creationId xmlns:a16="http://schemas.microsoft.com/office/drawing/2014/main" id="{0FC959F2-E4F7-E84F-AA31-DB541FCB174F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1" name="Straight Connector 2410">
                  <a:extLst>
                    <a:ext uri="{FF2B5EF4-FFF2-40B4-BE49-F238E27FC236}">
                      <a16:creationId xmlns:a16="http://schemas.microsoft.com/office/drawing/2014/main" id="{97892E73-B147-4142-A75F-85C65CDFB7F1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2" name="Straight Connector 2411">
                  <a:extLst>
                    <a:ext uri="{FF2B5EF4-FFF2-40B4-BE49-F238E27FC236}">
                      <a16:creationId xmlns:a16="http://schemas.microsoft.com/office/drawing/2014/main" id="{2FEED4FB-B5CB-5D43-A3AD-6673879E6763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3" name="Straight Connector 2412">
                  <a:extLst>
                    <a:ext uri="{FF2B5EF4-FFF2-40B4-BE49-F238E27FC236}">
                      <a16:creationId xmlns:a16="http://schemas.microsoft.com/office/drawing/2014/main" id="{DF769B03-FAF8-F64C-B095-E4D2BBDBE599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4" name="Straight Connector 2413">
                  <a:extLst>
                    <a:ext uri="{FF2B5EF4-FFF2-40B4-BE49-F238E27FC236}">
                      <a16:creationId xmlns:a16="http://schemas.microsoft.com/office/drawing/2014/main" id="{8C6B0BF8-922F-0140-8855-8AC1A71D1AA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15" name="Group 2414">
                  <a:extLst>
                    <a:ext uri="{FF2B5EF4-FFF2-40B4-BE49-F238E27FC236}">
                      <a16:creationId xmlns:a16="http://schemas.microsoft.com/office/drawing/2014/main" id="{561A8A72-07AD-F742-BEC3-E3DB6CAFD0B8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416" name="Rectangle 2415">
                    <a:extLst>
                      <a:ext uri="{FF2B5EF4-FFF2-40B4-BE49-F238E27FC236}">
                        <a16:creationId xmlns:a16="http://schemas.microsoft.com/office/drawing/2014/main" id="{7E9A86BA-807C-8C49-AC6A-AE6AD23CC430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7" name="Freeform 2416">
                    <a:extLst>
                      <a:ext uri="{FF2B5EF4-FFF2-40B4-BE49-F238E27FC236}">
                        <a16:creationId xmlns:a16="http://schemas.microsoft.com/office/drawing/2014/main" id="{00463D8A-CD70-5F4A-AE85-39A63F5525D9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18" name="Group 2417">
                    <a:extLst>
                      <a:ext uri="{FF2B5EF4-FFF2-40B4-BE49-F238E27FC236}">
                        <a16:creationId xmlns:a16="http://schemas.microsoft.com/office/drawing/2014/main" id="{49015639-48B0-D944-860A-E0359692FEC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419" name="Freeform 2418">
                      <a:extLst>
                        <a:ext uri="{FF2B5EF4-FFF2-40B4-BE49-F238E27FC236}">
                          <a16:creationId xmlns:a16="http://schemas.microsoft.com/office/drawing/2014/main" id="{8E716625-6649-444C-9B9C-8DB15721D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0" name="Freeform 2419">
                      <a:extLst>
                        <a:ext uri="{FF2B5EF4-FFF2-40B4-BE49-F238E27FC236}">
                          <a16:creationId xmlns:a16="http://schemas.microsoft.com/office/drawing/2014/main" id="{D35B3318-F39E-B243-8F32-755AA04DCF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1" name="Freeform 2420">
                      <a:extLst>
                        <a:ext uri="{FF2B5EF4-FFF2-40B4-BE49-F238E27FC236}">
                          <a16:creationId xmlns:a16="http://schemas.microsoft.com/office/drawing/2014/main" id="{C7B48E5D-225B-8540-95F3-99A27E741E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2" name="Freeform 2421">
                      <a:extLst>
                        <a:ext uri="{FF2B5EF4-FFF2-40B4-BE49-F238E27FC236}">
                          <a16:creationId xmlns:a16="http://schemas.microsoft.com/office/drawing/2014/main" id="{281D88B6-A2E7-4A49-B51E-9B01654DCE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460" name="Group 2459">
                <a:extLst>
                  <a:ext uri="{FF2B5EF4-FFF2-40B4-BE49-F238E27FC236}">
                    <a16:creationId xmlns:a16="http://schemas.microsoft.com/office/drawing/2014/main" id="{7C944485-CA57-684E-A975-A82A2E6507D8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461" name="Group 506">
                  <a:extLst>
                    <a:ext uri="{FF2B5EF4-FFF2-40B4-BE49-F238E27FC236}">
                      <a16:creationId xmlns:a16="http://schemas.microsoft.com/office/drawing/2014/main" id="{F43BE92D-F383-4F42-919A-27A0935B23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483" name="Rectangle 2482">
                    <a:extLst>
                      <a:ext uri="{FF2B5EF4-FFF2-40B4-BE49-F238E27FC236}">
                        <a16:creationId xmlns:a16="http://schemas.microsoft.com/office/drawing/2014/main" id="{00CC4B5F-B714-1A48-A88B-583E932E158F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4" name="Straight Connector 2483">
                    <a:extLst>
                      <a:ext uri="{FF2B5EF4-FFF2-40B4-BE49-F238E27FC236}">
                        <a16:creationId xmlns:a16="http://schemas.microsoft.com/office/drawing/2014/main" id="{D663E87C-87A2-874C-8D5B-B177DD072C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85" name="Rectangle 2484">
                    <a:extLst>
                      <a:ext uri="{FF2B5EF4-FFF2-40B4-BE49-F238E27FC236}">
                        <a16:creationId xmlns:a16="http://schemas.microsoft.com/office/drawing/2014/main" id="{9D91EF22-2A06-E941-9281-E1D02B942D6B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6" name="Straight Connector 2485">
                    <a:extLst>
                      <a:ext uri="{FF2B5EF4-FFF2-40B4-BE49-F238E27FC236}">
                        <a16:creationId xmlns:a16="http://schemas.microsoft.com/office/drawing/2014/main" id="{EC182329-0160-9E48-B38F-162A9FB38D0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87" name="Rectangle 2486">
                    <a:extLst>
                      <a:ext uri="{FF2B5EF4-FFF2-40B4-BE49-F238E27FC236}">
                        <a16:creationId xmlns:a16="http://schemas.microsoft.com/office/drawing/2014/main" id="{5B7A7940-C76C-F14D-8D8C-63C6CF94A8E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488" name="Rectangle 2487">
                    <a:extLst>
                      <a:ext uri="{FF2B5EF4-FFF2-40B4-BE49-F238E27FC236}">
                        <a16:creationId xmlns:a16="http://schemas.microsoft.com/office/drawing/2014/main" id="{EBB2E890-2774-6A4C-A067-79FC66DAF866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9" name="Straight Connector 2488">
                    <a:extLst>
                      <a:ext uri="{FF2B5EF4-FFF2-40B4-BE49-F238E27FC236}">
                        <a16:creationId xmlns:a16="http://schemas.microsoft.com/office/drawing/2014/main" id="{E572EAB9-715B-EC4A-BCDD-1AE65F32CF4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490" name="Group 544">
                    <a:extLst>
                      <a:ext uri="{FF2B5EF4-FFF2-40B4-BE49-F238E27FC236}">
                        <a16:creationId xmlns:a16="http://schemas.microsoft.com/office/drawing/2014/main" id="{0717116A-55A9-FA4C-926E-3FD60582FDC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8" name="Straight Connector 2517">
                      <a:extLst>
                        <a:ext uri="{FF2B5EF4-FFF2-40B4-BE49-F238E27FC236}">
                          <a16:creationId xmlns:a16="http://schemas.microsoft.com/office/drawing/2014/main" id="{82AB63F7-A1D0-1049-AD89-CAB8DBF81D2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9" name="Straight Connector 2518">
                      <a:extLst>
                        <a:ext uri="{FF2B5EF4-FFF2-40B4-BE49-F238E27FC236}">
                          <a16:creationId xmlns:a16="http://schemas.microsoft.com/office/drawing/2014/main" id="{0462CD84-87E5-AB40-A2FA-1A1213137E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1" name="Group 547">
                    <a:extLst>
                      <a:ext uri="{FF2B5EF4-FFF2-40B4-BE49-F238E27FC236}">
                        <a16:creationId xmlns:a16="http://schemas.microsoft.com/office/drawing/2014/main" id="{990AF7D0-FF30-934F-BEE4-DDDA4C2EE7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6" name="Straight Connector 2515">
                      <a:extLst>
                        <a:ext uri="{FF2B5EF4-FFF2-40B4-BE49-F238E27FC236}">
                          <a16:creationId xmlns:a16="http://schemas.microsoft.com/office/drawing/2014/main" id="{5436A0A0-8430-9840-BF42-851E021F63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7" name="Straight Connector 2516">
                      <a:extLst>
                        <a:ext uri="{FF2B5EF4-FFF2-40B4-BE49-F238E27FC236}">
                          <a16:creationId xmlns:a16="http://schemas.microsoft.com/office/drawing/2014/main" id="{28908E59-2022-A24E-BF11-CAD62969CA3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2" name="Group 549">
                    <a:extLst>
                      <a:ext uri="{FF2B5EF4-FFF2-40B4-BE49-F238E27FC236}">
                        <a16:creationId xmlns:a16="http://schemas.microsoft.com/office/drawing/2014/main" id="{734FE8B8-A243-964B-A92A-CE7E3FBFE8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4" name="Straight Connector 2513">
                      <a:extLst>
                        <a:ext uri="{FF2B5EF4-FFF2-40B4-BE49-F238E27FC236}">
                          <a16:creationId xmlns:a16="http://schemas.microsoft.com/office/drawing/2014/main" id="{32A621BF-2AD4-2A47-9010-303A71430E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5" name="Straight Connector 2514">
                      <a:extLst>
                        <a:ext uri="{FF2B5EF4-FFF2-40B4-BE49-F238E27FC236}">
                          <a16:creationId xmlns:a16="http://schemas.microsoft.com/office/drawing/2014/main" id="{B59FCCA6-402F-8C4A-9631-2EB01BBB157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3" name="Group 550">
                    <a:extLst>
                      <a:ext uri="{FF2B5EF4-FFF2-40B4-BE49-F238E27FC236}">
                        <a16:creationId xmlns:a16="http://schemas.microsoft.com/office/drawing/2014/main" id="{318C9151-2BC7-684F-88D3-7BC00948C6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2" name="Straight Connector 2511">
                      <a:extLst>
                        <a:ext uri="{FF2B5EF4-FFF2-40B4-BE49-F238E27FC236}">
                          <a16:creationId xmlns:a16="http://schemas.microsoft.com/office/drawing/2014/main" id="{74F3F804-8CB7-4946-8072-E293785E0C2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3" name="Straight Connector 2512">
                      <a:extLst>
                        <a:ext uri="{FF2B5EF4-FFF2-40B4-BE49-F238E27FC236}">
                          <a16:creationId xmlns:a16="http://schemas.microsoft.com/office/drawing/2014/main" id="{9F2640A3-DBFC-404A-B232-C6D4F789DD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4" name="Group 551">
                    <a:extLst>
                      <a:ext uri="{FF2B5EF4-FFF2-40B4-BE49-F238E27FC236}">
                        <a16:creationId xmlns:a16="http://schemas.microsoft.com/office/drawing/2014/main" id="{BD30133F-02F5-C24B-B771-F48C56EE3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0" name="Straight Connector 2509">
                      <a:extLst>
                        <a:ext uri="{FF2B5EF4-FFF2-40B4-BE49-F238E27FC236}">
                          <a16:creationId xmlns:a16="http://schemas.microsoft.com/office/drawing/2014/main" id="{07076F6D-CC76-6F47-85DF-9BE1DA2DB40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1" name="Straight Connector 2510">
                      <a:extLst>
                        <a:ext uri="{FF2B5EF4-FFF2-40B4-BE49-F238E27FC236}">
                          <a16:creationId xmlns:a16="http://schemas.microsoft.com/office/drawing/2014/main" id="{905EE9A8-6E39-184E-B1D5-C75872A34C3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5" name="Group 552">
                    <a:extLst>
                      <a:ext uri="{FF2B5EF4-FFF2-40B4-BE49-F238E27FC236}">
                        <a16:creationId xmlns:a16="http://schemas.microsoft.com/office/drawing/2014/main" id="{8598A6A3-8F6A-4642-AAC2-84D94A955F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8" name="Straight Connector 2507">
                      <a:extLst>
                        <a:ext uri="{FF2B5EF4-FFF2-40B4-BE49-F238E27FC236}">
                          <a16:creationId xmlns:a16="http://schemas.microsoft.com/office/drawing/2014/main" id="{8C0030C4-666A-0543-949A-68FA918A9A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9" name="Straight Connector 2508">
                      <a:extLst>
                        <a:ext uri="{FF2B5EF4-FFF2-40B4-BE49-F238E27FC236}">
                          <a16:creationId xmlns:a16="http://schemas.microsoft.com/office/drawing/2014/main" id="{F6A335CA-4381-ED48-BAA1-FBAA922B98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6" name="Group 555">
                    <a:extLst>
                      <a:ext uri="{FF2B5EF4-FFF2-40B4-BE49-F238E27FC236}">
                        <a16:creationId xmlns:a16="http://schemas.microsoft.com/office/drawing/2014/main" id="{92C61D97-09BA-C248-A9D0-5152AB147B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6" name="Straight Connector 2505">
                      <a:extLst>
                        <a:ext uri="{FF2B5EF4-FFF2-40B4-BE49-F238E27FC236}">
                          <a16:creationId xmlns:a16="http://schemas.microsoft.com/office/drawing/2014/main" id="{FE0B3530-0C8B-6B4A-8E8A-B1709C7293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7" name="Straight Connector 2506">
                      <a:extLst>
                        <a:ext uri="{FF2B5EF4-FFF2-40B4-BE49-F238E27FC236}">
                          <a16:creationId xmlns:a16="http://schemas.microsoft.com/office/drawing/2014/main" id="{FA5772E5-9D32-9947-8431-D43D4E5AFE0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7" name="Group 556">
                    <a:extLst>
                      <a:ext uri="{FF2B5EF4-FFF2-40B4-BE49-F238E27FC236}">
                        <a16:creationId xmlns:a16="http://schemas.microsoft.com/office/drawing/2014/main" id="{584111FF-264F-B04A-ACE4-D37AD20655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4" name="Straight Connector 2503">
                      <a:extLst>
                        <a:ext uri="{FF2B5EF4-FFF2-40B4-BE49-F238E27FC236}">
                          <a16:creationId xmlns:a16="http://schemas.microsoft.com/office/drawing/2014/main" id="{B04E112D-D7D8-9549-8056-2449DEA7D48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5" name="Straight Connector 2504">
                      <a:extLst>
                        <a:ext uri="{FF2B5EF4-FFF2-40B4-BE49-F238E27FC236}">
                          <a16:creationId xmlns:a16="http://schemas.microsoft.com/office/drawing/2014/main" id="{C5EAE0B9-3DB3-AB4A-A346-90AF65A1A01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8" name="Group 557">
                    <a:extLst>
                      <a:ext uri="{FF2B5EF4-FFF2-40B4-BE49-F238E27FC236}">
                        <a16:creationId xmlns:a16="http://schemas.microsoft.com/office/drawing/2014/main" id="{F3E5B694-C59A-4D4F-B95D-CEEFC033C7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2" name="Straight Connector 2501">
                      <a:extLst>
                        <a:ext uri="{FF2B5EF4-FFF2-40B4-BE49-F238E27FC236}">
                          <a16:creationId xmlns:a16="http://schemas.microsoft.com/office/drawing/2014/main" id="{537C267D-9565-0243-BDF1-2CB0E15719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3" name="Straight Connector 2502">
                      <a:extLst>
                        <a:ext uri="{FF2B5EF4-FFF2-40B4-BE49-F238E27FC236}">
                          <a16:creationId xmlns:a16="http://schemas.microsoft.com/office/drawing/2014/main" id="{6C3C4521-7518-F842-8BCE-86C41BE4F4E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9" name="Group 558">
                    <a:extLst>
                      <a:ext uri="{FF2B5EF4-FFF2-40B4-BE49-F238E27FC236}">
                        <a16:creationId xmlns:a16="http://schemas.microsoft.com/office/drawing/2014/main" id="{8C1B3AC2-28A8-1349-877D-824DF5A792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0" name="Straight Connector 2499">
                      <a:extLst>
                        <a:ext uri="{FF2B5EF4-FFF2-40B4-BE49-F238E27FC236}">
                          <a16:creationId xmlns:a16="http://schemas.microsoft.com/office/drawing/2014/main" id="{D3CEC8A4-903D-2544-9E54-029C2983C3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1" name="Straight Connector 2500">
                      <a:extLst>
                        <a:ext uri="{FF2B5EF4-FFF2-40B4-BE49-F238E27FC236}">
                          <a16:creationId xmlns:a16="http://schemas.microsoft.com/office/drawing/2014/main" id="{71450232-E6A2-F640-B0AA-2AC2C113A62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462" name="Straight Connector 2461">
                  <a:extLst>
                    <a:ext uri="{FF2B5EF4-FFF2-40B4-BE49-F238E27FC236}">
                      <a16:creationId xmlns:a16="http://schemas.microsoft.com/office/drawing/2014/main" id="{D179719B-AC24-1042-A7BC-2F62A8C0917D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3" name="Straight Connector 2462">
                  <a:extLst>
                    <a:ext uri="{FF2B5EF4-FFF2-40B4-BE49-F238E27FC236}">
                      <a16:creationId xmlns:a16="http://schemas.microsoft.com/office/drawing/2014/main" id="{07A304A3-7458-3D44-A410-CB89DFE50C4F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4" name="Straight Connector 2463">
                  <a:extLst>
                    <a:ext uri="{FF2B5EF4-FFF2-40B4-BE49-F238E27FC236}">
                      <a16:creationId xmlns:a16="http://schemas.microsoft.com/office/drawing/2014/main" id="{B43B3920-7FF3-EC4B-8F0B-3909F135EC2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5" name="Straight Connector 2464">
                  <a:extLst>
                    <a:ext uri="{FF2B5EF4-FFF2-40B4-BE49-F238E27FC236}">
                      <a16:creationId xmlns:a16="http://schemas.microsoft.com/office/drawing/2014/main" id="{93698D03-C5B7-6B40-A461-3FF30AD1938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6" name="Straight Connector 2465">
                  <a:extLst>
                    <a:ext uri="{FF2B5EF4-FFF2-40B4-BE49-F238E27FC236}">
                      <a16:creationId xmlns:a16="http://schemas.microsoft.com/office/drawing/2014/main" id="{0EC56F5D-6586-C94C-8B57-A37711111664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7" name="Straight Connector 2466">
                  <a:extLst>
                    <a:ext uri="{FF2B5EF4-FFF2-40B4-BE49-F238E27FC236}">
                      <a16:creationId xmlns:a16="http://schemas.microsoft.com/office/drawing/2014/main" id="{F4A9212C-A088-D345-81F3-02DA88CA4F7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8" name="Straight Connector 2467">
                  <a:extLst>
                    <a:ext uri="{FF2B5EF4-FFF2-40B4-BE49-F238E27FC236}">
                      <a16:creationId xmlns:a16="http://schemas.microsoft.com/office/drawing/2014/main" id="{D9523183-B47A-0D41-B85D-322D2FDC3F8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9" name="Straight Connector 2468">
                  <a:extLst>
                    <a:ext uri="{FF2B5EF4-FFF2-40B4-BE49-F238E27FC236}">
                      <a16:creationId xmlns:a16="http://schemas.microsoft.com/office/drawing/2014/main" id="{145AFE8B-B317-8949-A55E-398936C969E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0" name="Straight Connector 2469">
                  <a:extLst>
                    <a:ext uri="{FF2B5EF4-FFF2-40B4-BE49-F238E27FC236}">
                      <a16:creationId xmlns:a16="http://schemas.microsoft.com/office/drawing/2014/main" id="{9D89C991-B87F-8F47-AF81-3955ED8ED427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1" name="Straight Connector 2470">
                  <a:extLst>
                    <a:ext uri="{FF2B5EF4-FFF2-40B4-BE49-F238E27FC236}">
                      <a16:creationId xmlns:a16="http://schemas.microsoft.com/office/drawing/2014/main" id="{75E27900-8B64-0543-A879-4E1B623C2A9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2" name="Straight Connector 2471">
                  <a:extLst>
                    <a:ext uri="{FF2B5EF4-FFF2-40B4-BE49-F238E27FC236}">
                      <a16:creationId xmlns:a16="http://schemas.microsoft.com/office/drawing/2014/main" id="{BA47EB1D-3872-A54C-B9B9-363EBF7E955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3" name="Straight Connector 2472">
                  <a:extLst>
                    <a:ext uri="{FF2B5EF4-FFF2-40B4-BE49-F238E27FC236}">
                      <a16:creationId xmlns:a16="http://schemas.microsoft.com/office/drawing/2014/main" id="{C2EEA1DD-9DE3-F14C-83CB-6EA373E91CF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4" name="Straight Connector 2473">
                  <a:extLst>
                    <a:ext uri="{FF2B5EF4-FFF2-40B4-BE49-F238E27FC236}">
                      <a16:creationId xmlns:a16="http://schemas.microsoft.com/office/drawing/2014/main" id="{95F2F40D-C118-5644-B4AD-8E0D4F9E9EC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75" name="Group 2474">
                  <a:extLst>
                    <a:ext uri="{FF2B5EF4-FFF2-40B4-BE49-F238E27FC236}">
                      <a16:creationId xmlns:a16="http://schemas.microsoft.com/office/drawing/2014/main" id="{D9727411-2F84-7A4F-910D-D0693C3D794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476" name="Rectangle 2475">
                    <a:extLst>
                      <a:ext uri="{FF2B5EF4-FFF2-40B4-BE49-F238E27FC236}">
                        <a16:creationId xmlns:a16="http://schemas.microsoft.com/office/drawing/2014/main" id="{84A652B7-A1D5-0040-A38E-35107285EA6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7" name="Freeform 2476">
                    <a:extLst>
                      <a:ext uri="{FF2B5EF4-FFF2-40B4-BE49-F238E27FC236}">
                        <a16:creationId xmlns:a16="http://schemas.microsoft.com/office/drawing/2014/main" id="{3550A56E-BFC7-3B49-AE1A-E0214A98A8B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78" name="Group 2477">
                    <a:extLst>
                      <a:ext uri="{FF2B5EF4-FFF2-40B4-BE49-F238E27FC236}">
                        <a16:creationId xmlns:a16="http://schemas.microsoft.com/office/drawing/2014/main" id="{7F89E1EB-4EFC-554D-8786-5044627985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479" name="Freeform 2478">
                      <a:extLst>
                        <a:ext uri="{FF2B5EF4-FFF2-40B4-BE49-F238E27FC236}">
                          <a16:creationId xmlns:a16="http://schemas.microsoft.com/office/drawing/2014/main" id="{4F53807E-5CBC-2748-AE36-2DD05013C4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0" name="Freeform 2479">
                      <a:extLst>
                        <a:ext uri="{FF2B5EF4-FFF2-40B4-BE49-F238E27FC236}">
                          <a16:creationId xmlns:a16="http://schemas.microsoft.com/office/drawing/2014/main" id="{B2D5FAC8-FC88-F54C-BDD3-DBBA441BA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1" name="Freeform 2480">
                      <a:extLst>
                        <a:ext uri="{FF2B5EF4-FFF2-40B4-BE49-F238E27FC236}">
                          <a16:creationId xmlns:a16="http://schemas.microsoft.com/office/drawing/2014/main" id="{65D4A208-EEE1-614C-8155-5AF747A70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2" name="Freeform 2481">
                      <a:extLst>
                        <a:ext uri="{FF2B5EF4-FFF2-40B4-BE49-F238E27FC236}">
                          <a16:creationId xmlns:a16="http://schemas.microsoft.com/office/drawing/2014/main" id="{E02323BC-07F6-0E43-AAD0-7D5FC9667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520" name="TextBox 2519">
                <a:extLst>
                  <a:ext uri="{FF2B5EF4-FFF2-40B4-BE49-F238E27FC236}">
                    <a16:creationId xmlns:a16="http://schemas.microsoft.com/office/drawing/2014/main" id="{4E776991-C8D1-FE47-8CEB-7958DC82D180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…</a:t>
                </a:r>
              </a:p>
            </p:txBody>
          </p:sp>
          <p:sp>
            <p:nvSpPr>
              <p:cNvPr id="2521" name="TextBox 2520">
                <a:extLst>
                  <a:ext uri="{FF2B5EF4-FFF2-40B4-BE49-F238E27FC236}">
                    <a16:creationId xmlns:a16="http://schemas.microsoft.com/office/drawing/2014/main" id="{5B2F7EF0-1AE4-384B-84E4-C2AB9242B41D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…</a:t>
                </a:r>
              </a:p>
            </p:txBody>
          </p:sp>
        </p:grpSp>
        <p:grpSp>
          <p:nvGrpSpPr>
            <p:cNvPr id="2523" name="Group 2522">
              <a:extLst>
                <a:ext uri="{FF2B5EF4-FFF2-40B4-BE49-F238E27FC236}">
                  <a16:creationId xmlns:a16="http://schemas.microsoft.com/office/drawing/2014/main" id="{4C187293-B31F-DD4B-B02E-AA7502D95F77}"/>
                </a:ext>
              </a:extLst>
            </p:cNvPr>
            <p:cNvGrpSpPr/>
            <p:nvPr/>
          </p:nvGrpSpPr>
          <p:grpSpPr>
            <a:xfrm>
              <a:off x="2237643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524" name="Straight Connector 2523">
                <a:extLst>
                  <a:ext uri="{FF2B5EF4-FFF2-40B4-BE49-F238E27FC236}">
                    <a16:creationId xmlns:a16="http://schemas.microsoft.com/office/drawing/2014/main" id="{1ED8AC55-11BB-6447-A59F-9BC3CE17F5A0}"/>
                  </a:ext>
                </a:extLst>
              </p:cNvPr>
              <p:cNvCxnSpPr>
                <a:cxnSpLocks/>
                <a:endCxn id="2729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5" name="Straight Connector 2524">
                <a:extLst>
                  <a:ext uri="{FF2B5EF4-FFF2-40B4-BE49-F238E27FC236}">
                    <a16:creationId xmlns:a16="http://schemas.microsoft.com/office/drawing/2014/main" id="{D74FF846-8950-454D-8D28-14B37F33CF78}"/>
                  </a:ext>
                </a:extLst>
              </p:cNvPr>
              <p:cNvCxnSpPr>
                <a:cxnSpLocks/>
                <a:endCxn id="2673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6" name="Straight Connector 2525">
                <a:extLst>
                  <a:ext uri="{FF2B5EF4-FFF2-40B4-BE49-F238E27FC236}">
                    <a16:creationId xmlns:a16="http://schemas.microsoft.com/office/drawing/2014/main" id="{8BB6C9F9-7F62-5D4C-8BC3-AB831BBA6FA5}"/>
                  </a:ext>
                </a:extLst>
              </p:cNvPr>
              <p:cNvCxnSpPr>
                <a:cxnSpLocks/>
                <a:endCxn id="2552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27" name="Group 2526">
                <a:extLst>
                  <a:ext uri="{FF2B5EF4-FFF2-40B4-BE49-F238E27FC236}">
                    <a16:creationId xmlns:a16="http://schemas.microsoft.com/office/drawing/2014/main" id="{9DA69560-9C09-1344-9ECD-FAAC35D0E4CF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711" name="Group 506">
                  <a:extLst>
                    <a:ext uri="{FF2B5EF4-FFF2-40B4-BE49-F238E27FC236}">
                      <a16:creationId xmlns:a16="http://schemas.microsoft.com/office/drawing/2014/main" id="{3DE293AB-354C-3D4E-AF77-A8BC6A8666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733" name="Rectangle 2732">
                    <a:extLst>
                      <a:ext uri="{FF2B5EF4-FFF2-40B4-BE49-F238E27FC236}">
                        <a16:creationId xmlns:a16="http://schemas.microsoft.com/office/drawing/2014/main" id="{F41FBD55-6F85-C940-BF5A-15855458F0D6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4" name="Straight Connector 2733">
                    <a:extLst>
                      <a:ext uri="{FF2B5EF4-FFF2-40B4-BE49-F238E27FC236}">
                        <a16:creationId xmlns:a16="http://schemas.microsoft.com/office/drawing/2014/main" id="{DAE2A8F7-1A4E-4F4A-B732-707B343FEDD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5" name="Rectangle 2734">
                    <a:extLst>
                      <a:ext uri="{FF2B5EF4-FFF2-40B4-BE49-F238E27FC236}">
                        <a16:creationId xmlns:a16="http://schemas.microsoft.com/office/drawing/2014/main" id="{00602BD5-B264-2845-BE82-5316F863DACB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6" name="Straight Connector 2735">
                    <a:extLst>
                      <a:ext uri="{FF2B5EF4-FFF2-40B4-BE49-F238E27FC236}">
                        <a16:creationId xmlns:a16="http://schemas.microsoft.com/office/drawing/2014/main" id="{4E0BCD8F-9A06-0140-BC9B-B3E3303991E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7" name="Rectangle 2736">
                    <a:extLst>
                      <a:ext uri="{FF2B5EF4-FFF2-40B4-BE49-F238E27FC236}">
                        <a16:creationId xmlns:a16="http://schemas.microsoft.com/office/drawing/2014/main" id="{D712E0F5-0513-BB45-8E9B-B81FA1BC20F0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738" name="Rectangle 2737">
                    <a:extLst>
                      <a:ext uri="{FF2B5EF4-FFF2-40B4-BE49-F238E27FC236}">
                        <a16:creationId xmlns:a16="http://schemas.microsoft.com/office/drawing/2014/main" id="{BF3F1C10-303E-6A4A-8B78-0F63CBAF0220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9" name="Straight Connector 2738">
                    <a:extLst>
                      <a:ext uri="{FF2B5EF4-FFF2-40B4-BE49-F238E27FC236}">
                        <a16:creationId xmlns:a16="http://schemas.microsoft.com/office/drawing/2014/main" id="{FDF6D16F-9E34-9D4D-93B8-F8884A66A98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40" name="Group 544">
                    <a:extLst>
                      <a:ext uri="{FF2B5EF4-FFF2-40B4-BE49-F238E27FC236}">
                        <a16:creationId xmlns:a16="http://schemas.microsoft.com/office/drawing/2014/main" id="{D5C30A36-4DAB-3A4D-A833-1018AC21A46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8" name="Straight Connector 2767">
                      <a:extLst>
                        <a:ext uri="{FF2B5EF4-FFF2-40B4-BE49-F238E27FC236}">
                          <a16:creationId xmlns:a16="http://schemas.microsoft.com/office/drawing/2014/main" id="{E27F92D6-260D-2E45-9499-FD8B2C615E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9" name="Straight Connector 2768">
                      <a:extLst>
                        <a:ext uri="{FF2B5EF4-FFF2-40B4-BE49-F238E27FC236}">
                          <a16:creationId xmlns:a16="http://schemas.microsoft.com/office/drawing/2014/main" id="{93F6D570-E065-F14B-830D-EB1C2FFAF77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1" name="Group 547">
                    <a:extLst>
                      <a:ext uri="{FF2B5EF4-FFF2-40B4-BE49-F238E27FC236}">
                        <a16:creationId xmlns:a16="http://schemas.microsoft.com/office/drawing/2014/main" id="{F4B055DF-F63D-294E-8484-5941996AFF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6" name="Straight Connector 2765">
                      <a:extLst>
                        <a:ext uri="{FF2B5EF4-FFF2-40B4-BE49-F238E27FC236}">
                          <a16:creationId xmlns:a16="http://schemas.microsoft.com/office/drawing/2014/main" id="{8B34D140-14F4-4248-A489-1BF7CABF05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7" name="Straight Connector 2766">
                      <a:extLst>
                        <a:ext uri="{FF2B5EF4-FFF2-40B4-BE49-F238E27FC236}">
                          <a16:creationId xmlns:a16="http://schemas.microsoft.com/office/drawing/2014/main" id="{155D9386-0789-A142-8372-62CF9BB2A6B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2" name="Group 549">
                    <a:extLst>
                      <a:ext uri="{FF2B5EF4-FFF2-40B4-BE49-F238E27FC236}">
                        <a16:creationId xmlns:a16="http://schemas.microsoft.com/office/drawing/2014/main" id="{D50E89CA-CD70-FA46-B0A8-1650F156619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4" name="Straight Connector 2763">
                      <a:extLst>
                        <a:ext uri="{FF2B5EF4-FFF2-40B4-BE49-F238E27FC236}">
                          <a16:creationId xmlns:a16="http://schemas.microsoft.com/office/drawing/2014/main" id="{6E0DDC7A-684C-6F49-BC27-2648B888EA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5" name="Straight Connector 2764">
                      <a:extLst>
                        <a:ext uri="{FF2B5EF4-FFF2-40B4-BE49-F238E27FC236}">
                          <a16:creationId xmlns:a16="http://schemas.microsoft.com/office/drawing/2014/main" id="{F3450A3B-24B5-E14F-9595-411773CF5D7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3" name="Group 550">
                    <a:extLst>
                      <a:ext uri="{FF2B5EF4-FFF2-40B4-BE49-F238E27FC236}">
                        <a16:creationId xmlns:a16="http://schemas.microsoft.com/office/drawing/2014/main" id="{B24B2555-6135-6149-81C8-6AEE217475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2" name="Straight Connector 2761">
                      <a:extLst>
                        <a:ext uri="{FF2B5EF4-FFF2-40B4-BE49-F238E27FC236}">
                          <a16:creationId xmlns:a16="http://schemas.microsoft.com/office/drawing/2014/main" id="{8B211ACE-8C74-3648-8DE8-3E296E0AD93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3" name="Straight Connector 2762">
                      <a:extLst>
                        <a:ext uri="{FF2B5EF4-FFF2-40B4-BE49-F238E27FC236}">
                          <a16:creationId xmlns:a16="http://schemas.microsoft.com/office/drawing/2014/main" id="{7D11B897-CDCF-654D-AC91-1CA3BD9F2FB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4" name="Group 551">
                    <a:extLst>
                      <a:ext uri="{FF2B5EF4-FFF2-40B4-BE49-F238E27FC236}">
                        <a16:creationId xmlns:a16="http://schemas.microsoft.com/office/drawing/2014/main" id="{D901633A-5E23-FB46-A17D-B9FFA5D92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0" name="Straight Connector 2759">
                      <a:extLst>
                        <a:ext uri="{FF2B5EF4-FFF2-40B4-BE49-F238E27FC236}">
                          <a16:creationId xmlns:a16="http://schemas.microsoft.com/office/drawing/2014/main" id="{8E9720F0-255B-A446-B560-E69EC959AC9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1" name="Straight Connector 2760">
                      <a:extLst>
                        <a:ext uri="{FF2B5EF4-FFF2-40B4-BE49-F238E27FC236}">
                          <a16:creationId xmlns:a16="http://schemas.microsoft.com/office/drawing/2014/main" id="{30116532-BF22-9148-8E8E-3FCC90F476F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5" name="Group 552">
                    <a:extLst>
                      <a:ext uri="{FF2B5EF4-FFF2-40B4-BE49-F238E27FC236}">
                        <a16:creationId xmlns:a16="http://schemas.microsoft.com/office/drawing/2014/main" id="{BFA72039-BE3C-2E42-A7E7-E356F04251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8" name="Straight Connector 2757">
                      <a:extLst>
                        <a:ext uri="{FF2B5EF4-FFF2-40B4-BE49-F238E27FC236}">
                          <a16:creationId xmlns:a16="http://schemas.microsoft.com/office/drawing/2014/main" id="{8CF71F82-8C1C-8843-9F28-6116B2FE0D6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9" name="Straight Connector 2758">
                      <a:extLst>
                        <a:ext uri="{FF2B5EF4-FFF2-40B4-BE49-F238E27FC236}">
                          <a16:creationId xmlns:a16="http://schemas.microsoft.com/office/drawing/2014/main" id="{F6DCCB7B-F5F9-A04C-AFC4-BD71D28E40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6" name="Group 555">
                    <a:extLst>
                      <a:ext uri="{FF2B5EF4-FFF2-40B4-BE49-F238E27FC236}">
                        <a16:creationId xmlns:a16="http://schemas.microsoft.com/office/drawing/2014/main" id="{6A530D90-27E0-CD40-9BA6-0373C29004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6" name="Straight Connector 2755">
                      <a:extLst>
                        <a:ext uri="{FF2B5EF4-FFF2-40B4-BE49-F238E27FC236}">
                          <a16:creationId xmlns:a16="http://schemas.microsoft.com/office/drawing/2014/main" id="{E71D6C84-9983-D740-970A-2911C2816D6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7" name="Straight Connector 2756">
                      <a:extLst>
                        <a:ext uri="{FF2B5EF4-FFF2-40B4-BE49-F238E27FC236}">
                          <a16:creationId xmlns:a16="http://schemas.microsoft.com/office/drawing/2014/main" id="{0FC87A53-51D1-2947-931D-D178AF08E4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7" name="Group 556">
                    <a:extLst>
                      <a:ext uri="{FF2B5EF4-FFF2-40B4-BE49-F238E27FC236}">
                        <a16:creationId xmlns:a16="http://schemas.microsoft.com/office/drawing/2014/main" id="{D9EC563E-C6AF-2346-A464-2F7D9C7C4A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4" name="Straight Connector 2753">
                      <a:extLst>
                        <a:ext uri="{FF2B5EF4-FFF2-40B4-BE49-F238E27FC236}">
                          <a16:creationId xmlns:a16="http://schemas.microsoft.com/office/drawing/2014/main" id="{C041B78A-B9A2-3C48-A080-06A66FE86E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5" name="Straight Connector 2754">
                      <a:extLst>
                        <a:ext uri="{FF2B5EF4-FFF2-40B4-BE49-F238E27FC236}">
                          <a16:creationId xmlns:a16="http://schemas.microsoft.com/office/drawing/2014/main" id="{EC3F30A6-DC74-FB43-A7BC-1FF35E8CD65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8" name="Group 557">
                    <a:extLst>
                      <a:ext uri="{FF2B5EF4-FFF2-40B4-BE49-F238E27FC236}">
                        <a16:creationId xmlns:a16="http://schemas.microsoft.com/office/drawing/2014/main" id="{4D7460FE-63B5-D546-8F1C-0C440BE7FF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2" name="Straight Connector 2751">
                      <a:extLst>
                        <a:ext uri="{FF2B5EF4-FFF2-40B4-BE49-F238E27FC236}">
                          <a16:creationId xmlns:a16="http://schemas.microsoft.com/office/drawing/2014/main" id="{BA826C7B-B44F-7145-928F-69F420AD5A0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3" name="Straight Connector 2752">
                      <a:extLst>
                        <a:ext uri="{FF2B5EF4-FFF2-40B4-BE49-F238E27FC236}">
                          <a16:creationId xmlns:a16="http://schemas.microsoft.com/office/drawing/2014/main" id="{1ACD8343-22C8-1C48-A31D-CB4C891A0A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9" name="Group 558">
                    <a:extLst>
                      <a:ext uri="{FF2B5EF4-FFF2-40B4-BE49-F238E27FC236}">
                        <a16:creationId xmlns:a16="http://schemas.microsoft.com/office/drawing/2014/main" id="{059217EA-0752-2349-9F7B-68A9B02C6C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0" name="Straight Connector 2749">
                      <a:extLst>
                        <a:ext uri="{FF2B5EF4-FFF2-40B4-BE49-F238E27FC236}">
                          <a16:creationId xmlns:a16="http://schemas.microsoft.com/office/drawing/2014/main" id="{D3712AF7-4AEA-D342-B736-DB20BE3BD8E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1" name="Straight Connector 2750">
                      <a:extLst>
                        <a:ext uri="{FF2B5EF4-FFF2-40B4-BE49-F238E27FC236}">
                          <a16:creationId xmlns:a16="http://schemas.microsoft.com/office/drawing/2014/main" id="{08D5FBCE-B9F5-E941-9CBF-8961016B5C7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712" name="Straight Connector 2711">
                  <a:extLst>
                    <a:ext uri="{FF2B5EF4-FFF2-40B4-BE49-F238E27FC236}">
                      <a16:creationId xmlns:a16="http://schemas.microsoft.com/office/drawing/2014/main" id="{92855798-1D4C-9349-8D0B-A6B6BB63187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3" name="Straight Connector 2712">
                  <a:extLst>
                    <a:ext uri="{FF2B5EF4-FFF2-40B4-BE49-F238E27FC236}">
                      <a16:creationId xmlns:a16="http://schemas.microsoft.com/office/drawing/2014/main" id="{16F6F2D2-CF35-4947-AB35-4E484FED3307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4" name="Straight Connector 2713">
                  <a:extLst>
                    <a:ext uri="{FF2B5EF4-FFF2-40B4-BE49-F238E27FC236}">
                      <a16:creationId xmlns:a16="http://schemas.microsoft.com/office/drawing/2014/main" id="{C038B5EE-CAAA-5042-A0A9-250469EFEAB9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5" name="Straight Connector 2714">
                  <a:extLst>
                    <a:ext uri="{FF2B5EF4-FFF2-40B4-BE49-F238E27FC236}">
                      <a16:creationId xmlns:a16="http://schemas.microsoft.com/office/drawing/2014/main" id="{1A8B2F4A-59E8-8E4D-AF16-E30588C169E3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6" name="Straight Connector 2715">
                  <a:extLst>
                    <a:ext uri="{FF2B5EF4-FFF2-40B4-BE49-F238E27FC236}">
                      <a16:creationId xmlns:a16="http://schemas.microsoft.com/office/drawing/2014/main" id="{89C9CD5E-A8D9-8646-8D8A-33C8E6348B7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7" name="Straight Connector 2716">
                  <a:extLst>
                    <a:ext uri="{FF2B5EF4-FFF2-40B4-BE49-F238E27FC236}">
                      <a16:creationId xmlns:a16="http://schemas.microsoft.com/office/drawing/2014/main" id="{2380D10B-02D7-7D4D-858E-7B9E0F25EA47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8" name="Straight Connector 2717">
                  <a:extLst>
                    <a:ext uri="{FF2B5EF4-FFF2-40B4-BE49-F238E27FC236}">
                      <a16:creationId xmlns:a16="http://schemas.microsoft.com/office/drawing/2014/main" id="{E4D4FEF4-0BC3-DA4D-B1B2-68728DF20B49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9" name="Straight Connector 2718">
                  <a:extLst>
                    <a:ext uri="{FF2B5EF4-FFF2-40B4-BE49-F238E27FC236}">
                      <a16:creationId xmlns:a16="http://schemas.microsoft.com/office/drawing/2014/main" id="{F6E061C3-ABF4-144A-848C-5BEF31ADECF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0" name="Straight Connector 2719">
                  <a:extLst>
                    <a:ext uri="{FF2B5EF4-FFF2-40B4-BE49-F238E27FC236}">
                      <a16:creationId xmlns:a16="http://schemas.microsoft.com/office/drawing/2014/main" id="{B9405782-3E20-3B45-B0D6-9589D7CF19AF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1" name="Straight Connector 2720">
                  <a:extLst>
                    <a:ext uri="{FF2B5EF4-FFF2-40B4-BE49-F238E27FC236}">
                      <a16:creationId xmlns:a16="http://schemas.microsoft.com/office/drawing/2014/main" id="{915303A3-B5C1-2348-8424-C6383598B92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2" name="Straight Connector 2721">
                  <a:extLst>
                    <a:ext uri="{FF2B5EF4-FFF2-40B4-BE49-F238E27FC236}">
                      <a16:creationId xmlns:a16="http://schemas.microsoft.com/office/drawing/2014/main" id="{102738D2-18A6-AA40-B466-CA08495E568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3" name="Straight Connector 2722">
                  <a:extLst>
                    <a:ext uri="{FF2B5EF4-FFF2-40B4-BE49-F238E27FC236}">
                      <a16:creationId xmlns:a16="http://schemas.microsoft.com/office/drawing/2014/main" id="{F22F42B5-4E9C-5248-A274-FEB9C75B6F59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4" name="Straight Connector 2723">
                  <a:extLst>
                    <a:ext uri="{FF2B5EF4-FFF2-40B4-BE49-F238E27FC236}">
                      <a16:creationId xmlns:a16="http://schemas.microsoft.com/office/drawing/2014/main" id="{FD887A2F-12F9-8644-B716-BD003AA9A24B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25" name="Group 2724">
                  <a:extLst>
                    <a:ext uri="{FF2B5EF4-FFF2-40B4-BE49-F238E27FC236}">
                      <a16:creationId xmlns:a16="http://schemas.microsoft.com/office/drawing/2014/main" id="{8C1E25E6-6E1F-FF4E-A660-BFCB7345C0B3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726" name="Rectangle 2725">
                    <a:extLst>
                      <a:ext uri="{FF2B5EF4-FFF2-40B4-BE49-F238E27FC236}">
                        <a16:creationId xmlns:a16="http://schemas.microsoft.com/office/drawing/2014/main" id="{56B3F659-21EF-0049-84CB-E92BC0D0E74E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7" name="Freeform 2726">
                    <a:extLst>
                      <a:ext uri="{FF2B5EF4-FFF2-40B4-BE49-F238E27FC236}">
                        <a16:creationId xmlns:a16="http://schemas.microsoft.com/office/drawing/2014/main" id="{5C8E3830-BF24-0348-9A82-855D2C48E0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28" name="Group 2727">
                    <a:extLst>
                      <a:ext uri="{FF2B5EF4-FFF2-40B4-BE49-F238E27FC236}">
                        <a16:creationId xmlns:a16="http://schemas.microsoft.com/office/drawing/2014/main" id="{4B5333A7-A95F-C347-8CC8-BABA141D6C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729" name="Freeform 2728">
                      <a:extLst>
                        <a:ext uri="{FF2B5EF4-FFF2-40B4-BE49-F238E27FC236}">
                          <a16:creationId xmlns:a16="http://schemas.microsoft.com/office/drawing/2014/main" id="{92C3D09B-112B-9D41-BF39-03E09E32E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0" name="Freeform 2729">
                      <a:extLst>
                        <a:ext uri="{FF2B5EF4-FFF2-40B4-BE49-F238E27FC236}">
                          <a16:creationId xmlns:a16="http://schemas.microsoft.com/office/drawing/2014/main" id="{C29A1B9B-959D-F34E-A166-6CCBBC871F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1" name="Freeform 2730">
                      <a:extLst>
                        <a:ext uri="{FF2B5EF4-FFF2-40B4-BE49-F238E27FC236}">
                          <a16:creationId xmlns:a16="http://schemas.microsoft.com/office/drawing/2014/main" id="{597F3699-7468-9D4D-8979-E5C8A48E7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2" name="Freeform 2731">
                      <a:extLst>
                        <a:ext uri="{FF2B5EF4-FFF2-40B4-BE49-F238E27FC236}">
                          <a16:creationId xmlns:a16="http://schemas.microsoft.com/office/drawing/2014/main" id="{97195BD3-473E-0E49-A1FB-18A9CD9A8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528" name="Straight Connector 2527">
                <a:extLst>
                  <a:ext uri="{FF2B5EF4-FFF2-40B4-BE49-F238E27FC236}">
                    <a16:creationId xmlns:a16="http://schemas.microsoft.com/office/drawing/2014/main" id="{516A4D27-52E4-DA41-BD9B-30D14B81A0CD}"/>
                  </a:ext>
                </a:extLst>
              </p:cNvPr>
              <p:cNvCxnSpPr>
                <a:cxnSpLocks/>
                <a:endCxn id="2611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29" name="Group 2528">
                <a:extLst>
                  <a:ext uri="{FF2B5EF4-FFF2-40B4-BE49-F238E27FC236}">
                    <a16:creationId xmlns:a16="http://schemas.microsoft.com/office/drawing/2014/main" id="{FEAF1439-07B9-B34F-BA33-4844CED96955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652" name="Group 506">
                  <a:extLst>
                    <a:ext uri="{FF2B5EF4-FFF2-40B4-BE49-F238E27FC236}">
                      <a16:creationId xmlns:a16="http://schemas.microsoft.com/office/drawing/2014/main" id="{035788A8-C823-0641-8B0A-765D173FB6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674" name="Rectangle 2673">
                    <a:extLst>
                      <a:ext uri="{FF2B5EF4-FFF2-40B4-BE49-F238E27FC236}">
                        <a16:creationId xmlns:a16="http://schemas.microsoft.com/office/drawing/2014/main" id="{7494D0C8-A13D-0446-AD92-3571A0460A19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75" name="Straight Connector 2674">
                    <a:extLst>
                      <a:ext uri="{FF2B5EF4-FFF2-40B4-BE49-F238E27FC236}">
                        <a16:creationId xmlns:a16="http://schemas.microsoft.com/office/drawing/2014/main" id="{32323868-FEF5-4347-A411-83B83EE5B7A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76" name="Rectangle 2675">
                    <a:extLst>
                      <a:ext uri="{FF2B5EF4-FFF2-40B4-BE49-F238E27FC236}">
                        <a16:creationId xmlns:a16="http://schemas.microsoft.com/office/drawing/2014/main" id="{FD66C5F6-A566-F143-AE73-8F35102F70A6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77" name="Straight Connector 2676">
                    <a:extLst>
                      <a:ext uri="{FF2B5EF4-FFF2-40B4-BE49-F238E27FC236}">
                        <a16:creationId xmlns:a16="http://schemas.microsoft.com/office/drawing/2014/main" id="{E00B3598-77A2-B346-AE64-13E4A7218AB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78" name="Rectangle 2677">
                    <a:extLst>
                      <a:ext uri="{FF2B5EF4-FFF2-40B4-BE49-F238E27FC236}">
                        <a16:creationId xmlns:a16="http://schemas.microsoft.com/office/drawing/2014/main" id="{D0A9CE37-966A-1B46-9B34-AC1358A24B3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679" name="Rectangle 2678">
                    <a:extLst>
                      <a:ext uri="{FF2B5EF4-FFF2-40B4-BE49-F238E27FC236}">
                        <a16:creationId xmlns:a16="http://schemas.microsoft.com/office/drawing/2014/main" id="{C9142642-519B-5F42-8CA6-EBDEE3175419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80" name="Straight Connector 2679">
                    <a:extLst>
                      <a:ext uri="{FF2B5EF4-FFF2-40B4-BE49-F238E27FC236}">
                        <a16:creationId xmlns:a16="http://schemas.microsoft.com/office/drawing/2014/main" id="{0F8F2436-A4A0-244D-B3C0-1A37A374EB3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681" name="Group 544">
                    <a:extLst>
                      <a:ext uri="{FF2B5EF4-FFF2-40B4-BE49-F238E27FC236}">
                        <a16:creationId xmlns:a16="http://schemas.microsoft.com/office/drawing/2014/main" id="{4CD2238B-39F6-4345-913A-6524EB54B77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9" name="Straight Connector 2708">
                      <a:extLst>
                        <a:ext uri="{FF2B5EF4-FFF2-40B4-BE49-F238E27FC236}">
                          <a16:creationId xmlns:a16="http://schemas.microsoft.com/office/drawing/2014/main" id="{326428B6-7080-FA4F-B82E-39C09E065AD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0" name="Straight Connector 2709">
                      <a:extLst>
                        <a:ext uri="{FF2B5EF4-FFF2-40B4-BE49-F238E27FC236}">
                          <a16:creationId xmlns:a16="http://schemas.microsoft.com/office/drawing/2014/main" id="{97068EDE-C96C-3049-AF86-FF2CE0E61AE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2" name="Group 547">
                    <a:extLst>
                      <a:ext uri="{FF2B5EF4-FFF2-40B4-BE49-F238E27FC236}">
                        <a16:creationId xmlns:a16="http://schemas.microsoft.com/office/drawing/2014/main" id="{6D6DE228-D319-0645-BF61-D932EA68C5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7" name="Straight Connector 2706">
                      <a:extLst>
                        <a:ext uri="{FF2B5EF4-FFF2-40B4-BE49-F238E27FC236}">
                          <a16:creationId xmlns:a16="http://schemas.microsoft.com/office/drawing/2014/main" id="{D7EF321D-7E1E-7C44-9E11-1F807665DA4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8" name="Straight Connector 2707">
                      <a:extLst>
                        <a:ext uri="{FF2B5EF4-FFF2-40B4-BE49-F238E27FC236}">
                          <a16:creationId xmlns:a16="http://schemas.microsoft.com/office/drawing/2014/main" id="{4A5C36D2-1A3B-BB4F-AA2D-7E93B880809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3" name="Group 549">
                    <a:extLst>
                      <a:ext uri="{FF2B5EF4-FFF2-40B4-BE49-F238E27FC236}">
                        <a16:creationId xmlns:a16="http://schemas.microsoft.com/office/drawing/2014/main" id="{F9A25F8F-FF43-3947-8353-B6A2E78C62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5" name="Straight Connector 2704">
                      <a:extLst>
                        <a:ext uri="{FF2B5EF4-FFF2-40B4-BE49-F238E27FC236}">
                          <a16:creationId xmlns:a16="http://schemas.microsoft.com/office/drawing/2014/main" id="{F88EE6A5-D2EA-E545-8107-F3988F05BD8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6" name="Straight Connector 2705">
                      <a:extLst>
                        <a:ext uri="{FF2B5EF4-FFF2-40B4-BE49-F238E27FC236}">
                          <a16:creationId xmlns:a16="http://schemas.microsoft.com/office/drawing/2014/main" id="{A0C1C194-65DA-E141-A9C5-32F67C1FCC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4" name="Group 550">
                    <a:extLst>
                      <a:ext uri="{FF2B5EF4-FFF2-40B4-BE49-F238E27FC236}">
                        <a16:creationId xmlns:a16="http://schemas.microsoft.com/office/drawing/2014/main" id="{0062A062-A807-9A43-8C7A-C1AD2D7509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3" name="Straight Connector 2702">
                      <a:extLst>
                        <a:ext uri="{FF2B5EF4-FFF2-40B4-BE49-F238E27FC236}">
                          <a16:creationId xmlns:a16="http://schemas.microsoft.com/office/drawing/2014/main" id="{FF5F221B-378C-984F-93E8-7B92737AC7D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4" name="Straight Connector 2703">
                      <a:extLst>
                        <a:ext uri="{FF2B5EF4-FFF2-40B4-BE49-F238E27FC236}">
                          <a16:creationId xmlns:a16="http://schemas.microsoft.com/office/drawing/2014/main" id="{F02BA098-B806-4247-87C5-7685B30FD6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5" name="Group 551">
                    <a:extLst>
                      <a:ext uri="{FF2B5EF4-FFF2-40B4-BE49-F238E27FC236}">
                        <a16:creationId xmlns:a16="http://schemas.microsoft.com/office/drawing/2014/main" id="{D556F490-05B7-9D47-876A-3DCD2A7CAC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1" name="Straight Connector 2700">
                      <a:extLst>
                        <a:ext uri="{FF2B5EF4-FFF2-40B4-BE49-F238E27FC236}">
                          <a16:creationId xmlns:a16="http://schemas.microsoft.com/office/drawing/2014/main" id="{034D07EB-9262-1248-B778-B995468AE7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2" name="Straight Connector 2701">
                      <a:extLst>
                        <a:ext uri="{FF2B5EF4-FFF2-40B4-BE49-F238E27FC236}">
                          <a16:creationId xmlns:a16="http://schemas.microsoft.com/office/drawing/2014/main" id="{4ACF7225-C815-6F47-81CE-EB2D3B624E9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6" name="Group 552">
                    <a:extLst>
                      <a:ext uri="{FF2B5EF4-FFF2-40B4-BE49-F238E27FC236}">
                        <a16:creationId xmlns:a16="http://schemas.microsoft.com/office/drawing/2014/main" id="{CFE83555-35C6-BC45-9536-2D5EA4F18D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9" name="Straight Connector 2698">
                      <a:extLst>
                        <a:ext uri="{FF2B5EF4-FFF2-40B4-BE49-F238E27FC236}">
                          <a16:creationId xmlns:a16="http://schemas.microsoft.com/office/drawing/2014/main" id="{44AA5AB1-F7AB-EE40-BBD1-8BEE203967D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0" name="Straight Connector 2699">
                      <a:extLst>
                        <a:ext uri="{FF2B5EF4-FFF2-40B4-BE49-F238E27FC236}">
                          <a16:creationId xmlns:a16="http://schemas.microsoft.com/office/drawing/2014/main" id="{BA69000A-83EB-D541-966D-F8C52CE0DE1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7" name="Group 555">
                    <a:extLst>
                      <a:ext uri="{FF2B5EF4-FFF2-40B4-BE49-F238E27FC236}">
                        <a16:creationId xmlns:a16="http://schemas.microsoft.com/office/drawing/2014/main" id="{3C06EBAD-5D3A-2249-95AF-5C0E7DA96F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7" name="Straight Connector 2696">
                      <a:extLst>
                        <a:ext uri="{FF2B5EF4-FFF2-40B4-BE49-F238E27FC236}">
                          <a16:creationId xmlns:a16="http://schemas.microsoft.com/office/drawing/2014/main" id="{FAB299D8-25E4-DB40-B2FF-BA322C74705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8" name="Straight Connector 2697">
                      <a:extLst>
                        <a:ext uri="{FF2B5EF4-FFF2-40B4-BE49-F238E27FC236}">
                          <a16:creationId xmlns:a16="http://schemas.microsoft.com/office/drawing/2014/main" id="{6DE2C72E-6EA3-AD4D-9AD3-E0DFC075167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8" name="Group 556">
                    <a:extLst>
                      <a:ext uri="{FF2B5EF4-FFF2-40B4-BE49-F238E27FC236}">
                        <a16:creationId xmlns:a16="http://schemas.microsoft.com/office/drawing/2014/main" id="{2E67B371-181E-9F47-90AF-9948D1DBD4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5" name="Straight Connector 2694">
                      <a:extLst>
                        <a:ext uri="{FF2B5EF4-FFF2-40B4-BE49-F238E27FC236}">
                          <a16:creationId xmlns:a16="http://schemas.microsoft.com/office/drawing/2014/main" id="{ADCE692A-981A-CC4C-BC21-8A762332F7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6" name="Straight Connector 2695">
                      <a:extLst>
                        <a:ext uri="{FF2B5EF4-FFF2-40B4-BE49-F238E27FC236}">
                          <a16:creationId xmlns:a16="http://schemas.microsoft.com/office/drawing/2014/main" id="{06B55BD8-5DAC-E340-A23B-3DF12BF23F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9" name="Group 557">
                    <a:extLst>
                      <a:ext uri="{FF2B5EF4-FFF2-40B4-BE49-F238E27FC236}">
                        <a16:creationId xmlns:a16="http://schemas.microsoft.com/office/drawing/2014/main" id="{C4088A01-9248-2545-B9F8-D5F693A78E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3" name="Straight Connector 2692">
                      <a:extLst>
                        <a:ext uri="{FF2B5EF4-FFF2-40B4-BE49-F238E27FC236}">
                          <a16:creationId xmlns:a16="http://schemas.microsoft.com/office/drawing/2014/main" id="{FB2195F3-A4C6-4441-B7E2-E194BDA68A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4" name="Straight Connector 2693">
                      <a:extLst>
                        <a:ext uri="{FF2B5EF4-FFF2-40B4-BE49-F238E27FC236}">
                          <a16:creationId xmlns:a16="http://schemas.microsoft.com/office/drawing/2014/main" id="{FF0F9D1C-51A6-8046-9415-647EE722455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0" name="Group 558">
                    <a:extLst>
                      <a:ext uri="{FF2B5EF4-FFF2-40B4-BE49-F238E27FC236}">
                        <a16:creationId xmlns:a16="http://schemas.microsoft.com/office/drawing/2014/main" id="{74001BEB-1555-2249-88B0-0B7E43C8C04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1" name="Straight Connector 2690">
                      <a:extLst>
                        <a:ext uri="{FF2B5EF4-FFF2-40B4-BE49-F238E27FC236}">
                          <a16:creationId xmlns:a16="http://schemas.microsoft.com/office/drawing/2014/main" id="{F7875115-8920-1446-860A-3CE55A373C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2" name="Straight Connector 2691">
                      <a:extLst>
                        <a:ext uri="{FF2B5EF4-FFF2-40B4-BE49-F238E27FC236}">
                          <a16:creationId xmlns:a16="http://schemas.microsoft.com/office/drawing/2014/main" id="{AE6F0108-E5A2-ED49-B44A-CA2EEA8AA5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653" name="Straight Connector 2652">
                  <a:extLst>
                    <a:ext uri="{FF2B5EF4-FFF2-40B4-BE49-F238E27FC236}">
                      <a16:creationId xmlns:a16="http://schemas.microsoft.com/office/drawing/2014/main" id="{99C0B842-2650-074A-A671-B548AB1D1B7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4" name="Straight Connector 2653">
                  <a:extLst>
                    <a:ext uri="{FF2B5EF4-FFF2-40B4-BE49-F238E27FC236}">
                      <a16:creationId xmlns:a16="http://schemas.microsoft.com/office/drawing/2014/main" id="{9D2E1827-1FE4-AB4F-8FC1-593540CC108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5" name="Straight Connector 2654">
                  <a:extLst>
                    <a:ext uri="{FF2B5EF4-FFF2-40B4-BE49-F238E27FC236}">
                      <a16:creationId xmlns:a16="http://schemas.microsoft.com/office/drawing/2014/main" id="{13266EC0-DB31-DB41-82BD-180F5592BB7D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6" name="Straight Connector 2655">
                  <a:extLst>
                    <a:ext uri="{FF2B5EF4-FFF2-40B4-BE49-F238E27FC236}">
                      <a16:creationId xmlns:a16="http://schemas.microsoft.com/office/drawing/2014/main" id="{667A5482-3F45-B54A-AE2C-760693899A0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7" name="Straight Connector 2656">
                  <a:extLst>
                    <a:ext uri="{FF2B5EF4-FFF2-40B4-BE49-F238E27FC236}">
                      <a16:creationId xmlns:a16="http://schemas.microsoft.com/office/drawing/2014/main" id="{5E26F1AA-C154-1840-BDEE-AD2D85A2061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8" name="Straight Connector 2657">
                  <a:extLst>
                    <a:ext uri="{FF2B5EF4-FFF2-40B4-BE49-F238E27FC236}">
                      <a16:creationId xmlns:a16="http://schemas.microsoft.com/office/drawing/2014/main" id="{69C8A4C5-29F2-504D-9832-BA7B5B927527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9" name="Straight Connector 2658">
                  <a:extLst>
                    <a:ext uri="{FF2B5EF4-FFF2-40B4-BE49-F238E27FC236}">
                      <a16:creationId xmlns:a16="http://schemas.microsoft.com/office/drawing/2014/main" id="{4CFE866F-E04D-614C-A078-C76ED9EB90D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0" name="Straight Connector 2659">
                  <a:extLst>
                    <a:ext uri="{FF2B5EF4-FFF2-40B4-BE49-F238E27FC236}">
                      <a16:creationId xmlns:a16="http://schemas.microsoft.com/office/drawing/2014/main" id="{6AFC21B9-ACF3-A944-8DD9-4AB2B9261AEA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1" name="Straight Connector 2660">
                  <a:extLst>
                    <a:ext uri="{FF2B5EF4-FFF2-40B4-BE49-F238E27FC236}">
                      <a16:creationId xmlns:a16="http://schemas.microsoft.com/office/drawing/2014/main" id="{FE1EE6F2-BBB5-174B-ADDF-F6D4BA7625F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2" name="Straight Connector 2661">
                  <a:extLst>
                    <a:ext uri="{FF2B5EF4-FFF2-40B4-BE49-F238E27FC236}">
                      <a16:creationId xmlns:a16="http://schemas.microsoft.com/office/drawing/2014/main" id="{15B5F4DE-410F-2341-9CE5-F9F738BF4C3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3" name="Straight Connector 2662">
                  <a:extLst>
                    <a:ext uri="{FF2B5EF4-FFF2-40B4-BE49-F238E27FC236}">
                      <a16:creationId xmlns:a16="http://schemas.microsoft.com/office/drawing/2014/main" id="{E700FDA0-0984-5447-8552-58F7A973221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4" name="Straight Connector 2663">
                  <a:extLst>
                    <a:ext uri="{FF2B5EF4-FFF2-40B4-BE49-F238E27FC236}">
                      <a16:creationId xmlns:a16="http://schemas.microsoft.com/office/drawing/2014/main" id="{CFB699C7-3856-6440-B7FC-EE22D9323C3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5" name="Straight Connector 2664">
                  <a:extLst>
                    <a:ext uri="{FF2B5EF4-FFF2-40B4-BE49-F238E27FC236}">
                      <a16:creationId xmlns:a16="http://schemas.microsoft.com/office/drawing/2014/main" id="{94E6F370-634E-B548-A88E-FF00664296DE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66" name="Group 2665">
                  <a:extLst>
                    <a:ext uri="{FF2B5EF4-FFF2-40B4-BE49-F238E27FC236}">
                      <a16:creationId xmlns:a16="http://schemas.microsoft.com/office/drawing/2014/main" id="{F9A7E178-9A8D-9E46-9463-D4D086413FF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667" name="Rectangle 2666">
                    <a:extLst>
                      <a:ext uri="{FF2B5EF4-FFF2-40B4-BE49-F238E27FC236}">
                        <a16:creationId xmlns:a16="http://schemas.microsoft.com/office/drawing/2014/main" id="{61B77E3E-F5E4-D24A-8A85-8ABE9A78051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8" name="Freeform 2667">
                    <a:extLst>
                      <a:ext uri="{FF2B5EF4-FFF2-40B4-BE49-F238E27FC236}">
                        <a16:creationId xmlns:a16="http://schemas.microsoft.com/office/drawing/2014/main" id="{821BA21B-E8A5-224D-B461-D4200B5310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69" name="Group 2668">
                    <a:extLst>
                      <a:ext uri="{FF2B5EF4-FFF2-40B4-BE49-F238E27FC236}">
                        <a16:creationId xmlns:a16="http://schemas.microsoft.com/office/drawing/2014/main" id="{51A12182-13E9-E649-BD3C-B202D79887C1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670" name="Freeform 2669">
                      <a:extLst>
                        <a:ext uri="{FF2B5EF4-FFF2-40B4-BE49-F238E27FC236}">
                          <a16:creationId xmlns:a16="http://schemas.microsoft.com/office/drawing/2014/main" id="{B9D68917-F9EC-C644-9FB0-B9BE560BC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1" name="Freeform 2670">
                      <a:extLst>
                        <a:ext uri="{FF2B5EF4-FFF2-40B4-BE49-F238E27FC236}">
                          <a16:creationId xmlns:a16="http://schemas.microsoft.com/office/drawing/2014/main" id="{097BF18B-953D-104D-8EB9-447FB708C7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2" name="Freeform 2671">
                      <a:extLst>
                        <a:ext uri="{FF2B5EF4-FFF2-40B4-BE49-F238E27FC236}">
                          <a16:creationId xmlns:a16="http://schemas.microsoft.com/office/drawing/2014/main" id="{0A307EB1-DD6F-8F44-A5C5-FF98394173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3" name="Freeform 2672">
                      <a:extLst>
                        <a:ext uri="{FF2B5EF4-FFF2-40B4-BE49-F238E27FC236}">
                          <a16:creationId xmlns:a16="http://schemas.microsoft.com/office/drawing/2014/main" id="{C21ADCF9-EEDF-B044-AE74-F77C1C5BC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530" name="Group 2529">
                <a:extLst>
                  <a:ext uri="{FF2B5EF4-FFF2-40B4-BE49-F238E27FC236}">
                    <a16:creationId xmlns:a16="http://schemas.microsoft.com/office/drawing/2014/main" id="{B247061D-A89F-5541-90B5-BA808BF6F7FE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593" name="Group 506">
                  <a:extLst>
                    <a:ext uri="{FF2B5EF4-FFF2-40B4-BE49-F238E27FC236}">
                      <a16:creationId xmlns:a16="http://schemas.microsoft.com/office/drawing/2014/main" id="{10572AB2-C8AA-BD47-BE6F-856F85D93C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615" name="Rectangle 2614">
                    <a:extLst>
                      <a:ext uri="{FF2B5EF4-FFF2-40B4-BE49-F238E27FC236}">
                        <a16:creationId xmlns:a16="http://schemas.microsoft.com/office/drawing/2014/main" id="{244CDD88-AB3F-1645-B344-9C2A1869E71E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16" name="Straight Connector 2615">
                    <a:extLst>
                      <a:ext uri="{FF2B5EF4-FFF2-40B4-BE49-F238E27FC236}">
                        <a16:creationId xmlns:a16="http://schemas.microsoft.com/office/drawing/2014/main" id="{4287D42C-DDBB-7844-B425-0B9CCE0F37B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17" name="Rectangle 2616">
                    <a:extLst>
                      <a:ext uri="{FF2B5EF4-FFF2-40B4-BE49-F238E27FC236}">
                        <a16:creationId xmlns:a16="http://schemas.microsoft.com/office/drawing/2014/main" id="{9DBFBEF6-7D02-6142-87B5-2E3945C99322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18" name="Straight Connector 2617">
                    <a:extLst>
                      <a:ext uri="{FF2B5EF4-FFF2-40B4-BE49-F238E27FC236}">
                        <a16:creationId xmlns:a16="http://schemas.microsoft.com/office/drawing/2014/main" id="{1528349E-DCC3-2744-B853-602D9074E79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19" name="Rectangle 2618">
                    <a:extLst>
                      <a:ext uri="{FF2B5EF4-FFF2-40B4-BE49-F238E27FC236}">
                        <a16:creationId xmlns:a16="http://schemas.microsoft.com/office/drawing/2014/main" id="{53DF1FEF-4071-0343-969E-41AAC1B12921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620" name="Rectangle 2619">
                    <a:extLst>
                      <a:ext uri="{FF2B5EF4-FFF2-40B4-BE49-F238E27FC236}">
                        <a16:creationId xmlns:a16="http://schemas.microsoft.com/office/drawing/2014/main" id="{85ABBBCC-66BE-9F44-81DD-0919D144E050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21" name="Straight Connector 2620">
                    <a:extLst>
                      <a:ext uri="{FF2B5EF4-FFF2-40B4-BE49-F238E27FC236}">
                        <a16:creationId xmlns:a16="http://schemas.microsoft.com/office/drawing/2014/main" id="{12698478-61EB-B343-8165-C1B948C7264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622" name="Group 544">
                    <a:extLst>
                      <a:ext uri="{FF2B5EF4-FFF2-40B4-BE49-F238E27FC236}">
                        <a16:creationId xmlns:a16="http://schemas.microsoft.com/office/drawing/2014/main" id="{528FEFD8-7971-4F40-B254-33458D857B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50" name="Straight Connector 2649">
                      <a:extLst>
                        <a:ext uri="{FF2B5EF4-FFF2-40B4-BE49-F238E27FC236}">
                          <a16:creationId xmlns:a16="http://schemas.microsoft.com/office/drawing/2014/main" id="{DE5B333F-C0A6-2143-942F-7285B8DEFB2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51" name="Straight Connector 2650">
                      <a:extLst>
                        <a:ext uri="{FF2B5EF4-FFF2-40B4-BE49-F238E27FC236}">
                          <a16:creationId xmlns:a16="http://schemas.microsoft.com/office/drawing/2014/main" id="{70054E87-1084-DC45-A8C1-6BA1F91957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3" name="Group 547">
                    <a:extLst>
                      <a:ext uri="{FF2B5EF4-FFF2-40B4-BE49-F238E27FC236}">
                        <a16:creationId xmlns:a16="http://schemas.microsoft.com/office/drawing/2014/main" id="{A0DA8582-E3D1-BE4D-A6A5-118A54FA72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8" name="Straight Connector 2647">
                      <a:extLst>
                        <a:ext uri="{FF2B5EF4-FFF2-40B4-BE49-F238E27FC236}">
                          <a16:creationId xmlns:a16="http://schemas.microsoft.com/office/drawing/2014/main" id="{FB2BCFB8-B23C-9648-80A4-B06368E3EF7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9" name="Straight Connector 2648">
                      <a:extLst>
                        <a:ext uri="{FF2B5EF4-FFF2-40B4-BE49-F238E27FC236}">
                          <a16:creationId xmlns:a16="http://schemas.microsoft.com/office/drawing/2014/main" id="{ED446F30-E680-0A49-8CD0-05D6985397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4" name="Group 549">
                    <a:extLst>
                      <a:ext uri="{FF2B5EF4-FFF2-40B4-BE49-F238E27FC236}">
                        <a16:creationId xmlns:a16="http://schemas.microsoft.com/office/drawing/2014/main" id="{61881AA7-BEC5-DA4C-9D9D-51FF427D51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6" name="Straight Connector 2645">
                      <a:extLst>
                        <a:ext uri="{FF2B5EF4-FFF2-40B4-BE49-F238E27FC236}">
                          <a16:creationId xmlns:a16="http://schemas.microsoft.com/office/drawing/2014/main" id="{47CB8124-B4D9-F14E-9E99-54A79E970B4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7" name="Straight Connector 2646">
                      <a:extLst>
                        <a:ext uri="{FF2B5EF4-FFF2-40B4-BE49-F238E27FC236}">
                          <a16:creationId xmlns:a16="http://schemas.microsoft.com/office/drawing/2014/main" id="{5F29928C-B85A-A54F-A3D4-438CDAFD022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5" name="Group 550">
                    <a:extLst>
                      <a:ext uri="{FF2B5EF4-FFF2-40B4-BE49-F238E27FC236}">
                        <a16:creationId xmlns:a16="http://schemas.microsoft.com/office/drawing/2014/main" id="{EC0A6406-A83B-5B4D-B388-18F724008C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4" name="Straight Connector 2643">
                      <a:extLst>
                        <a:ext uri="{FF2B5EF4-FFF2-40B4-BE49-F238E27FC236}">
                          <a16:creationId xmlns:a16="http://schemas.microsoft.com/office/drawing/2014/main" id="{2955D3A5-E7D9-B648-82CC-A03BE980AA3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5" name="Straight Connector 2644">
                      <a:extLst>
                        <a:ext uri="{FF2B5EF4-FFF2-40B4-BE49-F238E27FC236}">
                          <a16:creationId xmlns:a16="http://schemas.microsoft.com/office/drawing/2014/main" id="{6FB11079-9CD4-B049-9045-E0EAA9099C3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6" name="Group 551">
                    <a:extLst>
                      <a:ext uri="{FF2B5EF4-FFF2-40B4-BE49-F238E27FC236}">
                        <a16:creationId xmlns:a16="http://schemas.microsoft.com/office/drawing/2014/main" id="{7DF30373-36C8-1D47-9B4F-4899DAAF14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2" name="Straight Connector 2641">
                      <a:extLst>
                        <a:ext uri="{FF2B5EF4-FFF2-40B4-BE49-F238E27FC236}">
                          <a16:creationId xmlns:a16="http://schemas.microsoft.com/office/drawing/2014/main" id="{B1075FE5-1022-A74C-970A-CC77616AACB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3" name="Straight Connector 2642">
                      <a:extLst>
                        <a:ext uri="{FF2B5EF4-FFF2-40B4-BE49-F238E27FC236}">
                          <a16:creationId xmlns:a16="http://schemas.microsoft.com/office/drawing/2014/main" id="{DC2C28BA-26CB-A847-9DEB-287EE739B7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7" name="Group 552">
                    <a:extLst>
                      <a:ext uri="{FF2B5EF4-FFF2-40B4-BE49-F238E27FC236}">
                        <a16:creationId xmlns:a16="http://schemas.microsoft.com/office/drawing/2014/main" id="{DAAE2BD1-5485-884D-B6DB-53CB14BD2E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0" name="Straight Connector 2639">
                      <a:extLst>
                        <a:ext uri="{FF2B5EF4-FFF2-40B4-BE49-F238E27FC236}">
                          <a16:creationId xmlns:a16="http://schemas.microsoft.com/office/drawing/2014/main" id="{D92F2268-7671-5D43-AFFD-2A080ABCEE4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1" name="Straight Connector 2640">
                      <a:extLst>
                        <a:ext uri="{FF2B5EF4-FFF2-40B4-BE49-F238E27FC236}">
                          <a16:creationId xmlns:a16="http://schemas.microsoft.com/office/drawing/2014/main" id="{F8B5DE4C-68E2-8B46-A1AF-673180D3D9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8" name="Group 555">
                    <a:extLst>
                      <a:ext uri="{FF2B5EF4-FFF2-40B4-BE49-F238E27FC236}">
                        <a16:creationId xmlns:a16="http://schemas.microsoft.com/office/drawing/2014/main" id="{EF8DBA8A-A876-D942-A2EE-B79F9D43E5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8" name="Straight Connector 2637">
                      <a:extLst>
                        <a:ext uri="{FF2B5EF4-FFF2-40B4-BE49-F238E27FC236}">
                          <a16:creationId xmlns:a16="http://schemas.microsoft.com/office/drawing/2014/main" id="{85C5C745-52D0-8440-AA0A-C1D1DE526A6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9" name="Straight Connector 2638">
                      <a:extLst>
                        <a:ext uri="{FF2B5EF4-FFF2-40B4-BE49-F238E27FC236}">
                          <a16:creationId xmlns:a16="http://schemas.microsoft.com/office/drawing/2014/main" id="{908856FD-5DDB-D045-993D-16559E9B8D7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9" name="Group 556">
                    <a:extLst>
                      <a:ext uri="{FF2B5EF4-FFF2-40B4-BE49-F238E27FC236}">
                        <a16:creationId xmlns:a16="http://schemas.microsoft.com/office/drawing/2014/main" id="{2564D952-975E-3F47-B4C6-3FFA63D34F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6" name="Straight Connector 2635">
                      <a:extLst>
                        <a:ext uri="{FF2B5EF4-FFF2-40B4-BE49-F238E27FC236}">
                          <a16:creationId xmlns:a16="http://schemas.microsoft.com/office/drawing/2014/main" id="{D91144BB-8083-7841-8535-049907AFB5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7" name="Straight Connector 2636">
                      <a:extLst>
                        <a:ext uri="{FF2B5EF4-FFF2-40B4-BE49-F238E27FC236}">
                          <a16:creationId xmlns:a16="http://schemas.microsoft.com/office/drawing/2014/main" id="{9A4467C1-072E-8B47-900C-0B390B731D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30" name="Group 557">
                    <a:extLst>
                      <a:ext uri="{FF2B5EF4-FFF2-40B4-BE49-F238E27FC236}">
                        <a16:creationId xmlns:a16="http://schemas.microsoft.com/office/drawing/2014/main" id="{3FEA7815-1DE5-CF44-AC99-459ACFB7D5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4" name="Straight Connector 2633">
                      <a:extLst>
                        <a:ext uri="{FF2B5EF4-FFF2-40B4-BE49-F238E27FC236}">
                          <a16:creationId xmlns:a16="http://schemas.microsoft.com/office/drawing/2014/main" id="{87328C4B-FA62-8F46-8D9D-10C56E4A6CB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5" name="Straight Connector 2634">
                      <a:extLst>
                        <a:ext uri="{FF2B5EF4-FFF2-40B4-BE49-F238E27FC236}">
                          <a16:creationId xmlns:a16="http://schemas.microsoft.com/office/drawing/2014/main" id="{5E3B65D2-5662-2B45-AD5F-3D00F8E4AE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31" name="Group 558">
                    <a:extLst>
                      <a:ext uri="{FF2B5EF4-FFF2-40B4-BE49-F238E27FC236}">
                        <a16:creationId xmlns:a16="http://schemas.microsoft.com/office/drawing/2014/main" id="{8F64ED35-1F6D-F64A-A135-B41F1C727B9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2" name="Straight Connector 2631">
                      <a:extLst>
                        <a:ext uri="{FF2B5EF4-FFF2-40B4-BE49-F238E27FC236}">
                          <a16:creationId xmlns:a16="http://schemas.microsoft.com/office/drawing/2014/main" id="{7197108C-4D6C-714A-B71A-A4A6FCC9265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3" name="Straight Connector 2632">
                      <a:extLst>
                        <a:ext uri="{FF2B5EF4-FFF2-40B4-BE49-F238E27FC236}">
                          <a16:creationId xmlns:a16="http://schemas.microsoft.com/office/drawing/2014/main" id="{71B921F4-C4FB-7844-BE6E-EBC8CE7E912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594" name="Straight Connector 2593">
                  <a:extLst>
                    <a:ext uri="{FF2B5EF4-FFF2-40B4-BE49-F238E27FC236}">
                      <a16:creationId xmlns:a16="http://schemas.microsoft.com/office/drawing/2014/main" id="{1FD12A70-8C6A-4549-B461-1653A5D437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5" name="Straight Connector 2594">
                  <a:extLst>
                    <a:ext uri="{FF2B5EF4-FFF2-40B4-BE49-F238E27FC236}">
                      <a16:creationId xmlns:a16="http://schemas.microsoft.com/office/drawing/2014/main" id="{5A43E320-0F01-FD4F-9B63-F202DA9100FA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6" name="Straight Connector 2595">
                  <a:extLst>
                    <a:ext uri="{FF2B5EF4-FFF2-40B4-BE49-F238E27FC236}">
                      <a16:creationId xmlns:a16="http://schemas.microsoft.com/office/drawing/2014/main" id="{7F69DDC9-8B0A-5847-A394-25A19A47784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7" name="Straight Connector 2596">
                  <a:extLst>
                    <a:ext uri="{FF2B5EF4-FFF2-40B4-BE49-F238E27FC236}">
                      <a16:creationId xmlns:a16="http://schemas.microsoft.com/office/drawing/2014/main" id="{70F491A2-25C2-9B48-9FEF-053945BB950C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8" name="Straight Connector 2597">
                  <a:extLst>
                    <a:ext uri="{FF2B5EF4-FFF2-40B4-BE49-F238E27FC236}">
                      <a16:creationId xmlns:a16="http://schemas.microsoft.com/office/drawing/2014/main" id="{4C58B88C-E601-9448-9F17-E78C35C823EB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9" name="Straight Connector 2598">
                  <a:extLst>
                    <a:ext uri="{FF2B5EF4-FFF2-40B4-BE49-F238E27FC236}">
                      <a16:creationId xmlns:a16="http://schemas.microsoft.com/office/drawing/2014/main" id="{9A3A2276-41D3-0340-BB40-28CA41179AC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0" name="Straight Connector 2599">
                  <a:extLst>
                    <a:ext uri="{FF2B5EF4-FFF2-40B4-BE49-F238E27FC236}">
                      <a16:creationId xmlns:a16="http://schemas.microsoft.com/office/drawing/2014/main" id="{7C6416E7-62B8-824F-8189-5D0EBDE82CD6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1" name="Straight Connector 2600">
                  <a:extLst>
                    <a:ext uri="{FF2B5EF4-FFF2-40B4-BE49-F238E27FC236}">
                      <a16:creationId xmlns:a16="http://schemas.microsoft.com/office/drawing/2014/main" id="{0A9564E5-8854-B548-82F4-750613EF9317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2" name="Straight Connector 2601">
                  <a:extLst>
                    <a:ext uri="{FF2B5EF4-FFF2-40B4-BE49-F238E27FC236}">
                      <a16:creationId xmlns:a16="http://schemas.microsoft.com/office/drawing/2014/main" id="{047ED494-1832-D642-B4E9-E501A46811B9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3" name="Straight Connector 2602">
                  <a:extLst>
                    <a:ext uri="{FF2B5EF4-FFF2-40B4-BE49-F238E27FC236}">
                      <a16:creationId xmlns:a16="http://schemas.microsoft.com/office/drawing/2014/main" id="{9DBD71DA-E7F1-584B-9A0F-90B15489572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4" name="Straight Connector 2603">
                  <a:extLst>
                    <a:ext uri="{FF2B5EF4-FFF2-40B4-BE49-F238E27FC236}">
                      <a16:creationId xmlns:a16="http://schemas.microsoft.com/office/drawing/2014/main" id="{2AD06F4C-DF7F-874D-9268-CC14FF052EE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5" name="Straight Connector 2604">
                  <a:extLst>
                    <a:ext uri="{FF2B5EF4-FFF2-40B4-BE49-F238E27FC236}">
                      <a16:creationId xmlns:a16="http://schemas.microsoft.com/office/drawing/2014/main" id="{D4A857D3-24C8-9C44-8231-BF81F919CDBC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6" name="Straight Connector 2605">
                  <a:extLst>
                    <a:ext uri="{FF2B5EF4-FFF2-40B4-BE49-F238E27FC236}">
                      <a16:creationId xmlns:a16="http://schemas.microsoft.com/office/drawing/2014/main" id="{B3F1DABE-EB12-3642-9491-73A9CFAFEB7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07" name="Group 2606">
                  <a:extLst>
                    <a:ext uri="{FF2B5EF4-FFF2-40B4-BE49-F238E27FC236}">
                      <a16:creationId xmlns:a16="http://schemas.microsoft.com/office/drawing/2014/main" id="{9D1140F3-ED54-9A4D-93BB-DC02CEFAEF5C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608" name="Rectangle 2607">
                    <a:extLst>
                      <a:ext uri="{FF2B5EF4-FFF2-40B4-BE49-F238E27FC236}">
                        <a16:creationId xmlns:a16="http://schemas.microsoft.com/office/drawing/2014/main" id="{5401C5C7-A55A-3C46-90B3-7BDC8DEC087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9" name="Freeform 2608">
                    <a:extLst>
                      <a:ext uri="{FF2B5EF4-FFF2-40B4-BE49-F238E27FC236}">
                        <a16:creationId xmlns:a16="http://schemas.microsoft.com/office/drawing/2014/main" id="{92F1744E-34B8-7E4D-B973-88C72E513FF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10" name="Group 2609">
                    <a:extLst>
                      <a:ext uri="{FF2B5EF4-FFF2-40B4-BE49-F238E27FC236}">
                        <a16:creationId xmlns:a16="http://schemas.microsoft.com/office/drawing/2014/main" id="{8857101C-C24B-894D-8CD6-619FE327391B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611" name="Freeform 2610">
                      <a:extLst>
                        <a:ext uri="{FF2B5EF4-FFF2-40B4-BE49-F238E27FC236}">
                          <a16:creationId xmlns:a16="http://schemas.microsoft.com/office/drawing/2014/main" id="{9242B10B-3628-6947-BDF0-6A54FEE74E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2" name="Freeform 2611">
                      <a:extLst>
                        <a:ext uri="{FF2B5EF4-FFF2-40B4-BE49-F238E27FC236}">
                          <a16:creationId xmlns:a16="http://schemas.microsoft.com/office/drawing/2014/main" id="{C2D61088-C903-3846-9A1D-413A7BB89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3" name="Freeform 2612">
                      <a:extLst>
                        <a:ext uri="{FF2B5EF4-FFF2-40B4-BE49-F238E27FC236}">
                          <a16:creationId xmlns:a16="http://schemas.microsoft.com/office/drawing/2014/main" id="{257B36FB-D22D-754F-845B-3F9493789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4" name="Freeform 2613">
                      <a:extLst>
                        <a:ext uri="{FF2B5EF4-FFF2-40B4-BE49-F238E27FC236}">
                          <a16:creationId xmlns:a16="http://schemas.microsoft.com/office/drawing/2014/main" id="{EFAB353E-9579-BA4A-BE56-6750C237F3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531" name="Group 2530">
                <a:extLst>
                  <a:ext uri="{FF2B5EF4-FFF2-40B4-BE49-F238E27FC236}">
                    <a16:creationId xmlns:a16="http://schemas.microsoft.com/office/drawing/2014/main" id="{E5636579-E28A-C441-BADF-6ABE9303E0CD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534" name="Group 506">
                  <a:extLst>
                    <a:ext uri="{FF2B5EF4-FFF2-40B4-BE49-F238E27FC236}">
                      <a16:creationId xmlns:a16="http://schemas.microsoft.com/office/drawing/2014/main" id="{3D9E2AAE-2D43-7041-AE4C-5863603CA5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556" name="Rectangle 2555">
                    <a:extLst>
                      <a:ext uri="{FF2B5EF4-FFF2-40B4-BE49-F238E27FC236}">
                        <a16:creationId xmlns:a16="http://schemas.microsoft.com/office/drawing/2014/main" id="{AD89D0AE-A48C-3948-9DA5-5EA63615180C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57" name="Straight Connector 2556">
                    <a:extLst>
                      <a:ext uri="{FF2B5EF4-FFF2-40B4-BE49-F238E27FC236}">
                        <a16:creationId xmlns:a16="http://schemas.microsoft.com/office/drawing/2014/main" id="{5274D0C1-0EE6-044F-B367-C96D5715829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58" name="Rectangle 2557">
                    <a:extLst>
                      <a:ext uri="{FF2B5EF4-FFF2-40B4-BE49-F238E27FC236}">
                        <a16:creationId xmlns:a16="http://schemas.microsoft.com/office/drawing/2014/main" id="{E15BE864-946B-6E41-B345-78D36053884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59" name="Straight Connector 2558">
                    <a:extLst>
                      <a:ext uri="{FF2B5EF4-FFF2-40B4-BE49-F238E27FC236}">
                        <a16:creationId xmlns:a16="http://schemas.microsoft.com/office/drawing/2014/main" id="{50C13E5D-D1D8-E649-83D7-ED50A69C2B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60" name="Rectangle 2559">
                    <a:extLst>
                      <a:ext uri="{FF2B5EF4-FFF2-40B4-BE49-F238E27FC236}">
                        <a16:creationId xmlns:a16="http://schemas.microsoft.com/office/drawing/2014/main" id="{3687A460-CB84-4C45-813F-71A7EA90CF8F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561" name="Rectangle 2560">
                    <a:extLst>
                      <a:ext uri="{FF2B5EF4-FFF2-40B4-BE49-F238E27FC236}">
                        <a16:creationId xmlns:a16="http://schemas.microsoft.com/office/drawing/2014/main" id="{0E04C5FC-FDD6-194D-808F-D97931009999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62" name="Straight Connector 2561">
                    <a:extLst>
                      <a:ext uri="{FF2B5EF4-FFF2-40B4-BE49-F238E27FC236}">
                        <a16:creationId xmlns:a16="http://schemas.microsoft.com/office/drawing/2014/main" id="{F491D56B-13FF-3D4E-B85B-75A3FDD61C9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563" name="Group 544">
                    <a:extLst>
                      <a:ext uri="{FF2B5EF4-FFF2-40B4-BE49-F238E27FC236}">
                        <a16:creationId xmlns:a16="http://schemas.microsoft.com/office/drawing/2014/main" id="{D1FFC292-525E-B84A-A94A-35BA27DE49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91" name="Straight Connector 2590">
                      <a:extLst>
                        <a:ext uri="{FF2B5EF4-FFF2-40B4-BE49-F238E27FC236}">
                          <a16:creationId xmlns:a16="http://schemas.microsoft.com/office/drawing/2014/main" id="{F7CE7E3E-528B-ED4B-A247-870CA0D4E3F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2" name="Straight Connector 2591">
                      <a:extLst>
                        <a:ext uri="{FF2B5EF4-FFF2-40B4-BE49-F238E27FC236}">
                          <a16:creationId xmlns:a16="http://schemas.microsoft.com/office/drawing/2014/main" id="{1B9F7B3E-3AE1-FC4E-AB74-0498FEAECB0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4" name="Group 547">
                    <a:extLst>
                      <a:ext uri="{FF2B5EF4-FFF2-40B4-BE49-F238E27FC236}">
                        <a16:creationId xmlns:a16="http://schemas.microsoft.com/office/drawing/2014/main" id="{46F2F29E-C30C-5943-AEF9-6071DC3698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9" name="Straight Connector 2588">
                      <a:extLst>
                        <a:ext uri="{FF2B5EF4-FFF2-40B4-BE49-F238E27FC236}">
                          <a16:creationId xmlns:a16="http://schemas.microsoft.com/office/drawing/2014/main" id="{5FD1FBD5-D8BB-0142-B075-95ED229BBC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0" name="Straight Connector 2589">
                      <a:extLst>
                        <a:ext uri="{FF2B5EF4-FFF2-40B4-BE49-F238E27FC236}">
                          <a16:creationId xmlns:a16="http://schemas.microsoft.com/office/drawing/2014/main" id="{3109318A-C99E-A94E-B067-15940E7C67D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5" name="Group 549">
                    <a:extLst>
                      <a:ext uri="{FF2B5EF4-FFF2-40B4-BE49-F238E27FC236}">
                        <a16:creationId xmlns:a16="http://schemas.microsoft.com/office/drawing/2014/main" id="{8E01EDA8-B0EF-5845-BDED-4D889FF6F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7" name="Straight Connector 2586">
                      <a:extLst>
                        <a:ext uri="{FF2B5EF4-FFF2-40B4-BE49-F238E27FC236}">
                          <a16:creationId xmlns:a16="http://schemas.microsoft.com/office/drawing/2014/main" id="{D35F1299-A51C-CF4E-A76E-1AEFBAA5D71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8" name="Straight Connector 2587">
                      <a:extLst>
                        <a:ext uri="{FF2B5EF4-FFF2-40B4-BE49-F238E27FC236}">
                          <a16:creationId xmlns:a16="http://schemas.microsoft.com/office/drawing/2014/main" id="{B06E4D14-DBDC-6E40-8AF7-C866A37C54D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6" name="Group 550">
                    <a:extLst>
                      <a:ext uri="{FF2B5EF4-FFF2-40B4-BE49-F238E27FC236}">
                        <a16:creationId xmlns:a16="http://schemas.microsoft.com/office/drawing/2014/main" id="{B1E266F7-8DA9-374E-8B9C-EF5B4CB7E7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5" name="Straight Connector 2584">
                      <a:extLst>
                        <a:ext uri="{FF2B5EF4-FFF2-40B4-BE49-F238E27FC236}">
                          <a16:creationId xmlns:a16="http://schemas.microsoft.com/office/drawing/2014/main" id="{8180CF44-5116-AA45-A5F9-6C65D46126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6" name="Straight Connector 2585">
                      <a:extLst>
                        <a:ext uri="{FF2B5EF4-FFF2-40B4-BE49-F238E27FC236}">
                          <a16:creationId xmlns:a16="http://schemas.microsoft.com/office/drawing/2014/main" id="{448695F4-ACEC-594D-9330-C2979A3F3AD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7" name="Group 551">
                    <a:extLst>
                      <a:ext uri="{FF2B5EF4-FFF2-40B4-BE49-F238E27FC236}">
                        <a16:creationId xmlns:a16="http://schemas.microsoft.com/office/drawing/2014/main" id="{9F0096DD-3742-F04E-97A4-679E004EA5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3" name="Straight Connector 2582">
                      <a:extLst>
                        <a:ext uri="{FF2B5EF4-FFF2-40B4-BE49-F238E27FC236}">
                          <a16:creationId xmlns:a16="http://schemas.microsoft.com/office/drawing/2014/main" id="{814BDEF4-BA8C-374A-A46A-0738D95DDCF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4" name="Straight Connector 2583">
                      <a:extLst>
                        <a:ext uri="{FF2B5EF4-FFF2-40B4-BE49-F238E27FC236}">
                          <a16:creationId xmlns:a16="http://schemas.microsoft.com/office/drawing/2014/main" id="{7FC546F3-0B05-7A4B-AD4C-8C9BC3257BD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8" name="Group 552">
                    <a:extLst>
                      <a:ext uri="{FF2B5EF4-FFF2-40B4-BE49-F238E27FC236}">
                        <a16:creationId xmlns:a16="http://schemas.microsoft.com/office/drawing/2014/main" id="{A5590C6A-CFFF-0041-AF52-8CE187A222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1" name="Straight Connector 2580">
                      <a:extLst>
                        <a:ext uri="{FF2B5EF4-FFF2-40B4-BE49-F238E27FC236}">
                          <a16:creationId xmlns:a16="http://schemas.microsoft.com/office/drawing/2014/main" id="{6DB4CBD2-9A48-7144-B4AC-57177F161AF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2" name="Straight Connector 2581">
                      <a:extLst>
                        <a:ext uri="{FF2B5EF4-FFF2-40B4-BE49-F238E27FC236}">
                          <a16:creationId xmlns:a16="http://schemas.microsoft.com/office/drawing/2014/main" id="{60A7177C-2063-B145-9730-F1FADA4D2E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9" name="Group 555">
                    <a:extLst>
                      <a:ext uri="{FF2B5EF4-FFF2-40B4-BE49-F238E27FC236}">
                        <a16:creationId xmlns:a16="http://schemas.microsoft.com/office/drawing/2014/main" id="{7B312BF1-ABA0-A544-9DAB-79A8DB3526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9" name="Straight Connector 2578">
                      <a:extLst>
                        <a:ext uri="{FF2B5EF4-FFF2-40B4-BE49-F238E27FC236}">
                          <a16:creationId xmlns:a16="http://schemas.microsoft.com/office/drawing/2014/main" id="{24B9CAD2-46F6-7E46-8678-07C32C6EA86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0" name="Straight Connector 2579">
                      <a:extLst>
                        <a:ext uri="{FF2B5EF4-FFF2-40B4-BE49-F238E27FC236}">
                          <a16:creationId xmlns:a16="http://schemas.microsoft.com/office/drawing/2014/main" id="{EE902672-76F5-3844-A2AA-FCFE636437B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0" name="Group 556">
                    <a:extLst>
                      <a:ext uri="{FF2B5EF4-FFF2-40B4-BE49-F238E27FC236}">
                        <a16:creationId xmlns:a16="http://schemas.microsoft.com/office/drawing/2014/main" id="{117FF5CC-D853-0C48-B287-D9541E96006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7" name="Straight Connector 2576">
                      <a:extLst>
                        <a:ext uri="{FF2B5EF4-FFF2-40B4-BE49-F238E27FC236}">
                          <a16:creationId xmlns:a16="http://schemas.microsoft.com/office/drawing/2014/main" id="{C1FF0F33-24A8-9041-AB6B-8B4B665BBC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8" name="Straight Connector 2577">
                      <a:extLst>
                        <a:ext uri="{FF2B5EF4-FFF2-40B4-BE49-F238E27FC236}">
                          <a16:creationId xmlns:a16="http://schemas.microsoft.com/office/drawing/2014/main" id="{AD1D5314-AD6E-1946-8361-C3A013885A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1" name="Group 557">
                    <a:extLst>
                      <a:ext uri="{FF2B5EF4-FFF2-40B4-BE49-F238E27FC236}">
                        <a16:creationId xmlns:a16="http://schemas.microsoft.com/office/drawing/2014/main" id="{87836DA4-532F-1241-9E9E-F487D26884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5" name="Straight Connector 2574">
                      <a:extLst>
                        <a:ext uri="{FF2B5EF4-FFF2-40B4-BE49-F238E27FC236}">
                          <a16:creationId xmlns:a16="http://schemas.microsoft.com/office/drawing/2014/main" id="{30F934FF-2345-DE44-BA2E-47665B0D670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6" name="Straight Connector 2575">
                      <a:extLst>
                        <a:ext uri="{FF2B5EF4-FFF2-40B4-BE49-F238E27FC236}">
                          <a16:creationId xmlns:a16="http://schemas.microsoft.com/office/drawing/2014/main" id="{F1CE7BD6-599D-8B49-AC95-A7F4B64C3ED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2" name="Group 558">
                    <a:extLst>
                      <a:ext uri="{FF2B5EF4-FFF2-40B4-BE49-F238E27FC236}">
                        <a16:creationId xmlns:a16="http://schemas.microsoft.com/office/drawing/2014/main" id="{5CA0D093-60B0-0A4A-8ED7-6676327450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3" name="Straight Connector 2572">
                      <a:extLst>
                        <a:ext uri="{FF2B5EF4-FFF2-40B4-BE49-F238E27FC236}">
                          <a16:creationId xmlns:a16="http://schemas.microsoft.com/office/drawing/2014/main" id="{DD18327F-2C9E-0142-AFAD-46C153DAD13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4" name="Straight Connector 2573">
                      <a:extLst>
                        <a:ext uri="{FF2B5EF4-FFF2-40B4-BE49-F238E27FC236}">
                          <a16:creationId xmlns:a16="http://schemas.microsoft.com/office/drawing/2014/main" id="{5E50C869-5298-6347-B9CF-439474FD6E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535" name="Straight Connector 2534">
                  <a:extLst>
                    <a:ext uri="{FF2B5EF4-FFF2-40B4-BE49-F238E27FC236}">
                      <a16:creationId xmlns:a16="http://schemas.microsoft.com/office/drawing/2014/main" id="{155FBDAE-743E-3040-9C64-A0A645A9052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6" name="Straight Connector 2535">
                  <a:extLst>
                    <a:ext uri="{FF2B5EF4-FFF2-40B4-BE49-F238E27FC236}">
                      <a16:creationId xmlns:a16="http://schemas.microsoft.com/office/drawing/2014/main" id="{64F40D2E-9F3C-A54F-B69C-90E95A2ABDDE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7" name="Straight Connector 2536">
                  <a:extLst>
                    <a:ext uri="{FF2B5EF4-FFF2-40B4-BE49-F238E27FC236}">
                      <a16:creationId xmlns:a16="http://schemas.microsoft.com/office/drawing/2014/main" id="{0697A2F2-C1B8-D04D-987D-CFEFC140CAA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8" name="Straight Connector 2537">
                  <a:extLst>
                    <a:ext uri="{FF2B5EF4-FFF2-40B4-BE49-F238E27FC236}">
                      <a16:creationId xmlns:a16="http://schemas.microsoft.com/office/drawing/2014/main" id="{82CE24DB-CF2B-8740-86E0-99BD1E4BFAC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9" name="Straight Connector 2538">
                  <a:extLst>
                    <a:ext uri="{FF2B5EF4-FFF2-40B4-BE49-F238E27FC236}">
                      <a16:creationId xmlns:a16="http://schemas.microsoft.com/office/drawing/2014/main" id="{456EEBC9-5478-DB41-9245-87B29473A40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0" name="Straight Connector 2539">
                  <a:extLst>
                    <a:ext uri="{FF2B5EF4-FFF2-40B4-BE49-F238E27FC236}">
                      <a16:creationId xmlns:a16="http://schemas.microsoft.com/office/drawing/2014/main" id="{BF8B5192-9EC8-7444-8674-BCD649EE784D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1" name="Straight Connector 2540">
                  <a:extLst>
                    <a:ext uri="{FF2B5EF4-FFF2-40B4-BE49-F238E27FC236}">
                      <a16:creationId xmlns:a16="http://schemas.microsoft.com/office/drawing/2014/main" id="{BD8F44F7-B1F7-AA4A-816F-8D859452EEA1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2" name="Straight Connector 2541">
                  <a:extLst>
                    <a:ext uri="{FF2B5EF4-FFF2-40B4-BE49-F238E27FC236}">
                      <a16:creationId xmlns:a16="http://schemas.microsoft.com/office/drawing/2014/main" id="{6FF32A7A-4D31-D14A-8ECA-BDC18FF43FF1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3" name="Straight Connector 2542">
                  <a:extLst>
                    <a:ext uri="{FF2B5EF4-FFF2-40B4-BE49-F238E27FC236}">
                      <a16:creationId xmlns:a16="http://schemas.microsoft.com/office/drawing/2014/main" id="{A74CCCEB-4513-2B48-BCD2-D65CAF4C258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4" name="Straight Connector 2543">
                  <a:extLst>
                    <a:ext uri="{FF2B5EF4-FFF2-40B4-BE49-F238E27FC236}">
                      <a16:creationId xmlns:a16="http://schemas.microsoft.com/office/drawing/2014/main" id="{264B36F9-F92A-7C44-8D71-08EFB1BFAA74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5" name="Straight Connector 2544">
                  <a:extLst>
                    <a:ext uri="{FF2B5EF4-FFF2-40B4-BE49-F238E27FC236}">
                      <a16:creationId xmlns:a16="http://schemas.microsoft.com/office/drawing/2014/main" id="{65A00510-9989-1846-8ED2-D5B50741EAE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6" name="Straight Connector 2545">
                  <a:extLst>
                    <a:ext uri="{FF2B5EF4-FFF2-40B4-BE49-F238E27FC236}">
                      <a16:creationId xmlns:a16="http://schemas.microsoft.com/office/drawing/2014/main" id="{1029C18E-4EE2-6949-BF72-3B4C5EA81BAA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7" name="Straight Connector 2546">
                  <a:extLst>
                    <a:ext uri="{FF2B5EF4-FFF2-40B4-BE49-F238E27FC236}">
                      <a16:creationId xmlns:a16="http://schemas.microsoft.com/office/drawing/2014/main" id="{0E64F7A4-3FE6-054C-931A-35F50F687C5E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48" name="Group 2547">
                  <a:extLst>
                    <a:ext uri="{FF2B5EF4-FFF2-40B4-BE49-F238E27FC236}">
                      <a16:creationId xmlns:a16="http://schemas.microsoft.com/office/drawing/2014/main" id="{11EE78FC-9387-0C46-AAB3-585BAC09C93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549" name="Rectangle 2548">
                    <a:extLst>
                      <a:ext uri="{FF2B5EF4-FFF2-40B4-BE49-F238E27FC236}">
                        <a16:creationId xmlns:a16="http://schemas.microsoft.com/office/drawing/2014/main" id="{8355CC28-4D31-B14D-A33C-3F6EA5480ED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0" name="Freeform 2549">
                    <a:extLst>
                      <a:ext uri="{FF2B5EF4-FFF2-40B4-BE49-F238E27FC236}">
                        <a16:creationId xmlns:a16="http://schemas.microsoft.com/office/drawing/2014/main" id="{685B2A85-60A9-C34D-92D3-239FD1FC0AD9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51" name="Group 2550">
                    <a:extLst>
                      <a:ext uri="{FF2B5EF4-FFF2-40B4-BE49-F238E27FC236}">
                        <a16:creationId xmlns:a16="http://schemas.microsoft.com/office/drawing/2014/main" id="{F17B7C18-533E-BA4D-9F58-1FECCCC62E8A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552" name="Freeform 2551">
                      <a:extLst>
                        <a:ext uri="{FF2B5EF4-FFF2-40B4-BE49-F238E27FC236}">
                          <a16:creationId xmlns:a16="http://schemas.microsoft.com/office/drawing/2014/main" id="{3DEAF15D-4F47-F143-A3A4-EA2F62D75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3" name="Freeform 2552">
                      <a:extLst>
                        <a:ext uri="{FF2B5EF4-FFF2-40B4-BE49-F238E27FC236}">
                          <a16:creationId xmlns:a16="http://schemas.microsoft.com/office/drawing/2014/main" id="{2CE35F6C-C96C-AD46-B1C4-604D34627C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4" name="Freeform 2553">
                      <a:extLst>
                        <a:ext uri="{FF2B5EF4-FFF2-40B4-BE49-F238E27FC236}">
                          <a16:creationId xmlns:a16="http://schemas.microsoft.com/office/drawing/2014/main" id="{1400A2F3-1D73-DB40-BFEA-A0BEC450D7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5" name="Freeform 2554">
                      <a:extLst>
                        <a:ext uri="{FF2B5EF4-FFF2-40B4-BE49-F238E27FC236}">
                          <a16:creationId xmlns:a16="http://schemas.microsoft.com/office/drawing/2014/main" id="{6582DB27-C0C0-EF47-A11E-A6CCFE9D7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532" name="TextBox 2531">
                <a:extLst>
                  <a:ext uri="{FF2B5EF4-FFF2-40B4-BE49-F238E27FC236}">
                    <a16:creationId xmlns:a16="http://schemas.microsoft.com/office/drawing/2014/main" id="{E955B85D-1A43-5943-924C-930554B187D2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…</a:t>
                </a:r>
              </a:p>
            </p:txBody>
          </p:sp>
          <p:sp>
            <p:nvSpPr>
              <p:cNvPr id="2533" name="TextBox 2532">
                <a:extLst>
                  <a:ext uri="{FF2B5EF4-FFF2-40B4-BE49-F238E27FC236}">
                    <a16:creationId xmlns:a16="http://schemas.microsoft.com/office/drawing/2014/main" id="{41CCD471-A55D-4D40-B61E-76F52482B181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…</a:t>
                </a:r>
              </a:p>
            </p:txBody>
          </p:sp>
        </p:grpSp>
        <p:grpSp>
          <p:nvGrpSpPr>
            <p:cNvPr id="2770" name="Group 2769">
              <a:extLst>
                <a:ext uri="{FF2B5EF4-FFF2-40B4-BE49-F238E27FC236}">
                  <a16:creationId xmlns:a16="http://schemas.microsoft.com/office/drawing/2014/main" id="{ABB37AAA-5245-244C-8BE5-1FDD41B139C1}"/>
                </a:ext>
              </a:extLst>
            </p:cNvPr>
            <p:cNvGrpSpPr/>
            <p:nvPr/>
          </p:nvGrpSpPr>
          <p:grpSpPr>
            <a:xfrm>
              <a:off x="628478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771" name="Straight Connector 2770">
                <a:extLst>
                  <a:ext uri="{FF2B5EF4-FFF2-40B4-BE49-F238E27FC236}">
                    <a16:creationId xmlns:a16="http://schemas.microsoft.com/office/drawing/2014/main" id="{2660BC7F-3AF0-CB42-8C9A-EC70022E2B0D}"/>
                  </a:ext>
                </a:extLst>
              </p:cNvPr>
              <p:cNvCxnSpPr>
                <a:cxnSpLocks/>
                <a:endCxn id="2976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2" name="Straight Connector 2771">
                <a:extLst>
                  <a:ext uri="{FF2B5EF4-FFF2-40B4-BE49-F238E27FC236}">
                    <a16:creationId xmlns:a16="http://schemas.microsoft.com/office/drawing/2014/main" id="{F7B00784-A7DC-D04C-8F4A-30B3B163AFC1}"/>
                  </a:ext>
                </a:extLst>
              </p:cNvPr>
              <p:cNvCxnSpPr>
                <a:cxnSpLocks/>
                <a:endCxn id="2920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3" name="Straight Connector 2772">
                <a:extLst>
                  <a:ext uri="{FF2B5EF4-FFF2-40B4-BE49-F238E27FC236}">
                    <a16:creationId xmlns:a16="http://schemas.microsoft.com/office/drawing/2014/main" id="{939677D0-73B7-2746-AA91-4BAF9F6359A8}"/>
                  </a:ext>
                </a:extLst>
              </p:cNvPr>
              <p:cNvCxnSpPr>
                <a:cxnSpLocks/>
                <a:endCxn id="2799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74" name="Group 2773">
                <a:extLst>
                  <a:ext uri="{FF2B5EF4-FFF2-40B4-BE49-F238E27FC236}">
                    <a16:creationId xmlns:a16="http://schemas.microsoft.com/office/drawing/2014/main" id="{CD3E1C88-B4D0-5542-B16F-7607A4940AC9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958" name="Group 506">
                  <a:extLst>
                    <a:ext uri="{FF2B5EF4-FFF2-40B4-BE49-F238E27FC236}">
                      <a16:creationId xmlns:a16="http://schemas.microsoft.com/office/drawing/2014/main" id="{01C91856-CE84-164B-AAAE-C73DEFCA2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980" name="Rectangle 2979">
                    <a:extLst>
                      <a:ext uri="{FF2B5EF4-FFF2-40B4-BE49-F238E27FC236}">
                        <a16:creationId xmlns:a16="http://schemas.microsoft.com/office/drawing/2014/main" id="{E56709E2-BA63-A049-8D02-104AB2DCB835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1" name="Straight Connector 2980">
                    <a:extLst>
                      <a:ext uri="{FF2B5EF4-FFF2-40B4-BE49-F238E27FC236}">
                        <a16:creationId xmlns:a16="http://schemas.microsoft.com/office/drawing/2014/main" id="{15E2FE11-4EE9-A548-B71B-FD85151DCF9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82" name="Rectangle 2981">
                    <a:extLst>
                      <a:ext uri="{FF2B5EF4-FFF2-40B4-BE49-F238E27FC236}">
                        <a16:creationId xmlns:a16="http://schemas.microsoft.com/office/drawing/2014/main" id="{136D983E-85A6-D248-839E-1DD924AD9ACD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3" name="Straight Connector 2982">
                    <a:extLst>
                      <a:ext uri="{FF2B5EF4-FFF2-40B4-BE49-F238E27FC236}">
                        <a16:creationId xmlns:a16="http://schemas.microsoft.com/office/drawing/2014/main" id="{A9CD21D4-85CD-AE41-A85B-BFF690C15CD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84" name="Rectangle 2983">
                    <a:extLst>
                      <a:ext uri="{FF2B5EF4-FFF2-40B4-BE49-F238E27FC236}">
                        <a16:creationId xmlns:a16="http://schemas.microsoft.com/office/drawing/2014/main" id="{6603FD68-364F-7146-848F-ADCE3D660EC3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985" name="Rectangle 2984">
                    <a:extLst>
                      <a:ext uri="{FF2B5EF4-FFF2-40B4-BE49-F238E27FC236}">
                        <a16:creationId xmlns:a16="http://schemas.microsoft.com/office/drawing/2014/main" id="{C7C87AC4-FEB5-9744-9D97-C6568EE24AD8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6" name="Straight Connector 2985">
                    <a:extLst>
                      <a:ext uri="{FF2B5EF4-FFF2-40B4-BE49-F238E27FC236}">
                        <a16:creationId xmlns:a16="http://schemas.microsoft.com/office/drawing/2014/main" id="{89D40770-424B-1743-A03C-FB92AE2C2EA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987" name="Group 544">
                    <a:extLst>
                      <a:ext uri="{FF2B5EF4-FFF2-40B4-BE49-F238E27FC236}">
                        <a16:creationId xmlns:a16="http://schemas.microsoft.com/office/drawing/2014/main" id="{B0D8153C-AC3D-4B47-B2A0-0BE32513EB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5" name="Straight Connector 3014">
                      <a:extLst>
                        <a:ext uri="{FF2B5EF4-FFF2-40B4-BE49-F238E27FC236}">
                          <a16:creationId xmlns:a16="http://schemas.microsoft.com/office/drawing/2014/main" id="{4CD5F0B5-3BBD-BC47-A782-E5227147F18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6" name="Straight Connector 3015">
                      <a:extLst>
                        <a:ext uri="{FF2B5EF4-FFF2-40B4-BE49-F238E27FC236}">
                          <a16:creationId xmlns:a16="http://schemas.microsoft.com/office/drawing/2014/main" id="{377F983C-3485-4343-943B-C5D37F1BF9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88" name="Group 547">
                    <a:extLst>
                      <a:ext uri="{FF2B5EF4-FFF2-40B4-BE49-F238E27FC236}">
                        <a16:creationId xmlns:a16="http://schemas.microsoft.com/office/drawing/2014/main" id="{676A633B-0C83-4E45-B8C9-7D74B388E5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3" name="Straight Connector 3012">
                      <a:extLst>
                        <a:ext uri="{FF2B5EF4-FFF2-40B4-BE49-F238E27FC236}">
                          <a16:creationId xmlns:a16="http://schemas.microsoft.com/office/drawing/2014/main" id="{D33D4A0D-3C90-344A-AAF5-CBF87B124E3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4" name="Straight Connector 3013">
                      <a:extLst>
                        <a:ext uri="{FF2B5EF4-FFF2-40B4-BE49-F238E27FC236}">
                          <a16:creationId xmlns:a16="http://schemas.microsoft.com/office/drawing/2014/main" id="{08BA40ED-3CD9-B043-9C67-0C93BB36B09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89" name="Group 549">
                    <a:extLst>
                      <a:ext uri="{FF2B5EF4-FFF2-40B4-BE49-F238E27FC236}">
                        <a16:creationId xmlns:a16="http://schemas.microsoft.com/office/drawing/2014/main" id="{9CB9AB89-378F-304A-BF4E-FDA043C370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1" name="Straight Connector 3010">
                      <a:extLst>
                        <a:ext uri="{FF2B5EF4-FFF2-40B4-BE49-F238E27FC236}">
                          <a16:creationId xmlns:a16="http://schemas.microsoft.com/office/drawing/2014/main" id="{8EA479FC-215E-D44E-91A2-7480A29D821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2" name="Straight Connector 3011">
                      <a:extLst>
                        <a:ext uri="{FF2B5EF4-FFF2-40B4-BE49-F238E27FC236}">
                          <a16:creationId xmlns:a16="http://schemas.microsoft.com/office/drawing/2014/main" id="{2E88F7AD-46AE-F04B-8EAC-4E0A721E695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0" name="Group 550">
                    <a:extLst>
                      <a:ext uri="{FF2B5EF4-FFF2-40B4-BE49-F238E27FC236}">
                        <a16:creationId xmlns:a16="http://schemas.microsoft.com/office/drawing/2014/main" id="{C9031434-A48D-6C4E-AF37-F907B57327C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9" name="Straight Connector 3008">
                      <a:extLst>
                        <a:ext uri="{FF2B5EF4-FFF2-40B4-BE49-F238E27FC236}">
                          <a16:creationId xmlns:a16="http://schemas.microsoft.com/office/drawing/2014/main" id="{C9DB9FCC-D3D0-6340-A8DD-2DF5F29D85F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0" name="Straight Connector 3009">
                      <a:extLst>
                        <a:ext uri="{FF2B5EF4-FFF2-40B4-BE49-F238E27FC236}">
                          <a16:creationId xmlns:a16="http://schemas.microsoft.com/office/drawing/2014/main" id="{AB912982-D9D7-D84C-B769-82A12CA04A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1" name="Group 551">
                    <a:extLst>
                      <a:ext uri="{FF2B5EF4-FFF2-40B4-BE49-F238E27FC236}">
                        <a16:creationId xmlns:a16="http://schemas.microsoft.com/office/drawing/2014/main" id="{533467A7-AD7C-0949-93BC-61370C6CB2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7" name="Straight Connector 3006">
                      <a:extLst>
                        <a:ext uri="{FF2B5EF4-FFF2-40B4-BE49-F238E27FC236}">
                          <a16:creationId xmlns:a16="http://schemas.microsoft.com/office/drawing/2014/main" id="{CBB29AA8-8BFB-F74A-8EA5-E1BCFE63CA5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8" name="Straight Connector 3007">
                      <a:extLst>
                        <a:ext uri="{FF2B5EF4-FFF2-40B4-BE49-F238E27FC236}">
                          <a16:creationId xmlns:a16="http://schemas.microsoft.com/office/drawing/2014/main" id="{D4197E28-1D6C-714F-BE52-520F9F8B384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2" name="Group 552">
                    <a:extLst>
                      <a:ext uri="{FF2B5EF4-FFF2-40B4-BE49-F238E27FC236}">
                        <a16:creationId xmlns:a16="http://schemas.microsoft.com/office/drawing/2014/main" id="{FF6B82A5-0653-904B-AF3B-28AEBF064F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5" name="Straight Connector 3004">
                      <a:extLst>
                        <a:ext uri="{FF2B5EF4-FFF2-40B4-BE49-F238E27FC236}">
                          <a16:creationId xmlns:a16="http://schemas.microsoft.com/office/drawing/2014/main" id="{3F7D0CD4-DD28-064F-B099-B48BEB18E05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6" name="Straight Connector 3005">
                      <a:extLst>
                        <a:ext uri="{FF2B5EF4-FFF2-40B4-BE49-F238E27FC236}">
                          <a16:creationId xmlns:a16="http://schemas.microsoft.com/office/drawing/2014/main" id="{B8D49641-20C4-AB40-8BEB-F7029A2F3A3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3" name="Group 555">
                    <a:extLst>
                      <a:ext uri="{FF2B5EF4-FFF2-40B4-BE49-F238E27FC236}">
                        <a16:creationId xmlns:a16="http://schemas.microsoft.com/office/drawing/2014/main" id="{3293D173-C9D7-8847-9E10-7F5997E290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3" name="Straight Connector 3002">
                      <a:extLst>
                        <a:ext uri="{FF2B5EF4-FFF2-40B4-BE49-F238E27FC236}">
                          <a16:creationId xmlns:a16="http://schemas.microsoft.com/office/drawing/2014/main" id="{D7F9967F-A397-5540-AD30-15D000A0EB4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4" name="Straight Connector 3003">
                      <a:extLst>
                        <a:ext uri="{FF2B5EF4-FFF2-40B4-BE49-F238E27FC236}">
                          <a16:creationId xmlns:a16="http://schemas.microsoft.com/office/drawing/2014/main" id="{6FDAF489-E4AA-4941-9B10-2B318B0861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4" name="Group 556">
                    <a:extLst>
                      <a:ext uri="{FF2B5EF4-FFF2-40B4-BE49-F238E27FC236}">
                        <a16:creationId xmlns:a16="http://schemas.microsoft.com/office/drawing/2014/main" id="{0A5A6645-F0BB-734A-B058-9A4AFF37DA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1" name="Straight Connector 3000">
                      <a:extLst>
                        <a:ext uri="{FF2B5EF4-FFF2-40B4-BE49-F238E27FC236}">
                          <a16:creationId xmlns:a16="http://schemas.microsoft.com/office/drawing/2014/main" id="{FFD6FAB3-E327-CC4B-80A2-B2050A67F84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2" name="Straight Connector 3001">
                      <a:extLst>
                        <a:ext uri="{FF2B5EF4-FFF2-40B4-BE49-F238E27FC236}">
                          <a16:creationId xmlns:a16="http://schemas.microsoft.com/office/drawing/2014/main" id="{E2DE5F2E-082F-4446-8561-325FCF6014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5" name="Group 557">
                    <a:extLst>
                      <a:ext uri="{FF2B5EF4-FFF2-40B4-BE49-F238E27FC236}">
                        <a16:creationId xmlns:a16="http://schemas.microsoft.com/office/drawing/2014/main" id="{2AC6542E-9AB4-004C-B016-D09260D39C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99" name="Straight Connector 2998">
                      <a:extLst>
                        <a:ext uri="{FF2B5EF4-FFF2-40B4-BE49-F238E27FC236}">
                          <a16:creationId xmlns:a16="http://schemas.microsoft.com/office/drawing/2014/main" id="{86C3C23D-831C-F94E-9ABC-B43E231D344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0" name="Straight Connector 2999">
                      <a:extLst>
                        <a:ext uri="{FF2B5EF4-FFF2-40B4-BE49-F238E27FC236}">
                          <a16:creationId xmlns:a16="http://schemas.microsoft.com/office/drawing/2014/main" id="{73C2F54F-88B7-1346-9272-8D602A92D7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6" name="Group 558">
                    <a:extLst>
                      <a:ext uri="{FF2B5EF4-FFF2-40B4-BE49-F238E27FC236}">
                        <a16:creationId xmlns:a16="http://schemas.microsoft.com/office/drawing/2014/main" id="{969D5965-705C-3D46-AB96-0713B47AC6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97" name="Straight Connector 2996">
                      <a:extLst>
                        <a:ext uri="{FF2B5EF4-FFF2-40B4-BE49-F238E27FC236}">
                          <a16:creationId xmlns:a16="http://schemas.microsoft.com/office/drawing/2014/main" id="{BFAB4A26-1A95-9C42-95F1-99D99F9D31E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8" name="Straight Connector 2997">
                      <a:extLst>
                        <a:ext uri="{FF2B5EF4-FFF2-40B4-BE49-F238E27FC236}">
                          <a16:creationId xmlns:a16="http://schemas.microsoft.com/office/drawing/2014/main" id="{75E2530F-B768-7546-9F6C-9402FED914A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959" name="Straight Connector 2958">
                  <a:extLst>
                    <a:ext uri="{FF2B5EF4-FFF2-40B4-BE49-F238E27FC236}">
                      <a16:creationId xmlns:a16="http://schemas.microsoft.com/office/drawing/2014/main" id="{F2EAA3B2-503B-4D42-BEEB-C6A885CD05DA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0" name="Straight Connector 2959">
                  <a:extLst>
                    <a:ext uri="{FF2B5EF4-FFF2-40B4-BE49-F238E27FC236}">
                      <a16:creationId xmlns:a16="http://schemas.microsoft.com/office/drawing/2014/main" id="{04483DA5-4614-7641-87CE-CC4D28818560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1" name="Straight Connector 2960">
                  <a:extLst>
                    <a:ext uri="{FF2B5EF4-FFF2-40B4-BE49-F238E27FC236}">
                      <a16:creationId xmlns:a16="http://schemas.microsoft.com/office/drawing/2014/main" id="{EFD0DBBB-D844-C94E-A108-05FA3A9EE54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2" name="Straight Connector 2961">
                  <a:extLst>
                    <a:ext uri="{FF2B5EF4-FFF2-40B4-BE49-F238E27FC236}">
                      <a16:creationId xmlns:a16="http://schemas.microsoft.com/office/drawing/2014/main" id="{814EF190-1B35-524C-ADCD-12FCE76F47C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3" name="Straight Connector 2962">
                  <a:extLst>
                    <a:ext uri="{FF2B5EF4-FFF2-40B4-BE49-F238E27FC236}">
                      <a16:creationId xmlns:a16="http://schemas.microsoft.com/office/drawing/2014/main" id="{0D778635-B2C5-674C-845C-CEBF19E0A83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4" name="Straight Connector 2963">
                  <a:extLst>
                    <a:ext uri="{FF2B5EF4-FFF2-40B4-BE49-F238E27FC236}">
                      <a16:creationId xmlns:a16="http://schemas.microsoft.com/office/drawing/2014/main" id="{3A3ADA51-298F-354B-8DBE-2A36970B4FE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5" name="Straight Connector 2964">
                  <a:extLst>
                    <a:ext uri="{FF2B5EF4-FFF2-40B4-BE49-F238E27FC236}">
                      <a16:creationId xmlns:a16="http://schemas.microsoft.com/office/drawing/2014/main" id="{6AB117A0-0B8B-5D47-86EF-1DAAA51B812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6" name="Straight Connector 2965">
                  <a:extLst>
                    <a:ext uri="{FF2B5EF4-FFF2-40B4-BE49-F238E27FC236}">
                      <a16:creationId xmlns:a16="http://schemas.microsoft.com/office/drawing/2014/main" id="{850DCEE2-D453-C14F-9C11-3F3A5D87E7FD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7" name="Straight Connector 2966">
                  <a:extLst>
                    <a:ext uri="{FF2B5EF4-FFF2-40B4-BE49-F238E27FC236}">
                      <a16:creationId xmlns:a16="http://schemas.microsoft.com/office/drawing/2014/main" id="{7E0E45F6-A7C2-8B4E-9C45-42E71BB1854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8" name="Straight Connector 2967">
                  <a:extLst>
                    <a:ext uri="{FF2B5EF4-FFF2-40B4-BE49-F238E27FC236}">
                      <a16:creationId xmlns:a16="http://schemas.microsoft.com/office/drawing/2014/main" id="{0FFE8662-7383-3E42-B195-63FD3FE7D22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9" name="Straight Connector 2968">
                  <a:extLst>
                    <a:ext uri="{FF2B5EF4-FFF2-40B4-BE49-F238E27FC236}">
                      <a16:creationId xmlns:a16="http://schemas.microsoft.com/office/drawing/2014/main" id="{858204A7-BF2F-B54A-A6C9-83ABA608AFA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0" name="Straight Connector 2969">
                  <a:extLst>
                    <a:ext uri="{FF2B5EF4-FFF2-40B4-BE49-F238E27FC236}">
                      <a16:creationId xmlns:a16="http://schemas.microsoft.com/office/drawing/2014/main" id="{3850A4DF-ADE5-E84B-B90C-80F1ACFB786C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1" name="Straight Connector 2970">
                  <a:extLst>
                    <a:ext uri="{FF2B5EF4-FFF2-40B4-BE49-F238E27FC236}">
                      <a16:creationId xmlns:a16="http://schemas.microsoft.com/office/drawing/2014/main" id="{BC335103-93AF-D442-B5A6-B98BA3A1E0C4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72" name="Group 2971">
                  <a:extLst>
                    <a:ext uri="{FF2B5EF4-FFF2-40B4-BE49-F238E27FC236}">
                      <a16:creationId xmlns:a16="http://schemas.microsoft.com/office/drawing/2014/main" id="{82936530-5ED7-9B4F-B1C9-997FC75A9A1E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973" name="Rectangle 2972">
                    <a:extLst>
                      <a:ext uri="{FF2B5EF4-FFF2-40B4-BE49-F238E27FC236}">
                        <a16:creationId xmlns:a16="http://schemas.microsoft.com/office/drawing/2014/main" id="{676CE18E-493E-7245-9F15-1664559A1EA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Freeform 2973">
                    <a:extLst>
                      <a:ext uri="{FF2B5EF4-FFF2-40B4-BE49-F238E27FC236}">
                        <a16:creationId xmlns:a16="http://schemas.microsoft.com/office/drawing/2014/main" id="{50900629-1230-6F42-82F0-AAF55D449891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75" name="Group 2974">
                    <a:extLst>
                      <a:ext uri="{FF2B5EF4-FFF2-40B4-BE49-F238E27FC236}">
                        <a16:creationId xmlns:a16="http://schemas.microsoft.com/office/drawing/2014/main" id="{A18D766A-2DD7-DF42-BEFF-3D454F6395DD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976" name="Freeform 2975">
                      <a:extLst>
                        <a:ext uri="{FF2B5EF4-FFF2-40B4-BE49-F238E27FC236}">
                          <a16:creationId xmlns:a16="http://schemas.microsoft.com/office/drawing/2014/main" id="{E687B5EB-ED66-8049-9CF1-02BDCC103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7" name="Freeform 2976">
                      <a:extLst>
                        <a:ext uri="{FF2B5EF4-FFF2-40B4-BE49-F238E27FC236}">
                          <a16:creationId xmlns:a16="http://schemas.microsoft.com/office/drawing/2014/main" id="{A0B5B10F-6049-9040-AAFD-ABDD92DF46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8" name="Freeform 2977">
                      <a:extLst>
                        <a:ext uri="{FF2B5EF4-FFF2-40B4-BE49-F238E27FC236}">
                          <a16:creationId xmlns:a16="http://schemas.microsoft.com/office/drawing/2014/main" id="{E051DAA4-FFCE-1246-83BF-AB0908B00B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9" name="Freeform 2978">
                      <a:extLst>
                        <a:ext uri="{FF2B5EF4-FFF2-40B4-BE49-F238E27FC236}">
                          <a16:creationId xmlns:a16="http://schemas.microsoft.com/office/drawing/2014/main" id="{174C85F8-BBB5-8745-BF3F-3A95FB901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775" name="Straight Connector 2774">
                <a:extLst>
                  <a:ext uri="{FF2B5EF4-FFF2-40B4-BE49-F238E27FC236}">
                    <a16:creationId xmlns:a16="http://schemas.microsoft.com/office/drawing/2014/main" id="{1017697C-9CA0-E24A-A992-132D22E9DCC7}"/>
                  </a:ext>
                </a:extLst>
              </p:cNvPr>
              <p:cNvCxnSpPr>
                <a:cxnSpLocks/>
                <a:endCxn id="2858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76" name="Group 2775">
                <a:extLst>
                  <a:ext uri="{FF2B5EF4-FFF2-40B4-BE49-F238E27FC236}">
                    <a16:creationId xmlns:a16="http://schemas.microsoft.com/office/drawing/2014/main" id="{CC5C6A66-9A8E-7D47-91C4-5C76B185CF76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899" name="Group 506">
                  <a:extLst>
                    <a:ext uri="{FF2B5EF4-FFF2-40B4-BE49-F238E27FC236}">
                      <a16:creationId xmlns:a16="http://schemas.microsoft.com/office/drawing/2014/main" id="{DD7F8D35-1E8B-B649-8D1A-55DEA3B217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921" name="Rectangle 2920">
                    <a:extLst>
                      <a:ext uri="{FF2B5EF4-FFF2-40B4-BE49-F238E27FC236}">
                        <a16:creationId xmlns:a16="http://schemas.microsoft.com/office/drawing/2014/main" id="{718737FB-C534-3040-BCD6-EE411A2D9BF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2" name="Straight Connector 2921">
                    <a:extLst>
                      <a:ext uri="{FF2B5EF4-FFF2-40B4-BE49-F238E27FC236}">
                        <a16:creationId xmlns:a16="http://schemas.microsoft.com/office/drawing/2014/main" id="{9CFB1D22-C454-7143-B09B-925031EBEA0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23" name="Rectangle 2922">
                    <a:extLst>
                      <a:ext uri="{FF2B5EF4-FFF2-40B4-BE49-F238E27FC236}">
                        <a16:creationId xmlns:a16="http://schemas.microsoft.com/office/drawing/2014/main" id="{4FCBC5F9-F1A7-604A-8C88-46A4B54456E2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4" name="Straight Connector 2923">
                    <a:extLst>
                      <a:ext uri="{FF2B5EF4-FFF2-40B4-BE49-F238E27FC236}">
                        <a16:creationId xmlns:a16="http://schemas.microsoft.com/office/drawing/2014/main" id="{8BC88AE4-1843-A845-9F66-45F44CA2753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25" name="Rectangle 2924">
                    <a:extLst>
                      <a:ext uri="{FF2B5EF4-FFF2-40B4-BE49-F238E27FC236}">
                        <a16:creationId xmlns:a16="http://schemas.microsoft.com/office/drawing/2014/main" id="{8763750C-5AF5-FD47-9A50-A6C9DCC12A16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926" name="Rectangle 2925">
                    <a:extLst>
                      <a:ext uri="{FF2B5EF4-FFF2-40B4-BE49-F238E27FC236}">
                        <a16:creationId xmlns:a16="http://schemas.microsoft.com/office/drawing/2014/main" id="{230730EA-0696-754C-9F52-941F36D5E7EB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7" name="Straight Connector 2926">
                    <a:extLst>
                      <a:ext uri="{FF2B5EF4-FFF2-40B4-BE49-F238E27FC236}">
                        <a16:creationId xmlns:a16="http://schemas.microsoft.com/office/drawing/2014/main" id="{0882CEC4-AC75-3242-884C-54BBFFE8AC5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928" name="Group 544">
                    <a:extLst>
                      <a:ext uri="{FF2B5EF4-FFF2-40B4-BE49-F238E27FC236}">
                        <a16:creationId xmlns:a16="http://schemas.microsoft.com/office/drawing/2014/main" id="{FBB7DDEE-811F-8844-B9A1-62BCE34DA6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6" name="Straight Connector 2955">
                      <a:extLst>
                        <a:ext uri="{FF2B5EF4-FFF2-40B4-BE49-F238E27FC236}">
                          <a16:creationId xmlns:a16="http://schemas.microsoft.com/office/drawing/2014/main" id="{1018141C-048B-F147-ADBE-41EC275C62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7" name="Straight Connector 2956">
                      <a:extLst>
                        <a:ext uri="{FF2B5EF4-FFF2-40B4-BE49-F238E27FC236}">
                          <a16:creationId xmlns:a16="http://schemas.microsoft.com/office/drawing/2014/main" id="{D35D183B-0C50-1D44-AEBE-5B87459B17D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29" name="Group 547">
                    <a:extLst>
                      <a:ext uri="{FF2B5EF4-FFF2-40B4-BE49-F238E27FC236}">
                        <a16:creationId xmlns:a16="http://schemas.microsoft.com/office/drawing/2014/main" id="{5B7ED62F-7533-4E47-B291-274D688E7DB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4" name="Straight Connector 2953">
                      <a:extLst>
                        <a:ext uri="{FF2B5EF4-FFF2-40B4-BE49-F238E27FC236}">
                          <a16:creationId xmlns:a16="http://schemas.microsoft.com/office/drawing/2014/main" id="{CC8F7D80-385B-DB4C-B9BD-D6720464D5F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5" name="Straight Connector 2954">
                      <a:extLst>
                        <a:ext uri="{FF2B5EF4-FFF2-40B4-BE49-F238E27FC236}">
                          <a16:creationId xmlns:a16="http://schemas.microsoft.com/office/drawing/2014/main" id="{E07DADA6-73AF-A447-82E5-BBC5FA7429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0" name="Group 549">
                    <a:extLst>
                      <a:ext uri="{FF2B5EF4-FFF2-40B4-BE49-F238E27FC236}">
                        <a16:creationId xmlns:a16="http://schemas.microsoft.com/office/drawing/2014/main" id="{E13E32F1-6738-C249-8D24-43A1D46256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2" name="Straight Connector 2951">
                      <a:extLst>
                        <a:ext uri="{FF2B5EF4-FFF2-40B4-BE49-F238E27FC236}">
                          <a16:creationId xmlns:a16="http://schemas.microsoft.com/office/drawing/2014/main" id="{EE041995-58F8-7443-9D0F-9DA3D647A4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3" name="Straight Connector 2952">
                      <a:extLst>
                        <a:ext uri="{FF2B5EF4-FFF2-40B4-BE49-F238E27FC236}">
                          <a16:creationId xmlns:a16="http://schemas.microsoft.com/office/drawing/2014/main" id="{0A31F62D-084C-D141-BF8B-AC632DA1B62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1" name="Group 550">
                    <a:extLst>
                      <a:ext uri="{FF2B5EF4-FFF2-40B4-BE49-F238E27FC236}">
                        <a16:creationId xmlns:a16="http://schemas.microsoft.com/office/drawing/2014/main" id="{55A77F25-D2F4-2145-95DF-D15D7578159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0" name="Straight Connector 2949">
                      <a:extLst>
                        <a:ext uri="{FF2B5EF4-FFF2-40B4-BE49-F238E27FC236}">
                          <a16:creationId xmlns:a16="http://schemas.microsoft.com/office/drawing/2014/main" id="{796FD85D-C4FC-0F43-ADBC-76E21E76DB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1" name="Straight Connector 2950">
                      <a:extLst>
                        <a:ext uri="{FF2B5EF4-FFF2-40B4-BE49-F238E27FC236}">
                          <a16:creationId xmlns:a16="http://schemas.microsoft.com/office/drawing/2014/main" id="{658E98D7-89D8-1B4D-AEBD-745E34A2653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2" name="Group 551">
                    <a:extLst>
                      <a:ext uri="{FF2B5EF4-FFF2-40B4-BE49-F238E27FC236}">
                        <a16:creationId xmlns:a16="http://schemas.microsoft.com/office/drawing/2014/main" id="{7DD8890E-8D54-8E41-8B84-3A2C7EFD82E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8" name="Straight Connector 2947">
                      <a:extLst>
                        <a:ext uri="{FF2B5EF4-FFF2-40B4-BE49-F238E27FC236}">
                          <a16:creationId xmlns:a16="http://schemas.microsoft.com/office/drawing/2014/main" id="{E4D30A65-64A5-7F46-A605-8303BEB3D5E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9" name="Straight Connector 2948">
                      <a:extLst>
                        <a:ext uri="{FF2B5EF4-FFF2-40B4-BE49-F238E27FC236}">
                          <a16:creationId xmlns:a16="http://schemas.microsoft.com/office/drawing/2014/main" id="{C7C56CA3-AFD9-AC44-970E-56FE6F4ECE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3" name="Group 552">
                    <a:extLst>
                      <a:ext uri="{FF2B5EF4-FFF2-40B4-BE49-F238E27FC236}">
                        <a16:creationId xmlns:a16="http://schemas.microsoft.com/office/drawing/2014/main" id="{343DD91E-FD21-EA47-B19F-7F9CA1A057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6" name="Straight Connector 2945">
                      <a:extLst>
                        <a:ext uri="{FF2B5EF4-FFF2-40B4-BE49-F238E27FC236}">
                          <a16:creationId xmlns:a16="http://schemas.microsoft.com/office/drawing/2014/main" id="{EE84D02A-DACA-DC4E-B776-27269509890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7" name="Straight Connector 2946">
                      <a:extLst>
                        <a:ext uri="{FF2B5EF4-FFF2-40B4-BE49-F238E27FC236}">
                          <a16:creationId xmlns:a16="http://schemas.microsoft.com/office/drawing/2014/main" id="{16922C22-1F28-9648-9C20-FAB96A34A86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4" name="Group 555">
                    <a:extLst>
                      <a:ext uri="{FF2B5EF4-FFF2-40B4-BE49-F238E27FC236}">
                        <a16:creationId xmlns:a16="http://schemas.microsoft.com/office/drawing/2014/main" id="{43068491-AA0B-8348-8399-8172743BC06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4" name="Straight Connector 2943">
                      <a:extLst>
                        <a:ext uri="{FF2B5EF4-FFF2-40B4-BE49-F238E27FC236}">
                          <a16:creationId xmlns:a16="http://schemas.microsoft.com/office/drawing/2014/main" id="{1C395987-ADEF-7E40-BB69-093854DEB68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5" name="Straight Connector 2944">
                      <a:extLst>
                        <a:ext uri="{FF2B5EF4-FFF2-40B4-BE49-F238E27FC236}">
                          <a16:creationId xmlns:a16="http://schemas.microsoft.com/office/drawing/2014/main" id="{B0B3E925-D2C3-BA41-9AEC-0EAA261367C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5" name="Group 556">
                    <a:extLst>
                      <a:ext uri="{FF2B5EF4-FFF2-40B4-BE49-F238E27FC236}">
                        <a16:creationId xmlns:a16="http://schemas.microsoft.com/office/drawing/2014/main" id="{305E16B9-FD0A-F141-B8E9-549A9FE535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2" name="Straight Connector 2941">
                      <a:extLst>
                        <a:ext uri="{FF2B5EF4-FFF2-40B4-BE49-F238E27FC236}">
                          <a16:creationId xmlns:a16="http://schemas.microsoft.com/office/drawing/2014/main" id="{A9433817-6942-1341-9C3C-8E8370DAD2F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3" name="Straight Connector 2942">
                      <a:extLst>
                        <a:ext uri="{FF2B5EF4-FFF2-40B4-BE49-F238E27FC236}">
                          <a16:creationId xmlns:a16="http://schemas.microsoft.com/office/drawing/2014/main" id="{FECB823D-F046-6949-9DA7-1B8F261E728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6" name="Group 557">
                    <a:extLst>
                      <a:ext uri="{FF2B5EF4-FFF2-40B4-BE49-F238E27FC236}">
                        <a16:creationId xmlns:a16="http://schemas.microsoft.com/office/drawing/2014/main" id="{EFC3FA28-E4D7-D14A-B812-3A47D8B49E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0" name="Straight Connector 2939">
                      <a:extLst>
                        <a:ext uri="{FF2B5EF4-FFF2-40B4-BE49-F238E27FC236}">
                          <a16:creationId xmlns:a16="http://schemas.microsoft.com/office/drawing/2014/main" id="{70A4415D-B979-4C4D-BACD-EC0A504DD1D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1" name="Straight Connector 2940">
                      <a:extLst>
                        <a:ext uri="{FF2B5EF4-FFF2-40B4-BE49-F238E27FC236}">
                          <a16:creationId xmlns:a16="http://schemas.microsoft.com/office/drawing/2014/main" id="{F2282D8E-6C39-2841-BF42-9D003542D19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7" name="Group 558">
                    <a:extLst>
                      <a:ext uri="{FF2B5EF4-FFF2-40B4-BE49-F238E27FC236}">
                        <a16:creationId xmlns:a16="http://schemas.microsoft.com/office/drawing/2014/main" id="{054C09C5-E80B-9B4B-AEDD-9A0B3923AA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38" name="Straight Connector 2937">
                      <a:extLst>
                        <a:ext uri="{FF2B5EF4-FFF2-40B4-BE49-F238E27FC236}">
                          <a16:creationId xmlns:a16="http://schemas.microsoft.com/office/drawing/2014/main" id="{BDA31936-4F87-5F49-B987-FAFF3D35AEA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9" name="Straight Connector 2938">
                      <a:extLst>
                        <a:ext uri="{FF2B5EF4-FFF2-40B4-BE49-F238E27FC236}">
                          <a16:creationId xmlns:a16="http://schemas.microsoft.com/office/drawing/2014/main" id="{2A4BB9C4-40F2-8649-9546-57E0C4EB39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900" name="Straight Connector 2899">
                  <a:extLst>
                    <a:ext uri="{FF2B5EF4-FFF2-40B4-BE49-F238E27FC236}">
                      <a16:creationId xmlns:a16="http://schemas.microsoft.com/office/drawing/2014/main" id="{A2E268F5-3C1A-6647-AB8D-EDE099B3D7F0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1" name="Straight Connector 2900">
                  <a:extLst>
                    <a:ext uri="{FF2B5EF4-FFF2-40B4-BE49-F238E27FC236}">
                      <a16:creationId xmlns:a16="http://schemas.microsoft.com/office/drawing/2014/main" id="{F3500C6A-BE8C-3444-BEC0-52DE8DEA177E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2" name="Straight Connector 2901">
                  <a:extLst>
                    <a:ext uri="{FF2B5EF4-FFF2-40B4-BE49-F238E27FC236}">
                      <a16:creationId xmlns:a16="http://schemas.microsoft.com/office/drawing/2014/main" id="{26894759-600F-214E-BEDF-93D38F40E50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3" name="Straight Connector 2902">
                  <a:extLst>
                    <a:ext uri="{FF2B5EF4-FFF2-40B4-BE49-F238E27FC236}">
                      <a16:creationId xmlns:a16="http://schemas.microsoft.com/office/drawing/2014/main" id="{BA0AAA6E-448A-A848-8F2E-737E0B45BF8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4" name="Straight Connector 2903">
                  <a:extLst>
                    <a:ext uri="{FF2B5EF4-FFF2-40B4-BE49-F238E27FC236}">
                      <a16:creationId xmlns:a16="http://schemas.microsoft.com/office/drawing/2014/main" id="{FE27EBC9-84B0-EB40-99C6-C61A35A52BD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5" name="Straight Connector 2904">
                  <a:extLst>
                    <a:ext uri="{FF2B5EF4-FFF2-40B4-BE49-F238E27FC236}">
                      <a16:creationId xmlns:a16="http://schemas.microsoft.com/office/drawing/2014/main" id="{58D73D6F-772E-2F4A-9EA3-46C3BA62778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6" name="Straight Connector 2905">
                  <a:extLst>
                    <a:ext uri="{FF2B5EF4-FFF2-40B4-BE49-F238E27FC236}">
                      <a16:creationId xmlns:a16="http://schemas.microsoft.com/office/drawing/2014/main" id="{D4A28EC0-8669-0840-88CA-A254938B87C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7" name="Straight Connector 2906">
                  <a:extLst>
                    <a:ext uri="{FF2B5EF4-FFF2-40B4-BE49-F238E27FC236}">
                      <a16:creationId xmlns:a16="http://schemas.microsoft.com/office/drawing/2014/main" id="{E0ECAF8D-44C0-184D-8EC6-D551382F6681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8" name="Straight Connector 2907">
                  <a:extLst>
                    <a:ext uri="{FF2B5EF4-FFF2-40B4-BE49-F238E27FC236}">
                      <a16:creationId xmlns:a16="http://schemas.microsoft.com/office/drawing/2014/main" id="{11CF50A8-E748-324C-91E6-41DBEC3DF010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9" name="Straight Connector 2908">
                  <a:extLst>
                    <a:ext uri="{FF2B5EF4-FFF2-40B4-BE49-F238E27FC236}">
                      <a16:creationId xmlns:a16="http://schemas.microsoft.com/office/drawing/2014/main" id="{9363A222-950D-5B4B-85B2-46ACF444E06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0" name="Straight Connector 2909">
                  <a:extLst>
                    <a:ext uri="{FF2B5EF4-FFF2-40B4-BE49-F238E27FC236}">
                      <a16:creationId xmlns:a16="http://schemas.microsoft.com/office/drawing/2014/main" id="{4715F7CE-3102-0B49-9402-A77064B48C9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1" name="Straight Connector 2910">
                  <a:extLst>
                    <a:ext uri="{FF2B5EF4-FFF2-40B4-BE49-F238E27FC236}">
                      <a16:creationId xmlns:a16="http://schemas.microsoft.com/office/drawing/2014/main" id="{30839DA8-2DEB-0C46-8675-1994D37DF8AB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2" name="Straight Connector 2911">
                  <a:extLst>
                    <a:ext uri="{FF2B5EF4-FFF2-40B4-BE49-F238E27FC236}">
                      <a16:creationId xmlns:a16="http://schemas.microsoft.com/office/drawing/2014/main" id="{1A5BCFD0-F336-9943-87FE-8656BE1298D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13" name="Group 2912">
                  <a:extLst>
                    <a:ext uri="{FF2B5EF4-FFF2-40B4-BE49-F238E27FC236}">
                      <a16:creationId xmlns:a16="http://schemas.microsoft.com/office/drawing/2014/main" id="{C6850839-CB87-9A49-85D7-1033C03D028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914" name="Rectangle 2913">
                    <a:extLst>
                      <a:ext uri="{FF2B5EF4-FFF2-40B4-BE49-F238E27FC236}">
                        <a16:creationId xmlns:a16="http://schemas.microsoft.com/office/drawing/2014/main" id="{C65CA0C6-40C0-6846-B4A1-8A6134491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5" name="Freeform 2914">
                    <a:extLst>
                      <a:ext uri="{FF2B5EF4-FFF2-40B4-BE49-F238E27FC236}">
                        <a16:creationId xmlns:a16="http://schemas.microsoft.com/office/drawing/2014/main" id="{A2FEC4D4-FE55-AE48-8FC5-720745664EB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16" name="Group 2915">
                    <a:extLst>
                      <a:ext uri="{FF2B5EF4-FFF2-40B4-BE49-F238E27FC236}">
                        <a16:creationId xmlns:a16="http://schemas.microsoft.com/office/drawing/2014/main" id="{707BF010-EA01-4549-B631-1C68A6BA66BB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917" name="Freeform 2916">
                      <a:extLst>
                        <a:ext uri="{FF2B5EF4-FFF2-40B4-BE49-F238E27FC236}">
                          <a16:creationId xmlns:a16="http://schemas.microsoft.com/office/drawing/2014/main" id="{1911A0DD-6D5F-8941-ADAB-A2A175518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18" name="Freeform 2917">
                      <a:extLst>
                        <a:ext uri="{FF2B5EF4-FFF2-40B4-BE49-F238E27FC236}">
                          <a16:creationId xmlns:a16="http://schemas.microsoft.com/office/drawing/2014/main" id="{EB68124C-FA0A-8C45-8AC5-99BCCFB39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19" name="Freeform 2918">
                      <a:extLst>
                        <a:ext uri="{FF2B5EF4-FFF2-40B4-BE49-F238E27FC236}">
                          <a16:creationId xmlns:a16="http://schemas.microsoft.com/office/drawing/2014/main" id="{EEA05FDC-E062-BF4A-9DCA-8D227382E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20" name="Freeform 2919">
                      <a:extLst>
                        <a:ext uri="{FF2B5EF4-FFF2-40B4-BE49-F238E27FC236}">
                          <a16:creationId xmlns:a16="http://schemas.microsoft.com/office/drawing/2014/main" id="{74229737-4E17-EE42-A329-0BA2E7828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777" name="Group 2776">
                <a:extLst>
                  <a:ext uri="{FF2B5EF4-FFF2-40B4-BE49-F238E27FC236}">
                    <a16:creationId xmlns:a16="http://schemas.microsoft.com/office/drawing/2014/main" id="{DB606D29-A33E-2C4B-8040-793E541098EC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840" name="Group 506">
                  <a:extLst>
                    <a:ext uri="{FF2B5EF4-FFF2-40B4-BE49-F238E27FC236}">
                      <a16:creationId xmlns:a16="http://schemas.microsoft.com/office/drawing/2014/main" id="{AD8B557B-A870-BC4A-9058-FE740957D6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862" name="Rectangle 2861">
                    <a:extLst>
                      <a:ext uri="{FF2B5EF4-FFF2-40B4-BE49-F238E27FC236}">
                        <a16:creationId xmlns:a16="http://schemas.microsoft.com/office/drawing/2014/main" id="{103441FD-716A-5049-8C91-8AB37CA652EB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3" name="Straight Connector 2862">
                    <a:extLst>
                      <a:ext uri="{FF2B5EF4-FFF2-40B4-BE49-F238E27FC236}">
                        <a16:creationId xmlns:a16="http://schemas.microsoft.com/office/drawing/2014/main" id="{270CDE4C-12D4-1E43-A7C5-E582F8339CC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64" name="Rectangle 2863">
                    <a:extLst>
                      <a:ext uri="{FF2B5EF4-FFF2-40B4-BE49-F238E27FC236}">
                        <a16:creationId xmlns:a16="http://schemas.microsoft.com/office/drawing/2014/main" id="{11D10FD8-1603-CE47-8B45-8654A3D11E1C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5" name="Straight Connector 2864">
                    <a:extLst>
                      <a:ext uri="{FF2B5EF4-FFF2-40B4-BE49-F238E27FC236}">
                        <a16:creationId xmlns:a16="http://schemas.microsoft.com/office/drawing/2014/main" id="{E6563579-5B5C-DB4E-AEF0-5808A462E86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66" name="Rectangle 2865">
                    <a:extLst>
                      <a:ext uri="{FF2B5EF4-FFF2-40B4-BE49-F238E27FC236}">
                        <a16:creationId xmlns:a16="http://schemas.microsoft.com/office/drawing/2014/main" id="{BE49DA30-EE43-3C4F-AD11-0FD8EEDE613B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67" name="Rectangle 2866">
                    <a:extLst>
                      <a:ext uri="{FF2B5EF4-FFF2-40B4-BE49-F238E27FC236}">
                        <a16:creationId xmlns:a16="http://schemas.microsoft.com/office/drawing/2014/main" id="{A25995F6-238D-464E-84DF-D0FA9BADBFE3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8" name="Straight Connector 2867">
                    <a:extLst>
                      <a:ext uri="{FF2B5EF4-FFF2-40B4-BE49-F238E27FC236}">
                        <a16:creationId xmlns:a16="http://schemas.microsoft.com/office/drawing/2014/main" id="{F0A06E52-488E-854D-8FA8-19D37C0C972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869" name="Group 544">
                    <a:extLst>
                      <a:ext uri="{FF2B5EF4-FFF2-40B4-BE49-F238E27FC236}">
                        <a16:creationId xmlns:a16="http://schemas.microsoft.com/office/drawing/2014/main" id="{D5DC0A3C-41C1-C148-856C-8F6C453680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7" name="Straight Connector 2896">
                      <a:extLst>
                        <a:ext uri="{FF2B5EF4-FFF2-40B4-BE49-F238E27FC236}">
                          <a16:creationId xmlns:a16="http://schemas.microsoft.com/office/drawing/2014/main" id="{BFF4F588-4409-AD4F-98F9-3AE29E05DFD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8" name="Straight Connector 2897">
                      <a:extLst>
                        <a:ext uri="{FF2B5EF4-FFF2-40B4-BE49-F238E27FC236}">
                          <a16:creationId xmlns:a16="http://schemas.microsoft.com/office/drawing/2014/main" id="{F6001990-94CD-2540-8B6B-FA61454FEC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0" name="Group 547">
                    <a:extLst>
                      <a:ext uri="{FF2B5EF4-FFF2-40B4-BE49-F238E27FC236}">
                        <a16:creationId xmlns:a16="http://schemas.microsoft.com/office/drawing/2014/main" id="{EBEE1A08-B7B5-F640-8B37-63BD540A00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5" name="Straight Connector 2894">
                      <a:extLst>
                        <a:ext uri="{FF2B5EF4-FFF2-40B4-BE49-F238E27FC236}">
                          <a16:creationId xmlns:a16="http://schemas.microsoft.com/office/drawing/2014/main" id="{511F5226-E36A-4544-AC06-0C2DD6C2198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6" name="Straight Connector 2895">
                      <a:extLst>
                        <a:ext uri="{FF2B5EF4-FFF2-40B4-BE49-F238E27FC236}">
                          <a16:creationId xmlns:a16="http://schemas.microsoft.com/office/drawing/2014/main" id="{84DE0868-415C-DF4C-AD92-796D69B25FB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1" name="Group 549">
                    <a:extLst>
                      <a:ext uri="{FF2B5EF4-FFF2-40B4-BE49-F238E27FC236}">
                        <a16:creationId xmlns:a16="http://schemas.microsoft.com/office/drawing/2014/main" id="{FDF4AE1A-3417-F940-88B4-08DCFEE76A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3" name="Straight Connector 2892">
                      <a:extLst>
                        <a:ext uri="{FF2B5EF4-FFF2-40B4-BE49-F238E27FC236}">
                          <a16:creationId xmlns:a16="http://schemas.microsoft.com/office/drawing/2014/main" id="{C99B2867-56E9-2845-8E45-7CE339C85E7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4" name="Straight Connector 2893">
                      <a:extLst>
                        <a:ext uri="{FF2B5EF4-FFF2-40B4-BE49-F238E27FC236}">
                          <a16:creationId xmlns:a16="http://schemas.microsoft.com/office/drawing/2014/main" id="{4D1275A1-CA9B-1C41-BC42-146D6ECCBB8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2" name="Group 550">
                    <a:extLst>
                      <a:ext uri="{FF2B5EF4-FFF2-40B4-BE49-F238E27FC236}">
                        <a16:creationId xmlns:a16="http://schemas.microsoft.com/office/drawing/2014/main" id="{C9A2B1F0-2B1B-564F-858F-37B710A5E7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1" name="Straight Connector 2890">
                      <a:extLst>
                        <a:ext uri="{FF2B5EF4-FFF2-40B4-BE49-F238E27FC236}">
                          <a16:creationId xmlns:a16="http://schemas.microsoft.com/office/drawing/2014/main" id="{8F22457D-CA8A-4E44-BAB9-0782556E09C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2" name="Straight Connector 2891">
                      <a:extLst>
                        <a:ext uri="{FF2B5EF4-FFF2-40B4-BE49-F238E27FC236}">
                          <a16:creationId xmlns:a16="http://schemas.microsoft.com/office/drawing/2014/main" id="{59887AA4-6674-604E-81A1-B660CC99FF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3" name="Group 551">
                    <a:extLst>
                      <a:ext uri="{FF2B5EF4-FFF2-40B4-BE49-F238E27FC236}">
                        <a16:creationId xmlns:a16="http://schemas.microsoft.com/office/drawing/2014/main" id="{5A221DBF-C897-AA46-AE60-B639342D59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9" name="Straight Connector 2888">
                      <a:extLst>
                        <a:ext uri="{FF2B5EF4-FFF2-40B4-BE49-F238E27FC236}">
                          <a16:creationId xmlns:a16="http://schemas.microsoft.com/office/drawing/2014/main" id="{29833455-2FB5-2D46-9741-8710B43D5E9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0" name="Straight Connector 2889">
                      <a:extLst>
                        <a:ext uri="{FF2B5EF4-FFF2-40B4-BE49-F238E27FC236}">
                          <a16:creationId xmlns:a16="http://schemas.microsoft.com/office/drawing/2014/main" id="{AFEAD2A3-F7AF-6644-A0DB-4A0178C3599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4" name="Group 552">
                    <a:extLst>
                      <a:ext uri="{FF2B5EF4-FFF2-40B4-BE49-F238E27FC236}">
                        <a16:creationId xmlns:a16="http://schemas.microsoft.com/office/drawing/2014/main" id="{9AA28B10-3424-E743-A90E-CC322E7A18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7" name="Straight Connector 2886">
                      <a:extLst>
                        <a:ext uri="{FF2B5EF4-FFF2-40B4-BE49-F238E27FC236}">
                          <a16:creationId xmlns:a16="http://schemas.microsoft.com/office/drawing/2014/main" id="{4F9C6F7E-C954-DC4C-A308-3704340210F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8" name="Straight Connector 2887">
                      <a:extLst>
                        <a:ext uri="{FF2B5EF4-FFF2-40B4-BE49-F238E27FC236}">
                          <a16:creationId xmlns:a16="http://schemas.microsoft.com/office/drawing/2014/main" id="{4E914ACA-765D-1041-B01E-0917CFE3074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5" name="Group 555">
                    <a:extLst>
                      <a:ext uri="{FF2B5EF4-FFF2-40B4-BE49-F238E27FC236}">
                        <a16:creationId xmlns:a16="http://schemas.microsoft.com/office/drawing/2014/main" id="{FB9CF352-D2CA-A74E-A2CA-94A18098358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5" name="Straight Connector 2884">
                      <a:extLst>
                        <a:ext uri="{FF2B5EF4-FFF2-40B4-BE49-F238E27FC236}">
                          <a16:creationId xmlns:a16="http://schemas.microsoft.com/office/drawing/2014/main" id="{37CB49B4-7979-C544-9BE1-32257A0D988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6" name="Straight Connector 2885">
                      <a:extLst>
                        <a:ext uri="{FF2B5EF4-FFF2-40B4-BE49-F238E27FC236}">
                          <a16:creationId xmlns:a16="http://schemas.microsoft.com/office/drawing/2014/main" id="{0677A5C2-90F5-4B41-9085-AD3B4043328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6" name="Group 556">
                    <a:extLst>
                      <a:ext uri="{FF2B5EF4-FFF2-40B4-BE49-F238E27FC236}">
                        <a16:creationId xmlns:a16="http://schemas.microsoft.com/office/drawing/2014/main" id="{E1E5027A-0753-EC41-8D36-90A99E9BFE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3" name="Straight Connector 2882">
                      <a:extLst>
                        <a:ext uri="{FF2B5EF4-FFF2-40B4-BE49-F238E27FC236}">
                          <a16:creationId xmlns:a16="http://schemas.microsoft.com/office/drawing/2014/main" id="{DA87968E-EC97-0F4D-8943-9C69632A24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4" name="Straight Connector 2883">
                      <a:extLst>
                        <a:ext uri="{FF2B5EF4-FFF2-40B4-BE49-F238E27FC236}">
                          <a16:creationId xmlns:a16="http://schemas.microsoft.com/office/drawing/2014/main" id="{AA32B022-2F0E-E14A-BD17-A31DA005A94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7" name="Group 557">
                    <a:extLst>
                      <a:ext uri="{FF2B5EF4-FFF2-40B4-BE49-F238E27FC236}">
                        <a16:creationId xmlns:a16="http://schemas.microsoft.com/office/drawing/2014/main" id="{38FCFD97-FF15-CF45-AF21-47E9FA4550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1" name="Straight Connector 2880">
                      <a:extLst>
                        <a:ext uri="{FF2B5EF4-FFF2-40B4-BE49-F238E27FC236}">
                          <a16:creationId xmlns:a16="http://schemas.microsoft.com/office/drawing/2014/main" id="{CA361F13-5E87-E648-A18B-77300391515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2" name="Straight Connector 2881">
                      <a:extLst>
                        <a:ext uri="{FF2B5EF4-FFF2-40B4-BE49-F238E27FC236}">
                          <a16:creationId xmlns:a16="http://schemas.microsoft.com/office/drawing/2014/main" id="{2C2C4161-3D0F-2D45-AD57-A0AC01A92D0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8" name="Group 558">
                    <a:extLst>
                      <a:ext uri="{FF2B5EF4-FFF2-40B4-BE49-F238E27FC236}">
                        <a16:creationId xmlns:a16="http://schemas.microsoft.com/office/drawing/2014/main" id="{28ACEE5D-235E-4E47-9CA8-6155FE8144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79" name="Straight Connector 2878">
                      <a:extLst>
                        <a:ext uri="{FF2B5EF4-FFF2-40B4-BE49-F238E27FC236}">
                          <a16:creationId xmlns:a16="http://schemas.microsoft.com/office/drawing/2014/main" id="{B3D9D3B7-9C57-904B-B0A1-D761076AB8A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0" name="Straight Connector 2879">
                      <a:extLst>
                        <a:ext uri="{FF2B5EF4-FFF2-40B4-BE49-F238E27FC236}">
                          <a16:creationId xmlns:a16="http://schemas.microsoft.com/office/drawing/2014/main" id="{23C84DD9-FC07-F04E-A1EA-4FE649A56EB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841" name="Straight Connector 2840">
                  <a:extLst>
                    <a:ext uri="{FF2B5EF4-FFF2-40B4-BE49-F238E27FC236}">
                      <a16:creationId xmlns:a16="http://schemas.microsoft.com/office/drawing/2014/main" id="{13C490BC-86BD-9C41-9614-FC9F29EED2F7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2" name="Straight Connector 2841">
                  <a:extLst>
                    <a:ext uri="{FF2B5EF4-FFF2-40B4-BE49-F238E27FC236}">
                      <a16:creationId xmlns:a16="http://schemas.microsoft.com/office/drawing/2014/main" id="{A7A38F05-4CF5-0440-A17A-4863D5CED17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3" name="Straight Connector 2842">
                  <a:extLst>
                    <a:ext uri="{FF2B5EF4-FFF2-40B4-BE49-F238E27FC236}">
                      <a16:creationId xmlns:a16="http://schemas.microsoft.com/office/drawing/2014/main" id="{B53122B4-2C3B-3B4D-85B9-8A13A8919D1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4" name="Straight Connector 2843">
                  <a:extLst>
                    <a:ext uri="{FF2B5EF4-FFF2-40B4-BE49-F238E27FC236}">
                      <a16:creationId xmlns:a16="http://schemas.microsoft.com/office/drawing/2014/main" id="{9F45514C-8BAA-004D-99BF-C445EC8E354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5" name="Straight Connector 2844">
                  <a:extLst>
                    <a:ext uri="{FF2B5EF4-FFF2-40B4-BE49-F238E27FC236}">
                      <a16:creationId xmlns:a16="http://schemas.microsoft.com/office/drawing/2014/main" id="{BEC24B19-6647-4347-B16C-036F1E4B9C5E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6" name="Straight Connector 2845">
                  <a:extLst>
                    <a:ext uri="{FF2B5EF4-FFF2-40B4-BE49-F238E27FC236}">
                      <a16:creationId xmlns:a16="http://schemas.microsoft.com/office/drawing/2014/main" id="{9DE1B940-4A0B-014E-A631-EEB556CD895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7" name="Straight Connector 2846">
                  <a:extLst>
                    <a:ext uri="{FF2B5EF4-FFF2-40B4-BE49-F238E27FC236}">
                      <a16:creationId xmlns:a16="http://schemas.microsoft.com/office/drawing/2014/main" id="{6C1C40C1-2CB6-D84E-85CC-A1FC2E21F3AD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8" name="Straight Connector 2847">
                  <a:extLst>
                    <a:ext uri="{FF2B5EF4-FFF2-40B4-BE49-F238E27FC236}">
                      <a16:creationId xmlns:a16="http://schemas.microsoft.com/office/drawing/2014/main" id="{DCB9F07F-D163-B34C-A53C-80CC283040A8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9" name="Straight Connector 2848">
                  <a:extLst>
                    <a:ext uri="{FF2B5EF4-FFF2-40B4-BE49-F238E27FC236}">
                      <a16:creationId xmlns:a16="http://schemas.microsoft.com/office/drawing/2014/main" id="{E59DE191-2433-8445-931E-5465D6A4EBDC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0" name="Straight Connector 2849">
                  <a:extLst>
                    <a:ext uri="{FF2B5EF4-FFF2-40B4-BE49-F238E27FC236}">
                      <a16:creationId xmlns:a16="http://schemas.microsoft.com/office/drawing/2014/main" id="{BF9A7A7E-527F-F047-BEE8-44F05F5907C2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1" name="Straight Connector 2850">
                  <a:extLst>
                    <a:ext uri="{FF2B5EF4-FFF2-40B4-BE49-F238E27FC236}">
                      <a16:creationId xmlns:a16="http://schemas.microsoft.com/office/drawing/2014/main" id="{8560C0F2-E886-6A4A-8577-076359DA9FA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2" name="Straight Connector 2851">
                  <a:extLst>
                    <a:ext uri="{FF2B5EF4-FFF2-40B4-BE49-F238E27FC236}">
                      <a16:creationId xmlns:a16="http://schemas.microsoft.com/office/drawing/2014/main" id="{2B9817C2-24B0-DE49-BCDD-B08846EC6C04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3" name="Straight Connector 2852">
                  <a:extLst>
                    <a:ext uri="{FF2B5EF4-FFF2-40B4-BE49-F238E27FC236}">
                      <a16:creationId xmlns:a16="http://schemas.microsoft.com/office/drawing/2014/main" id="{879A3023-BE9E-EE4A-BF9E-5F39C1AE28D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854" name="Group 2853">
                  <a:extLst>
                    <a:ext uri="{FF2B5EF4-FFF2-40B4-BE49-F238E27FC236}">
                      <a16:creationId xmlns:a16="http://schemas.microsoft.com/office/drawing/2014/main" id="{DE982EC1-8CE8-A141-B0A0-CA93536BAFE0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855" name="Rectangle 2854">
                    <a:extLst>
                      <a:ext uri="{FF2B5EF4-FFF2-40B4-BE49-F238E27FC236}">
                        <a16:creationId xmlns:a16="http://schemas.microsoft.com/office/drawing/2014/main" id="{727AA80D-4DC0-D549-963D-93C18586DC8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6" name="Freeform 2855">
                    <a:extLst>
                      <a:ext uri="{FF2B5EF4-FFF2-40B4-BE49-F238E27FC236}">
                        <a16:creationId xmlns:a16="http://schemas.microsoft.com/office/drawing/2014/main" id="{27572BCE-2030-8D47-8BE9-120FEDE542C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857" name="Group 2856">
                    <a:extLst>
                      <a:ext uri="{FF2B5EF4-FFF2-40B4-BE49-F238E27FC236}">
                        <a16:creationId xmlns:a16="http://schemas.microsoft.com/office/drawing/2014/main" id="{CDDB4D61-8911-344B-91DB-EBABEDA814BF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858" name="Freeform 2857">
                      <a:extLst>
                        <a:ext uri="{FF2B5EF4-FFF2-40B4-BE49-F238E27FC236}">
                          <a16:creationId xmlns:a16="http://schemas.microsoft.com/office/drawing/2014/main" id="{FAD23800-19D1-1B42-8094-9A619FD1CC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59" name="Freeform 2858">
                      <a:extLst>
                        <a:ext uri="{FF2B5EF4-FFF2-40B4-BE49-F238E27FC236}">
                          <a16:creationId xmlns:a16="http://schemas.microsoft.com/office/drawing/2014/main" id="{F43D6C8D-A6CB-9447-89E2-08300BAFB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0" name="Freeform 2859">
                      <a:extLst>
                        <a:ext uri="{FF2B5EF4-FFF2-40B4-BE49-F238E27FC236}">
                          <a16:creationId xmlns:a16="http://schemas.microsoft.com/office/drawing/2014/main" id="{AD386A59-B62E-2C4E-BFB7-002EDEC9E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1" name="Freeform 2860">
                      <a:extLst>
                        <a:ext uri="{FF2B5EF4-FFF2-40B4-BE49-F238E27FC236}">
                          <a16:creationId xmlns:a16="http://schemas.microsoft.com/office/drawing/2014/main" id="{60BA134D-9E35-694F-B78A-7F3E8BE627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778" name="Group 2777">
                <a:extLst>
                  <a:ext uri="{FF2B5EF4-FFF2-40B4-BE49-F238E27FC236}">
                    <a16:creationId xmlns:a16="http://schemas.microsoft.com/office/drawing/2014/main" id="{556E995C-F664-424D-B244-BD0A89C730ED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781" name="Group 506">
                  <a:extLst>
                    <a:ext uri="{FF2B5EF4-FFF2-40B4-BE49-F238E27FC236}">
                      <a16:creationId xmlns:a16="http://schemas.microsoft.com/office/drawing/2014/main" id="{E891E5C7-AF22-984D-8526-D3D35FF929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803" name="Rectangle 2802">
                    <a:extLst>
                      <a:ext uri="{FF2B5EF4-FFF2-40B4-BE49-F238E27FC236}">
                        <a16:creationId xmlns:a16="http://schemas.microsoft.com/office/drawing/2014/main" id="{DEDD60F1-05E7-ED4A-ABD6-8CA25763C57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4" name="Straight Connector 2803">
                    <a:extLst>
                      <a:ext uri="{FF2B5EF4-FFF2-40B4-BE49-F238E27FC236}">
                        <a16:creationId xmlns:a16="http://schemas.microsoft.com/office/drawing/2014/main" id="{97900958-01C9-614D-BF82-A622B8BE668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05" name="Rectangle 2804">
                    <a:extLst>
                      <a:ext uri="{FF2B5EF4-FFF2-40B4-BE49-F238E27FC236}">
                        <a16:creationId xmlns:a16="http://schemas.microsoft.com/office/drawing/2014/main" id="{8B180B85-7B19-5D43-BD6A-A229309B930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6" name="Straight Connector 2805">
                    <a:extLst>
                      <a:ext uri="{FF2B5EF4-FFF2-40B4-BE49-F238E27FC236}">
                        <a16:creationId xmlns:a16="http://schemas.microsoft.com/office/drawing/2014/main" id="{62A171D3-3254-6545-ABC2-FD93CBD3C64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07" name="Rectangle 2806">
                    <a:extLst>
                      <a:ext uri="{FF2B5EF4-FFF2-40B4-BE49-F238E27FC236}">
                        <a16:creationId xmlns:a16="http://schemas.microsoft.com/office/drawing/2014/main" id="{1CC34C3F-8FDC-8C4E-8D88-275ABB3F676E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08" name="Rectangle 2807">
                    <a:extLst>
                      <a:ext uri="{FF2B5EF4-FFF2-40B4-BE49-F238E27FC236}">
                        <a16:creationId xmlns:a16="http://schemas.microsoft.com/office/drawing/2014/main" id="{488D0A49-0589-B040-A8EC-1B8200DDF0D2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9" name="Straight Connector 2808">
                    <a:extLst>
                      <a:ext uri="{FF2B5EF4-FFF2-40B4-BE49-F238E27FC236}">
                        <a16:creationId xmlns:a16="http://schemas.microsoft.com/office/drawing/2014/main" id="{55E597E0-425C-6A44-A9C0-7A55D562CEE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810" name="Group 544">
                    <a:extLst>
                      <a:ext uri="{FF2B5EF4-FFF2-40B4-BE49-F238E27FC236}">
                        <a16:creationId xmlns:a16="http://schemas.microsoft.com/office/drawing/2014/main" id="{2D9A0D7F-D2A1-DC47-B48B-B81715884B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8" name="Straight Connector 2837">
                      <a:extLst>
                        <a:ext uri="{FF2B5EF4-FFF2-40B4-BE49-F238E27FC236}">
                          <a16:creationId xmlns:a16="http://schemas.microsoft.com/office/drawing/2014/main" id="{ED733A2E-A461-FB4E-ACEF-5F9721DC22B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9" name="Straight Connector 2838">
                      <a:extLst>
                        <a:ext uri="{FF2B5EF4-FFF2-40B4-BE49-F238E27FC236}">
                          <a16:creationId xmlns:a16="http://schemas.microsoft.com/office/drawing/2014/main" id="{6DBF8BC7-9160-974E-B4D2-D7AF04A026F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1" name="Group 547">
                    <a:extLst>
                      <a:ext uri="{FF2B5EF4-FFF2-40B4-BE49-F238E27FC236}">
                        <a16:creationId xmlns:a16="http://schemas.microsoft.com/office/drawing/2014/main" id="{453F67B4-915C-CE42-B68D-9991BDE3F9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6" name="Straight Connector 2835">
                      <a:extLst>
                        <a:ext uri="{FF2B5EF4-FFF2-40B4-BE49-F238E27FC236}">
                          <a16:creationId xmlns:a16="http://schemas.microsoft.com/office/drawing/2014/main" id="{66AEBF8C-8F4D-774A-97D4-02A2A157DD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7" name="Straight Connector 2836">
                      <a:extLst>
                        <a:ext uri="{FF2B5EF4-FFF2-40B4-BE49-F238E27FC236}">
                          <a16:creationId xmlns:a16="http://schemas.microsoft.com/office/drawing/2014/main" id="{F364F406-795A-A14B-A5AE-6B12C5EF2B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2" name="Group 549">
                    <a:extLst>
                      <a:ext uri="{FF2B5EF4-FFF2-40B4-BE49-F238E27FC236}">
                        <a16:creationId xmlns:a16="http://schemas.microsoft.com/office/drawing/2014/main" id="{D0B9A583-5FE5-1A42-BCE2-ECB67C3AE25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4" name="Straight Connector 2833">
                      <a:extLst>
                        <a:ext uri="{FF2B5EF4-FFF2-40B4-BE49-F238E27FC236}">
                          <a16:creationId xmlns:a16="http://schemas.microsoft.com/office/drawing/2014/main" id="{C875CA21-3C4A-2941-9FB3-1DA344F5A2D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5" name="Straight Connector 2834">
                      <a:extLst>
                        <a:ext uri="{FF2B5EF4-FFF2-40B4-BE49-F238E27FC236}">
                          <a16:creationId xmlns:a16="http://schemas.microsoft.com/office/drawing/2014/main" id="{47AEBD4D-CFF9-2D40-A9CB-E522D7E7EC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3" name="Group 550">
                    <a:extLst>
                      <a:ext uri="{FF2B5EF4-FFF2-40B4-BE49-F238E27FC236}">
                        <a16:creationId xmlns:a16="http://schemas.microsoft.com/office/drawing/2014/main" id="{51BFC88C-A6AD-5D49-8503-F511310281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2" name="Straight Connector 2831">
                      <a:extLst>
                        <a:ext uri="{FF2B5EF4-FFF2-40B4-BE49-F238E27FC236}">
                          <a16:creationId xmlns:a16="http://schemas.microsoft.com/office/drawing/2014/main" id="{34805F9A-6A57-6F45-ABEC-714876368F0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3" name="Straight Connector 2832">
                      <a:extLst>
                        <a:ext uri="{FF2B5EF4-FFF2-40B4-BE49-F238E27FC236}">
                          <a16:creationId xmlns:a16="http://schemas.microsoft.com/office/drawing/2014/main" id="{3B0ECBCA-DF2E-8B47-9046-43BB4E6A498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4" name="Group 551">
                    <a:extLst>
                      <a:ext uri="{FF2B5EF4-FFF2-40B4-BE49-F238E27FC236}">
                        <a16:creationId xmlns:a16="http://schemas.microsoft.com/office/drawing/2014/main" id="{B006B806-F0A6-3540-960D-D4DF87D63B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0" name="Straight Connector 2829">
                      <a:extLst>
                        <a:ext uri="{FF2B5EF4-FFF2-40B4-BE49-F238E27FC236}">
                          <a16:creationId xmlns:a16="http://schemas.microsoft.com/office/drawing/2014/main" id="{30FC17B4-7E34-D442-8ECB-FE59A36E2F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1" name="Straight Connector 2830">
                      <a:extLst>
                        <a:ext uri="{FF2B5EF4-FFF2-40B4-BE49-F238E27FC236}">
                          <a16:creationId xmlns:a16="http://schemas.microsoft.com/office/drawing/2014/main" id="{C01793A3-F515-8F47-98E7-CF596B108FB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5" name="Group 552">
                    <a:extLst>
                      <a:ext uri="{FF2B5EF4-FFF2-40B4-BE49-F238E27FC236}">
                        <a16:creationId xmlns:a16="http://schemas.microsoft.com/office/drawing/2014/main" id="{446DB693-3DED-7944-A0CF-1610C920E2B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8" name="Straight Connector 2827">
                      <a:extLst>
                        <a:ext uri="{FF2B5EF4-FFF2-40B4-BE49-F238E27FC236}">
                          <a16:creationId xmlns:a16="http://schemas.microsoft.com/office/drawing/2014/main" id="{6C1BCCAE-BC78-AC4F-B278-1FF6D21746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9" name="Straight Connector 2828">
                      <a:extLst>
                        <a:ext uri="{FF2B5EF4-FFF2-40B4-BE49-F238E27FC236}">
                          <a16:creationId xmlns:a16="http://schemas.microsoft.com/office/drawing/2014/main" id="{68E5C6A4-BD2E-0D46-B8E9-DA35E971C7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6" name="Group 555">
                    <a:extLst>
                      <a:ext uri="{FF2B5EF4-FFF2-40B4-BE49-F238E27FC236}">
                        <a16:creationId xmlns:a16="http://schemas.microsoft.com/office/drawing/2014/main" id="{580801D4-40B9-7944-BC21-5DA0E61E43E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6" name="Straight Connector 2825">
                      <a:extLst>
                        <a:ext uri="{FF2B5EF4-FFF2-40B4-BE49-F238E27FC236}">
                          <a16:creationId xmlns:a16="http://schemas.microsoft.com/office/drawing/2014/main" id="{F516AA3D-1D96-DE4E-99B5-469AA26B04C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7" name="Straight Connector 2826">
                      <a:extLst>
                        <a:ext uri="{FF2B5EF4-FFF2-40B4-BE49-F238E27FC236}">
                          <a16:creationId xmlns:a16="http://schemas.microsoft.com/office/drawing/2014/main" id="{6436D2CF-D7D7-CB4E-B321-D018A36A6A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7" name="Group 556">
                    <a:extLst>
                      <a:ext uri="{FF2B5EF4-FFF2-40B4-BE49-F238E27FC236}">
                        <a16:creationId xmlns:a16="http://schemas.microsoft.com/office/drawing/2014/main" id="{2CBFEDF7-154A-954C-B206-F85976589B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4" name="Straight Connector 2823">
                      <a:extLst>
                        <a:ext uri="{FF2B5EF4-FFF2-40B4-BE49-F238E27FC236}">
                          <a16:creationId xmlns:a16="http://schemas.microsoft.com/office/drawing/2014/main" id="{FCD580D7-EF37-9A41-ACA0-F49FF5D615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5" name="Straight Connector 2824">
                      <a:extLst>
                        <a:ext uri="{FF2B5EF4-FFF2-40B4-BE49-F238E27FC236}">
                          <a16:creationId xmlns:a16="http://schemas.microsoft.com/office/drawing/2014/main" id="{CBB52D54-0905-CD48-8213-7888C944BBA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8" name="Group 557">
                    <a:extLst>
                      <a:ext uri="{FF2B5EF4-FFF2-40B4-BE49-F238E27FC236}">
                        <a16:creationId xmlns:a16="http://schemas.microsoft.com/office/drawing/2014/main" id="{610462BE-0921-144C-A763-10B5F87822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2" name="Straight Connector 2821">
                      <a:extLst>
                        <a:ext uri="{FF2B5EF4-FFF2-40B4-BE49-F238E27FC236}">
                          <a16:creationId xmlns:a16="http://schemas.microsoft.com/office/drawing/2014/main" id="{C6810B97-7DF8-0F4F-BC78-DE5A30B5FA7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3" name="Straight Connector 2822">
                      <a:extLst>
                        <a:ext uri="{FF2B5EF4-FFF2-40B4-BE49-F238E27FC236}">
                          <a16:creationId xmlns:a16="http://schemas.microsoft.com/office/drawing/2014/main" id="{B99336E2-A8CE-2F41-9838-32DFAFB0C27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9" name="Group 558">
                    <a:extLst>
                      <a:ext uri="{FF2B5EF4-FFF2-40B4-BE49-F238E27FC236}">
                        <a16:creationId xmlns:a16="http://schemas.microsoft.com/office/drawing/2014/main" id="{FA16AD09-5873-CB4E-AB3C-2B3D682D50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0" name="Straight Connector 2819">
                      <a:extLst>
                        <a:ext uri="{FF2B5EF4-FFF2-40B4-BE49-F238E27FC236}">
                          <a16:creationId xmlns:a16="http://schemas.microsoft.com/office/drawing/2014/main" id="{17B01E0A-42E5-8A4F-97BD-0F60F83D152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1" name="Straight Connector 2820">
                      <a:extLst>
                        <a:ext uri="{FF2B5EF4-FFF2-40B4-BE49-F238E27FC236}">
                          <a16:creationId xmlns:a16="http://schemas.microsoft.com/office/drawing/2014/main" id="{E894A399-BA10-CB40-B8B6-A6B504041E7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782" name="Straight Connector 2781">
                  <a:extLst>
                    <a:ext uri="{FF2B5EF4-FFF2-40B4-BE49-F238E27FC236}">
                      <a16:creationId xmlns:a16="http://schemas.microsoft.com/office/drawing/2014/main" id="{FD696606-412B-464B-A1BA-CC8AD5B3E730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3" name="Straight Connector 2782">
                  <a:extLst>
                    <a:ext uri="{FF2B5EF4-FFF2-40B4-BE49-F238E27FC236}">
                      <a16:creationId xmlns:a16="http://schemas.microsoft.com/office/drawing/2014/main" id="{B98B6F7B-6A51-9442-ADBF-0B902555999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4" name="Straight Connector 2783">
                  <a:extLst>
                    <a:ext uri="{FF2B5EF4-FFF2-40B4-BE49-F238E27FC236}">
                      <a16:creationId xmlns:a16="http://schemas.microsoft.com/office/drawing/2014/main" id="{AE88F997-BDD6-8745-857A-41FCA8F0293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5" name="Straight Connector 2784">
                  <a:extLst>
                    <a:ext uri="{FF2B5EF4-FFF2-40B4-BE49-F238E27FC236}">
                      <a16:creationId xmlns:a16="http://schemas.microsoft.com/office/drawing/2014/main" id="{E963DDDE-EC42-084A-AB8B-D15959425E8D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6" name="Straight Connector 2785">
                  <a:extLst>
                    <a:ext uri="{FF2B5EF4-FFF2-40B4-BE49-F238E27FC236}">
                      <a16:creationId xmlns:a16="http://schemas.microsoft.com/office/drawing/2014/main" id="{85AA1C37-DBF8-3849-BFED-DEC4DBF6C24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7" name="Straight Connector 2786">
                  <a:extLst>
                    <a:ext uri="{FF2B5EF4-FFF2-40B4-BE49-F238E27FC236}">
                      <a16:creationId xmlns:a16="http://schemas.microsoft.com/office/drawing/2014/main" id="{70B801C0-D0FF-B64D-B5B6-2839468B78E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8" name="Straight Connector 2787">
                  <a:extLst>
                    <a:ext uri="{FF2B5EF4-FFF2-40B4-BE49-F238E27FC236}">
                      <a16:creationId xmlns:a16="http://schemas.microsoft.com/office/drawing/2014/main" id="{F5F3C608-2618-9B47-B159-4B6D53A9D496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9" name="Straight Connector 2788">
                  <a:extLst>
                    <a:ext uri="{FF2B5EF4-FFF2-40B4-BE49-F238E27FC236}">
                      <a16:creationId xmlns:a16="http://schemas.microsoft.com/office/drawing/2014/main" id="{65D007B1-C9D7-0548-ADAC-9F98BDED0D26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0" name="Straight Connector 2789">
                  <a:extLst>
                    <a:ext uri="{FF2B5EF4-FFF2-40B4-BE49-F238E27FC236}">
                      <a16:creationId xmlns:a16="http://schemas.microsoft.com/office/drawing/2014/main" id="{72500E38-6327-FB47-AC48-31B995F3ACC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1" name="Straight Connector 2790">
                  <a:extLst>
                    <a:ext uri="{FF2B5EF4-FFF2-40B4-BE49-F238E27FC236}">
                      <a16:creationId xmlns:a16="http://schemas.microsoft.com/office/drawing/2014/main" id="{813C095F-9779-7440-A992-EA7B9545B434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2" name="Straight Connector 2791">
                  <a:extLst>
                    <a:ext uri="{FF2B5EF4-FFF2-40B4-BE49-F238E27FC236}">
                      <a16:creationId xmlns:a16="http://schemas.microsoft.com/office/drawing/2014/main" id="{8F795E48-AE63-D54F-B9F2-BF97FB64956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3" name="Straight Connector 2792">
                  <a:extLst>
                    <a:ext uri="{FF2B5EF4-FFF2-40B4-BE49-F238E27FC236}">
                      <a16:creationId xmlns:a16="http://schemas.microsoft.com/office/drawing/2014/main" id="{DF865E8F-EC02-C941-956A-ABB5F5372DE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4" name="Straight Connector 2793">
                  <a:extLst>
                    <a:ext uri="{FF2B5EF4-FFF2-40B4-BE49-F238E27FC236}">
                      <a16:creationId xmlns:a16="http://schemas.microsoft.com/office/drawing/2014/main" id="{2E91C330-FF95-124D-B61D-4E6777BC0819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95" name="Group 2794">
                  <a:extLst>
                    <a:ext uri="{FF2B5EF4-FFF2-40B4-BE49-F238E27FC236}">
                      <a16:creationId xmlns:a16="http://schemas.microsoft.com/office/drawing/2014/main" id="{FBF69602-5369-AC41-BBCC-E1BF0300BDA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796" name="Rectangle 2795">
                    <a:extLst>
                      <a:ext uri="{FF2B5EF4-FFF2-40B4-BE49-F238E27FC236}">
                        <a16:creationId xmlns:a16="http://schemas.microsoft.com/office/drawing/2014/main" id="{93898C04-7928-DB41-8D94-88BB71B33E3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7" name="Freeform 2796">
                    <a:extLst>
                      <a:ext uri="{FF2B5EF4-FFF2-40B4-BE49-F238E27FC236}">
                        <a16:creationId xmlns:a16="http://schemas.microsoft.com/office/drawing/2014/main" id="{E1AC921C-5FA7-2F4A-A852-25CDCF549E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98" name="Group 2797">
                    <a:extLst>
                      <a:ext uri="{FF2B5EF4-FFF2-40B4-BE49-F238E27FC236}">
                        <a16:creationId xmlns:a16="http://schemas.microsoft.com/office/drawing/2014/main" id="{427DADBC-8F00-DC4E-BADF-A0AF39567F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799" name="Freeform 2798">
                      <a:extLst>
                        <a:ext uri="{FF2B5EF4-FFF2-40B4-BE49-F238E27FC236}">
                          <a16:creationId xmlns:a16="http://schemas.microsoft.com/office/drawing/2014/main" id="{3400830A-86F4-8F4C-8306-50DE4ADC4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0" name="Freeform 2799">
                      <a:extLst>
                        <a:ext uri="{FF2B5EF4-FFF2-40B4-BE49-F238E27FC236}">
                          <a16:creationId xmlns:a16="http://schemas.microsoft.com/office/drawing/2014/main" id="{E130D9A8-D590-D043-8965-DEA1B621E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1" name="Freeform 2800">
                      <a:extLst>
                        <a:ext uri="{FF2B5EF4-FFF2-40B4-BE49-F238E27FC236}">
                          <a16:creationId xmlns:a16="http://schemas.microsoft.com/office/drawing/2014/main" id="{B0373382-B60B-2545-AE96-3B03009B80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2" name="Freeform 2801">
                      <a:extLst>
                        <a:ext uri="{FF2B5EF4-FFF2-40B4-BE49-F238E27FC236}">
                          <a16:creationId xmlns:a16="http://schemas.microsoft.com/office/drawing/2014/main" id="{B149BC78-350A-9549-A3BF-7D4AA7B368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779" name="TextBox 2778">
                <a:extLst>
                  <a:ext uri="{FF2B5EF4-FFF2-40B4-BE49-F238E27FC236}">
                    <a16:creationId xmlns:a16="http://schemas.microsoft.com/office/drawing/2014/main" id="{E73392ED-3E72-1543-AF01-ED99EE14D934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…</a:t>
                </a:r>
              </a:p>
            </p:txBody>
          </p:sp>
          <p:sp>
            <p:nvSpPr>
              <p:cNvPr id="2780" name="TextBox 2779">
                <a:extLst>
                  <a:ext uri="{FF2B5EF4-FFF2-40B4-BE49-F238E27FC236}">
                    <a16:creationId xmlns:a16="http://schemas.microsoft.com/office/drawing/2014/main" id="{D022AC8D-7EAE-8242-881A-2135EC4E0939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…</a:t>
                </a:r>
              </a:p>
            </p:txBody>
          </p:sp>
        </p:grpSp>
        <p:grpSp>
          <p:nvGrpSpPr>
            <p:cNvPr id="1251" name="Group 1250">
              <a:extLst>
                <a:ext uri="{FF2B5EF4-FFF2-40B4-BE49-F238E27FC236}">
                  <a16:creationId xmlns:a16="http://schemas.microsoft.com/office/drawing/2014/main" id="{E6753A88-3E5E-5445-8D35-14A16B423370}"/>
                </a:ext>
              </a:extLst>
            </p:cNvPr>
            <p:cNvGrpSpPr/>
            <p:nvPr/>
          </p:nvGrpSpPr>
          <p:grpSpPr>
            <a:xfrm>
              <a:off x="977155" y="3550503"/>
              <a:ext cx="914400" cy="479686"/>
              <a:chOff x="3668110" y="2448910"/>
              <a:chExt cx="3794234" cy="2165130"/>
            </a:xfrm>
          </p:grpSpPr>
          <p:sp>
            <p:nvSpPr>
              <p:cNvPr id="1252" name="Rectangle 1251">
                <a:extLst>
                  <a:ext uri="{FF2B5EF4-FFF2-40B4-BE49-F238E27FC236}">
                    <a16:creationId xmlns:a16="http://schemas.microsoft.com/office/drawing/2014/main" id="{C945D579-5534-E745-8BE5-52C73FE99396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53" name="Freeform 1252">
                <a:extLst>
                  <a:ext uri="{FF2B5EF4-FFF2-40B4-BE49-F238E27FC236}">
                    <a16:creationId xmlns:a16="http://schemas.microsoft.com/office/drawing/2014/main" id="{990DFD40-F72C-AD4D-A247-DC1DBC2A6DC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54" name="Group 1253">
                <a:extLst>
                  <a:ext uri="{FF2B5EF4-FFF2-40B4-BE49-F238E27FC236}">
                    <a16:creationId xmlns:a16="http://schemas.microsoft.com/office/drawing/2014/main" id="{4CEB9841-2A55-4545-9261-7C5B90F0A9AD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55" name="Freeform 1254">
                  <a:extLst>
                    <a:ext uri="{FF2B5EF4-FFF2-40B4-BE49-F238E27FC236}">
                      <a16:creationId xmlns:a16="http://schemas.microsoft.com/office/drawing/2014/main" id="{1AA16CD4-9B7C-3A4D-9689-AC63E731CA36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1255">
                  <a:extLst>
                    <a:ext uri="{FF2B5EF4-FFF2-40B4-BE49-F238E27FC236}">
                      <a16:creationId xmlns:a16="http://schemas.microsoft.com/office/drawing/2014/main" id="{46814721-CA53-6D44-9153-931AFD81EAF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7" name="Freeform 1256">
                  <a:extLst>
                    <a:ext uri="{FF2B5EF4-FFF2-40B4-BE49-F238E27FC236}">
                      <a16:creationId xmlns:a16="http://schemas.microsoft.com/office/drawing/2014/main" id="{78F76837-4AEF-FA42-B9F1-4AFCB59A4DC4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8" name="Freeform 1257">
                  <a:extLst>
                    <a:ext uri="{FF2B5EF4-FFF2-40B4-BE49-F238E27FC236}">
                      <a16:creationId xmlns:a16="http://schemas.microsoft.com/office/drawing/2014/main" id="{43B23EF7-F40E-A947-B228-E2514236BC8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87" name="Group 1286">
              <a:extLst>
                <a:ext uri="{FF2B5EF4-FFF2-40B4-BE49-F238E27FC236}">
                  <a16:creationId xmlns:a16="http://schemas.microsoft.com/office/drawing/2014/main" id="{D3D69CFA-AF15-E94E-8914-97945DA574A6}"/>
                </a:ext>
              </a:extLst>
            </p:cNvPr>
            <p:cNvGrpSpPr/>
            <p:nvPr/>
          </p:nvGrpSpPr>
          <p:grpSpPr>
            <a:xfrm>
              <a:off x="2554943" y="3564953"/>
              <a:ext cx="914400" cy="479686"/>
              <a:chOff x="3668110" y="2448910"/>
              <a:chExt cx="3794234" cy="2165130"/>
            </a:xfrm>
          </p:grpSpPr>
          <p:sp>
            <p:nvSpPr>
              <p:cNvPr id="1288" name="Rectangle 1287">
                <a:extLst>
                  <a:ext uri="{FF2B5EF4-FFF2-40B4-BE49-F238E27FC236}">
                    <a16:creationId xmlns:a16="http://schemas.microsoft.com/office/drawing/2014/main" id="{9E5C83BA-FE05-6C44-98FC-DCEA3538DF6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9" name="Freeform 1288">
                <a:extLst>
                  <a:ext uri="{FF2B5EF4-FFF2-40B4-BE49-F238E27FC236}">
                    <a16:creationId xmlns:a16="http://schemas.microsoft.com/office/drawing/2014/main" id="{4C2CD45D-A60E-6146-BAEF-952839A41BD1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90" name="Group 1289">
                <a:extLst>
                  <a:ext uri="{FF2B5EF4-FFF2-40B4-BE49-F238E27FC236}">
                    <a16:creationId xmlns:a16="http://schemas.microsoft.com/office/drawing/2014/main" id="{F9511E44-72C5-294A-B628-02490F2B54A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91" name="Freeform 1290">
                  <a:extLst>
                    <a:ext uri="{FF2B5EF4-FFF2-40B4-BE49-F238E27FC236}">
                      <a16:creationId xmlns:a16="http://schemas.microsoft.com/office/drawing/2014/main" id="{CDA6D107-925D-AF46-B50F-7EA1D51C266A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2" name="Freeform 1291">
                  <a:extLst>
                    <a:ext uri="{FF2B5EF4-FFF2-40B4-BE49-F238E27FC236}">
                      <a16:creationId xmlns:a16="http://schemas.microsoft.com/office/drawing/2014/main" id="{61F50584-2CAF-DD4D-BBD2-277C0549219F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3" name="Freeform 1292">
                  <a:extLst>
                    <a:ext uri="{FF2B5EF4-FFF2-40B4-BE49-F238E27FC236}">
                      <a16:creationId xmlns:a16="http://schemas.microsoft.com/office/drawing/2014/main" id="{0457AA84-A21D-4044-8287-23717EAA0778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4" name="Freeform 1293">
                  <a:extLst>
                    <a:ext uri="{FF2B5EF4-FFF2-40B4-BE49-F238E27FC236}">
                      <a16:creationId xmlns:a16="http://schemas.microsoft.com/office/drawing/2014/main" id="{23A87F4D-E678-C14D-90D4-EB771A1420C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0" name="Group 1539">
              <a:extLst>
                <a:ext uri="{FF2B5EF4-FFF2-40B4-BE49-F238E27FC236}">
                  <a16:creationId xmlns:a16="http://schemas.microsoft.com/office/drawing/2014/main" id="{B9372792-EF46-1D4B-8670-7C9020F4AB8B}"/>
                </a:ext>
              </a:extLst>
            </p:cNvPr>
            <p:cNvGrpSpPr/>
            <p:nvPr/>
          </p:nvGrpSpPr>
          <p:grpSpPr>
            <a:xfrm>
              <a:off x="4132731" y="3579403"/>
              <a:ext cx="914400" cy="479686"/>
              <a:chOff x="3668110" y="2448910"/>
              <a:chExt cx="3794234" cy="2165130"/>
            </a:xfrm>
          </p:grpSpPr>
          <p:sp>
            <p:nvSpPr>
              <p:cNvPr id="1541" name="Rectangle 1540">
                <a:extLst>
                  <a:ext uri="{FF2B5EF4-FFF2-40B4-BE49-F238E27FC236}">
                    <a16:creationId xmlns:a16="http://schemas.microsoft.com/office/drawing/2014/main" id="{8CADAA24-4288-C54C-95B9-CBFB6719E452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43F73091-63A7-D54A-8E00-153C03FDB7A6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543" name="Group 1542">
                <a:extLst>
                  <a:ext uri="{FF2B5EF4-FFF2-40B4-BE49-F238E27FC236}">
                    <a16:creationId xmlns:a16="http://schemas.microsoft.com/office/drawing/2014/main" id="{C8CDB562-CBBF-044F-8E72-6C6D6ACA52A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544" name="Freeform 1543">
                  <a:extLst>
                    <a:ext uri="{FF2B5EF4-FFF2-40B4-BE49-F238E27FC236}">
                      <a16:creationId xmlns:a16="http://schemas.microsoft.com/office/drawing/2014/main" id="{25EF3E88-8BE2-0A4B-9BBA-B488791FA620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5" name="Freeform 1544">
                  <a:extLst>
                    <a:ext uri="{FF2B5EF4-FFF2-40B4-BE49-F238E27FC236}">
                      <a16:creationId xmlns:a16="http://schemas.microsoft.com/office/drawing/2014/main" id="{E98DF7AD-6E40-394E-BD9D-497D59FD1EE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6" name="Freeform 1545">
                  <a:extLst>
                    <a:ext uri="{FF2B5EF4-FFF2-40B4-BE49-F238E27FC236}">
                      <a16:creationId xmlns:a16="http://schemas.microsoft.com/office/drawing/2014/main" id="{42BC86F8-28FF-B34E-A558-43CF931B0B4F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7" name="Freeform 1546">
                  <a:extLst>
                    <a:ext uri="{FF2B5EF4-FFF2-40B4-BE49-F238E27FC236}">
                      <a16:creationId xmlns:a16="http://schemas.microsoft.com/office/drawing/2014/main" id="{B37EC887-92E7-8045-A1E0-A139E10C88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043567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2086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Datacenter networks: network elements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89</a:t>
            </a:fld>
            <a:endParaRPr lang="en-US"/>
          </a:p>
        </p:txBody>
      </p:sp>
      <p:pic>
        <p:nvPicPr>
          <p:cNvPr id="71682" name="Picture 2">
            <a:extLst>
              <a:ext uri="{FF2B5EF4-FFF2-40B4-BE49-F238E27FC236}">
                <a16:creationId xmlns:a16="http://schemas.microsoft.com/office/drawing/2014/main" id="{0B55521C-E9E4-5442-8901-A188490A5F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9034" y="1653147"/>
            <a:ext cx="8440271" cy="47476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3C5DA41-DD5B-1C40-B9A9-28E9CB714C21}"/>
              </a:ext>
            </a:extLst>
          </p:cNvPr>
          <p:cNvSpPr txBox="1"/>
          <p:nvPr/>
        </p:nvSpPr>
        <p:spPr>
          <a:xfrm>
            <a:off x="874058" y="1371600"/>
            <a:ext cx="66900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Facebook F16 data center network topology: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63FECF-8C61-1440-ADD1-65A1FD646313}"/>
              </a:ext>
            </a:extLst>
          </p:cNvPr>
          <p:cNvSpPr txBox="1"/>
          <p:nvPr/>
        </p:nvSpPr>
        <p:spPr>
          <a:xfrm>
            <a:off x="1905000" y="6252882"/>
            <a:ext cx="82143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/>
              <a:t>https://engineering.fb.com/data-center-engineering/f16-minipack/    (posted 3/2019)</a:t>
            </a:r>
          </a:p>
        </p:txBody>
      </p:sp>
    </p:spTree>
    <p:extLst>
      <p:ext uri="{BB962C8B-B14F-4D97-AF65-F5344CB8AC3E}">
        <p14:creationId xmlns:p14="http://schemas.microsoft.com/office/powerpoint/2010/main" val="4315682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" name="Group 115">
            <a:extLst>
              <a:ext uri="{FF2B5EF4-FFF2-40B4-BE49-F238E27FC236}">
                <a16:creationId xmlns:a16="http://schemas.microsoft.com/office/drawing/2014/main" id="{672F9AB0-BFC2-5542-A40C-5E7B5EB25F2B}"/>
              </a:ext>
            </a:extLst>
          </p:cNvPr>
          <p:cNvGrpSpPr/>
          <p:nvPr/>
        </p:nvGrpSpPr>
        <p:grpSpPr>
          <a:xfrm>
            <a:off x="6859466" y="1579642"/>
            <a:ext cx="1654101" cy="2401887"/>
            <a:chOff x="3457903" y="1592254"/>
            <a:chExt cx="1654101" cy="2401887"/>
          </a:xfrm>
        </p:grpSpPr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AEEBA61-14FC-154D-88CA-B447B0359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903" y="1592254"/>
              <a:ext cx="1654101" cy="2401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D0D47B06-FE3D-DA4E-A18A-5F4609A0A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843" y="3517620"/>
              <a:ext cx="666750" cy="2825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Rectangle 45">
              <a:extLst>
                <a:ext uri="{FF2B5EF4-FFF2-40B4-BE49-F238E27FC236}">
                  <a16:creationId xmlns:a16="http://schemas.microsoft.com/office/drawing/2014/main" id="{2220353A-A27E-5C4B-B042-109D64100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6418" y="293673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controller</a:t>
              </a:r>
            </a:p>
          </p:txBody>
        </p:sp>
        <p:sp>
          <p:nvSpPr>
            <p:cNvPr id="120" name="Text Box 46">
              <a:extLst>
                <a:ext uri="{FF2B5EF4-FFF2-40B4-BE49-F238E27FC236}">
                  <a16:creationId xmlns:a16="http://schemas.microsoft.com/office/drawing/2014/main" id="{000F374E-6915-074D-8BA8-C296E4FB31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3393" y="3514379"/>
              <a:ext cx="73770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0">
                  <a:solidFill>
                    <a:srgbClr val="000000"/>
                  </a:solidFill>
                  <a:latin typeface="Arial" charset="0"/>
                </a:rPr>
                <a:t>physical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i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1" name="Freeform 47">
              <a:extLst>
                <a:ext uri="{FF2B5EF4-FFF2-40B4-BE49-F238E27FC236}">
                  <a16:creationId xmlns:a16="http://schemas.microsoft.com/office/drawing/2014/main" id="{5722F489-9C55-474B-AD7B-3596A67F9C5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4297726" y="2473508"/>
              <a:ext cx="291334" cy="460375"/>
            </a:xfrm>
            <a:custGeom>
              <a:avLst/>
              <a:gdLst>
                <a:gd name="T0" fmla="*/ 0 w 361"/>
                <a:gd name="T1" fmla="*/ 0 h 478"/>
                <a:gd name="T2" fmla="*/ 0 w 361"/>
                <a:gd name="T3" fmla="*/ 2147483647 h 478"/>
                <a:gd name="T4" fmla="*/ 2147483647 w 361"/>
                <a:gd name="T5" fmla="*/ 2147483647 h 478"/>
                <a:gd name="T6" fmla="*/ 2147483647 w 361"/>
                <a:gd name="T7" fmla="*/ 2147483647 h 4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1" h="478">
                  <a:moveTo>
                    <a:pt x="0" y="0"/>
                  </a:moveTo>
                  <a:lnTo>
                    <a:pt x="0" y="230"/>
                  </a:lnTo>
                  <a:lnTo>
                    <a:pt x="361" y="230"/>
                  </a:lnTo>
                  <a:lnTo>
                    <a:pt x="359" y="478"/>
                  </a:lnTo>
                </a:path>
              </a:pathLst>
            </a:custGeom>
            <a:noFill/>
            <a:ln w="38100" cmpd="sng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Line 48">
              <a:extLst>
                <a:ext uri="{FF2B5EF4-FFF2-40B4-BE49-F238E27FC236}">
                  <a16:creationId xmlns:a16="http://schemas.microsoft.com/office/drawing/2014/main" id="{11921392-3DC2-E44B-9184-34A0E05D1A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959" y="2628755"/>
              <a:ext cx="13589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Line 49">
              <a:extLst>
                <a:ext uri="{FF2B5EF4-FFF2-40B4-BE49-F238E27FC236}">
                  <a16:creationId xmlns:a16="http://schemas.microsoft.com/office/drawing/2014/main" id="{BAFE9A46-B07B-0D46-BF9D-A127CF0FC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2165" y="2631881"/>
              <a:ext cx="0" cy="300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4" name="Rectangle 50">
              <a:extLst>
                <a:ext uri="{FF2B5EF4-FFF2-40B4-BE49-F238E27FC236}">
                  <a16:creationId xmlns:a16="http://schemas.microsoft.com/office/drawing/2014/main" id="{B42296AE-5EDB-CB41-A8A8-F256FE984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392" y="1927519"/>
              <a:ext cx="657225" cy="519112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memory</a:t>
              </a:r>
            </a:p>
          </p:txBody>
        </p:sp>
        <p:sp>
          <p:nvSpPr>
            <p:cNvPr id="125" name="Rectangle 51">
              <a:extLst>
                <a:ext uri="{FF2B5EF4-FFF2-40B4-BE49-F238E27FC236}">
                  <a16:creationId xmlns:a16="http://schemas.microsoft.com/office/drawing/2014/main" id="{A0530BD1-8578-7749-A8F2-514C1E6AF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984" y="1939780"/>
              <a:ext cx="657225" cy="51911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E4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CPU</a:t>
              </a:r>
            </a:p>
          </p:txBody>
        </p:sp>
        <p:sp>
          <p:nvSpPr>
            <p:cNvPr id="126" name="Line 52">
              <a:extLst>
                <a:ext uri="{FF2B5EF4-FFF2-40B4-BE49-F238E27FC236}">
                  <a16:creationId xmlns:a16="http://schemas.microsoft.com/office/drawing/2014/main" id="{A3C7A151-EBC5-7E44-A73B-EC7BF250A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6047" y="2458893"/>
              <a:ext cx="1587" cy="169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Line 53">
              <a:extLst>
                <a:ext uri="{FF2B5EF4-FFF2-40B4-BE49-F238E27FC236}">
                  <a16:creationId xmlns:a16="http://schemas.microsoft.com/office/drawing/2014/main" id="{C4B99840-0FB7-CE42-8D34-DEC52118C3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9172" y="2460480"/>
              <a:ext cx="1587" cy="171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Line 55">
              <a:extLst>
                <a:ext uri="{FF2B5EF4-FFF2-40B4-BE49-F238E27FC236}">
                  <a16:creationId xmlns:a16="http://schemas.microsoft.com/office/drawing/2014/main" id="{68A743ED-4B58-E94D-83B1-E54D12545A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08787" y="3249620"/>
              <a:ext cx="4474" cy="356262"/>
            </a:xfrm>
            <a:prstGeom prst="line">
              <a:avLst/>
            </a:prstGeom>
            <a:noFill/>
            <a:ln w="38100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43">
              <a:extLst>
                <a:ext uri="{FF2B5EF4-FFF2-40B4-BE49-F238E27FC236}">
                  <a16:creationId xmlns:a16="http://schemas.microsoft.com/office/drawing/2014/main" id="{0EC4FEFF-71C3-204E-942F-DF941FB47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524" y="2820792"/>
              <a:ext cx="1122362" cy="1082675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8646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Interfaces communicating</a:t>
            </a:r>
            <a:endParaRPr lang="en-US" sz="440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EA5E3C2-990E-9C41-AAAA-45311F46F06D}"/>
              </a:ext>
            </a:extLst>
          </p:cNvPr>
          <p:cNvGrpSpPr/>
          <p:nvPr/>
        </p:nvGrpSpPr>
        <p:grpSpPr>
          <a:xfrm>
            <a:off x="3386648" y="1585768"/>
            <a:ext cx="1709144" cy="2401887"/>
            <a:chOff x="3386648" y="1585768"/>
            <a:chExt cx="1709144" cy="2401887"/>
          </a:xfrm>
        </p:grpSpPr>
        <p:sp>
          <p:nvSpPr>
            <p:cNvPr id="340" name="Rectangle 42">
              <a:extLst>
                <a:ext uri="{FF2B5EF4-FFF2-40B4-BE49-F238E27FC236}">
                  <a16:creationId xmlns:a16="http://schemas.microsoft.com/office/drawing/2014/main" id="{08D16DCA-2F81-3142-8787-DCBB82571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648" y="1585768"/>
              <a:ext cx="1709144" cy="2401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Rectangle 44">
              <a:extLst>
                <a:ext uri="{FF2B5EF4-FFF2-40B4-BE49-F238E27FC236}">
                  <a16:creationId xmlns:a16="http://schemas.microsoft.com/office/drawing/2014/main" id="{4292A8DC-1EBA-E346-AA85-38C6822CA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201" y="3524105"/>
              <a:ext cx="666750" cy="2825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3" name="Rectangle 45">
              <a:extLst>
                <a:ext uri="{FF2B5EF4-FFF2-40B4-BE49-F238E27FC236}">
                  <a16:creationId xmlns:a16="http://schemas.microsoft.com/office/drawing/2014/main" id="{9AD0BC31-6A50-984F-86A3-3CA27EA7C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453" y="293673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controller</a:t>
              </a:r>
            </a:p>
          </p:txBody>
        </p:sp>
        <p:sp>
          <p:nvSpPr>
            <p:cNvPr id="344" name="Text Box 46">
              <a:extLst>
                <a:ext uri="{FF2B5EF4-FFF2-40B4-BE49-F238E27FC236}">
                  <a16:creationId xmlns:a16="http://schemas.microsoft.com/office/drawing/2014/main" id="{0B7C150F-CB12-034D-8895-A7245A5D60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2993" y="3514379"/>
              <a:ext cx="73770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0">
                  <a:solidFill>
                    <a:srgbClr val="000000"/>
                  </a:solidFill>
                  <a:latin typeface="Arial" charset="0"/>
                </a:rPr>
                <a:t>physical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i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47">
              <a:extLst>
                <a:ext uri="{FF2B5EF4-FFF2-40B4-BE49-F238E27FC236}">
                  <a16:creationId xmlns:a16="http://schemas.microsoft.com/office/drawing/2014/main" id="{793E17F7-22E2-FF4D-8509-E82EDBE2D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897" y="2455718"/>
              <a:ext cx="326278" cy="460375"/>
            </a:xfrm>
            <a:custGeom>
              <a:avLst/>
              <a:gdLst>
                <a:gd name="T0" fmla="*/ 0 w 361"/>
                <a:gd name="T1" fmla="*/ 0 h 478"/>
                <a:gd name="T2" fmla="*/ 0 w 361"/>
                <a:gd name="T3" fmla="*/ 2147483647 h 478"/>
                <a:gd name="T4" fmla="*/ 2147483647 w 361"/>
                <a:gd name="T5" fmla="*/ 2147483647 h 478"/>
                <a:gd name="T6" fmla="*/ 2147483647 w 361"/>
                <a:gd name="T7" fmla="*/ 2147483647 h 4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1" h="478">
                  <a:moveTo>
                    <a:pt x="0" y="0"/>
                  </a:moveTo>
                  <a:lnTo>
                    <a:pt x="0" y="230"/>
                  </a:lnTo>
                  <a:lnTo>
                    <a:pt x="361" y="230"/>
                  </a:lnTo>
                  <a:lnTo>
                    <a:pt x="359" y="478"/>
                  </a:lnTo>
                </a:path>
              </a:pathLst>
            </a:custGeom>
            <a:noFill/>
            <a:ln w="38100" cmpd="sng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6" name="Line 48">
              <a:extLst>
                <a:ext uri="{FF2B5EF4-FFF2-40B4-BE49-F238E27FC236}">
                  <a16:creationId xmlns:a16="http://schemas.microsoft.com/office/drawing/2014/main" id="{07601B60-F87E-2F49-8A8E-1FF14E515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959" y="2628755"/>
              <a:ext cx="13589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Line 49">
              <a:extLst>
                <a:ext uri="{FF2B5EF4-FFF2-40B4-BE49-F238E27FC236}">
                  <a16:creationId xmlns:a16="http://schemas.microsoft.com/office/drawing/2014/main" id="{A28FA316-5FFA-F44A-BA99-AC0415DFF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64375" y="2631881"/>
              <a:ext cx="0" cy="300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Rectangle 50">
              <a:extLst>
                <a:ext uri="{FF2B5EF4-FFF2-40B4-BE49-F238E27FC236}">
                  <a16:creationId xmlns:a16="http://schemas.microsoft.com/office/drawing/2014/main" id="{A634403E-4499-294B-99AD-E3A86D96C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834" y="1938193"/>
              <a:ext cx="657225" cy="5191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cpu</a:t>
              </a:r>
            </a:p>
          </p:txBody>
        </p:sp>
        <p:sp>
          <p:nvSpPr>
            <p:cNvPr id="349" name="Rectangle 51">
              <a:extLst>
                <a:ext uri="{FF2B5EF4-FFF2-40B4-BE49-F238E27FC236}">
                  <a16:creationId xmlns:a16="http://schemas.microsoft.com/office/drawing/2014/main" id="{82C997D8-021F-0245-9B73-2C5E048B6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984" y="193978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memory</a:t>
              </a:r>
            </a:p>
          </p:txBody>
        </p:sp>
        <p:sp>
          <p:nvSpPr>
            <p:cNvPr id="350" name="Line 52">
              <a:extLst>
                <a:ext uri="{FF2B5EF4-FFF2-40B4-BE49-F238E27FC236}">
                  <a16:creationId xmlns:a16="http://schemas.microsoft.com/office/drawing/2014/main" id="{D74D41F5-3112-6646-9892-D00D36377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6047" y="2458893"/>
              <a:ext cx="1587" cy="169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1" name="Line 53">
              <a:extLst>
                <a:ext uri="{FF2B5EF4-FFF2-40B4-BE49-F238E27FC236}">
                  <a16:creationId xmlns:a16="http://schemas.microsoft.com/office/drawing/2014/main" id="{AA1745EF-4026-E54D-9775-040F79E5D1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9172" y="2460480"/>
              <a:ext cx="1587" cy="171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3" name="Line 55">
              <a:extLst>
                <a:ext uri="{FF2B5EF4-FFF2-40B4-BE49-F238E27FC236}">
                  <a16:creationId xmlns:a16="http://schemas.microsoft.com/office/drawing/2014/main" id="{159E9A7C-2C1B-CC40-B1B4-760AFE091B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72601" y="3239892"/>
              <a:ext cx="4474" cy="356262"/>
            </a:xfrm>
            <a:prstGeom prst="line">
              <a:avLst/>
            </a:prstGeom>
            <a:noFill/>
            <a:ln w="38100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Rectangle 43">
              <a:extLst>
                <a:ext uri="{FF2B5EF4-FFF2-40B4-BE49-F238E27FC236}">
                  <a16:creationId xmlns:a16="http://schemas.microsoft.com/office/drawing/2014/main" id="{D2E8D72A-74A0-8047-B32B-E6CC292FC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3876" y="2820792"/>
              <a:ext cx="1122362" cy="1082675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60" name="Group 84">
            <a:extLst>
              <a:ext uri="{FF2B5EF4-FFF2-40B4-BE49-F238E27FC236}">
                <a16:creationId xmlns:a16="http://schemas.microsoft.com/office/drawing/2014/main" id="{F87BAAC8-00DB-C64F-B18B-456E80F15B7F}"/>
              </a:ext>
            </a:extLst>
          </p:cNvPr>
          <p:cNvGrpSpPr>
            <a:grpSpLocks/>
          </p:cNvGrpSpPr>
          <p:nvPr/>
        </p:nvGrpSpPr>
        <p:grpSpPr bwMode="auto">
          <a:xfrm>
            <a:off x="2300585" y="1777854"/>
            <a:ext cx="1508125" cy="2035175"/>
            <a:chOff x="2695" y="1742"/>
            <a:chExt cx="950" cy="1282"/>
          </a:xfrm>
        </p:grpSpPr>
        <p:sp>
          <p:nvSpPr>
            <p:cNvPr id="361" name="Freeform 62">
              <a:extLst>
                <a:ext uri="{FF2B5EF4-FFF2-40B4-BE49-F238E27FC236}">
                  <a16:creationId xmlns:a16="http://schemas.microsoft.com/office/drawing/2014/main" id="{9DAAFB2F-E3C8-FB46-A22A-E065E705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488"/>
              <a:ext cx="417" cy="536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>
                    <a:alpha val="74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Rectangle 73">
              <a:extLst>
                <a:ext uri="{FF2B5EF4-FFF2-40B4-BE49-F238E27FC236}">
                  <a16:creationId xmlns:a16="http://schemas.microsoft.com/office/drawing/2014/main" id="{D34E92F6-E00A-9E48-8EEE-3793F53B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678"/>
              <a:ext cx="489" cy="26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Freeform 63">
              <a:extLst>
                <a:ext uri="{FF2B5EF4-FFF2-40B4-BE49-F238E27FC236}">
                  <a16:creationId xmlns:a16="http://schemas.microsoft.com/office/drawing/2014/main" id="{BB2C5787-9CAC-D84A-B4B9-64FEECE1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67"/>
              <a:ext cx="244" cy="44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99000">
                  <a:srgbClr val="FFFFFF">
                    <a:alpha val="66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0" name="Rectangle 82">
              <a:extLst>
                <a:ext uri="{FF2B5EF4-FFF2-40B4-BE49-F238E27FC236}">
                  <a16:creationId xmlns:a16="http://schemas.microsoft.com/office/drawing/2014/main" id="{059501C9-A68B-2743-A02C-0C5FBC61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764"/>
              <a:ext cx="490" cy="46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Text Box 65">
              <a:extLst>
                <a:ext uri="{FF2B5EF4-FFF2-40B4-BE49-F238E27FC236}">
                  <a16:creationId xmlns:a16="http://schemas.microsoft.com/office/drawing/2014/main" id="{6AAE7E3E-6438-C244-82B8-2B86F8F44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3" y="1742"/>
              <a:ext cx="55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374" name="Line 66">
              <a:extLst>
                <a:ext uri="{FF2B5EF4-FFF2-40B4-BE49-F238E27FC236}">
                  <a16:creationId xmlns:a16="http://schemas.microsoft.com/office/drawing/2014/main" id="{9A080B16-B360-474F-B6FE-AF8100600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1898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5" name="Line 67">
              <a:extLst>
                <a:ext uri="{FF2B5EF4-FFF2-40B4-BE49-F238E27FC236}">
                  <a16:creationId xmlns:a16="http://schemas.microsoft.com/office/drawing/2014/main" id="{6F15818C-975A-E24C-A5EF-48346108B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001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Line 68">
              <a:extLst>
                <a:ext uri="{FF2B5EF4-FFF2-40B4-BE49-F238E27FC236}">
                  <a16:creationId xmlns:a16="http://schemas.microsoft.com/office/drawing/2014/main" id="{FD65879D-0360-2B41-B483-1A5D93371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" y="2110"/>
              <a:ext cx="489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8" name="Rectangle 70">
              <a:extLst>
                <a:ext uri="{FF2B5EF4-FFF2-40B4-BE49-F238E27FC236}">
                  <a16:creationId xmlns:a16="http://schemas.microsoft.com/office/drawing/2014/main" id="{38B2F785-6155-1E4B-8594-95B2271D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212"/>
              <a:ext cx="552" cy="1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Line 71">
              <a:extLst>
                <a:ext uri="{FF2B5EF4-FFF2-40B4-BE49-F238E27FC236}">
                  <a16:creationId xmlns:a16="http://schemas.microsoft.com/office/drawing/2014/main" id="{C451312B-40CC-7A40-B679-7AE554491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222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0" name="Line 72">
              <a:extLst>
                <a:ext uri="{FF2B5EF4-FFF2-40B4-BE49-F238E27FC236}">
                  <a16:creationId xmlns:a16="http://schemas.microsoft.com/office/drawing/2014/main" id="{E2DC1FE8-5DB9-EA46-8800-4241D6DEF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2218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2" name="Text Box 74">
              <a:extLst>
                <a:ext uri="{FF2B5EF4-FFF2-40B4-BE49-F238E27FC236}">
                  <a16:creationId xmlns:a16="http://schemas.microsoft.com/office/drawing/2014/main" id="{C6254BFE-8FC8-864C-911D-A03B8EB5C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5" y="2653"/>
              <a:ext cx="431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386" name="Line 78">
              <a:extLst>
                <a:ext uri="{FF2B5EF4-FFF2-40B4-BE49-F238E27FC236}">
                  <a16:creationId xmlns:a16="http://schemas.microsoft.com/office/drawing/2014/main" id="{B46866E9-0690-6D43-9964-01804A72D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2803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8" name="Line 80">
              <a:extLst>
                <a:ext uri="{FF2B5EF4-FFF2-40B4-BE49-F238E27FC236}">
                  <a16:creationId xmlns:a16="http://schemas.microsoft.com/office/drawing/2014/main" id="{431126D1-7D41-174B-9A00-15B64D7C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61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9" name="Line 81">
              <a:extLst>
                <a:ext uri="{FF2B5EF4-FFF2-40B4-BE49-F238E27FC236}">
                  <a16:creationId xmlns:a16="http://schemas.microsoft.com/office/drawing/2014/main" id="{E451146C-AD0C-394A-B9D7-786E8388A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6" y="2614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0940C5E-A452-394D-9303-5A0908ACF414}"/>
              </a:ext>
            </a:extLst>
          </p:cNvPr>
          <p:cNvGrpSpPr/>
          <p:nvPr/>
        </p:nvGrpSpPr>
        <p:grpSpPr>
          <a:xfrm>
            <a:off x="8154574" y="1741034"/>
            <a:ext cx="1453373" cy="2053837"/>
            <a:chOff x="9730606" y="1055376"/>
            <a:chExt cx="1453373" cy="2053837"/>
          </a:xfrm>
        </p:grpSpPr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01B01F1E-124F-BC43-A974-ABF83467E86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730606" y="2258313"/>
              <a:ext cx="623888" cy="850900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>
                    <a:alpha val="82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Rectangle 73">
              <a:extLst>
                <a:ext uri="{FF2B5EF4-FFF2-40B4-BE49-F238E27FC236}">
                  <a16:creationId xmlns:a16="http://schemas.microsoft.com/office/drawing/2014/main" id="{E45D8FA9-172B-4349-9201-C855690CD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0066" y="2541276"/>
              <a:ext cx="776288" cy="4159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D6688D65-8859-3543-A395-35CEEDEDD0D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935685" y="1076403"/>
              <a:ext cx="436563" cy="70326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100000">
                  <a:srgbClr val="FFFFFF">
                    <a:alpha val="81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Rectangle 82">
              <a:extLst>
                <a:ext uri="{FF2B5EF4-FFF2-40B4-BE49-F238E27FC236}">
                  <a16:creationId xmlns:a16="http://schemas.microsoft.com/office/drawing/2014/main" id="{06D41716-A543-3F4F-9489-BC4A00085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5304" y="1090301"/>
              <a:ext cx="777876" cy="73501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65">
              <a:extLst>
                <a:ext uri="{FF2B5EF4-FFF2-40B4-BE49-F238E27FC236}">
                  <a16:creationId xmlns:a16="http://schemas.microsoft.com/office/drawing/2014/main" id="{2D82B720-E5DF-4F4F-8FBA-8D31F068A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6091" y="1055376"/>
              <a:ext cx="877888" cy="830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67" name="Line 66">
              <a:extLst>
                <a:ext uri="{FF2B5EF4-FFF2-40B4-BE49-F238E27FC236}">
                  <a16:creationId xmlns:a16="http://schemas.microsoft.com/office/drawing/2014/main" id="{D80B677C-0558-AA49-9BC2-C865179CDE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1303026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" name="Line 67">
              <a:extLst>
                <a:ext uri="{FF2B5EF4-FFF2-40B4-BE49-F238E27FC236}">
                  <a16:creationId xmlns:a16="http://schemas.microsoft.com/office/drawing/2014/main" id="{96ECD29D-6AC3-3C4A-8B76-C6CE4E709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1466539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9" name="Line 68">
              <a:extLst>
                <a:ext uri="{FF2B5EF4-FFF2-40B4-BE49-F238E27FC236}">
                  <a16:creationId xmlns:a16="http://schemas.microsoft.com/office/drawing/2014/main" id="{93393447-F152-0A41-B307-A690875EC8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6891" y="1639576"/>
              <a:ext cx="776288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Rectangle 70">
              <a:extLst>
                <a:ext uri="{FF2B5EF4-FFF2-40B4-BE49-F238E27FC236}">
                  <a16:creationId xmlns:a16="http://schemas.microsoft.com/office/drawing/2014/main" id="{34836D0F-96F1-C74D-BB52-0007C90AE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3391" y="1801501"/>
              <a:ext cx="876301" cy="1825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1" name="Line 71">
              <a:extLst>
                <a:ext uri="{FF2B5EF4-FFF2-40B4-BE49-F238E27FC236}">
                  <a16:creationId xmlns:a16="http://schemas.microsoft.com/office/drawing/2014/main" id="{B826D465-956C-AC42-A034-8ACCE01865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5304" y="1820551"/>
              <a:ext cx="0" cy="103188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Line 72">
              <a:extLst>
                <a:ext uri="{FF2B5EF4-FFF2-40B4-BE49-F238E27FC236}">
                  <a16:creationId xmlns:a16="http://schemas.microsoft.com/office/drawing/2014/main" id="{18797742-2033-0E42-BF7B-CC2F3B1166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34767" y="1811026"/>
              <a:ext cx="0" cy="10160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74">
              <a:extLst>
                <a:ext uri="{FF2B5EF4-FFF2-40B4-BE49-F238E27FC236}">
                  <a16:creationId xmlns:a16="http://schemas.microsoft.com/office/drawing/2014/main" id="{6CAFE6BE-3638-874A-B141-EDEE018D60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8641" y="2501589"/>
              <a:ext cx="684213" cy="4619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74" name="Line 78">
              <a:extLst>
                <a:ext uri="{FF2B5EF4-FFF2-40B4-BE49-F238E27FC236}">
                  <a16:creationId xmlns:a16="http://schemas.microsoft.com/office/drawing/2014/main" id="{84E322A3-E89B-AC48-B4B3-233C598CB6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8479" y="2739714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5" name="Line 80">
              <a:extLst>
                <a:ext uri="{FF2B5EF4-FFF2-40B4-BE49-F238E27FC236}">
                  <a16:creationId xmlns:a16="http://schemas.microsoft.com/office/drawing/2014/main" id="{B2BA3CCE-9278-934F-8020-A9A3C0BDAD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2439676"/>
              <a:ext cx="0" cy="103188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" name="Line 81">
              <a:extLst>
                <a:ext uri="{FF2B5EF4-FFF2-40B4-BE49-F238E27FC236}">
                  <a16:creationId xmlns:a16="http://schemas.microsoft.com/office/drawing/2014/main" id="{5AB37789-637D-C443-B20A-F54499BB7D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36354" y="2439676"/>
              <a:ext cx="0" cy="10160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40BD8E7B-C44D-C64B-8B42-1AB6A22BDEC2}"/>
              </a:ext>
            </a:extLst>
          </p:cNvPr>
          <p:cNvSpPr/>
          <p:nvPr/>
        </p:nvSpPr>
        <p:spPr>
          <a:xfrm>
            <a:off x="4153301" y="3785951"/>
            <a:ext cx="3591390" cy="522811"/>
          </a:xfrm>
          <a:custGeom>
            <a:avLst/>
            <a:gdLst>
              <a:gd name="connsiteX0" fmla="*/ 0 w 5874327"/>
              <a:gd name="connsiteY0" fmla="*/ 0 h 277091"/>
              <a:gd name="connsiteX1" fmla="*/ 0 w 5874327"/>
              <a:gd name="connsiteY1" fmla="*/ 277091 h 277091"/>
              <a:gd name="connsiteX2" fmla="*/ 5874327 w 5874327"/>
              <a:gd name="connsiteY2" fmla="*/ 277091 h 277091"/>
              <a:gd name="connsiteX3" fmla="*/ 5874327 w 5874327"/>
              <a:gd name="connsiteY3" fmla="*/ 41564 h 277091"/>
              <a:gd name="connsiteX4" fmla="*/ 5874327 w 5874327"/>
              <a:gd name="connsiteY4" fmla="*/ 41564 h 277091"/>
              <a:gd name="connsiteX0" fmla="*/ 0 w 5881026"/>
              <a:gd name="connsiteY0" fmla="*/ 0 h 277091"/>
              <a:gd name="connsiteX1" fmla="*/ 0 w 5881026"/>
              <a:gd name="connsiteY1" fmla="*/ 277091 h 277091"/>
              <a:gd name="connsiteX2" fmla="*/ 5874327 w 5881026"/>
              <a:gd name="connsiteY2" fmla="*/ 277091 h 277091"/>
              <a:gd name="connsiteX3" fmla="*/ 5874327 w 5881026"/>
              <a:gd name="connsiteY3" fmla="*/ 41564 h 277091"/>
              <a:gd name="connsiteX4" fmla="*/ 5881026 w 5881026"/>
              <a:gd name="connsiteY4" fmla="*/ 48806 h 277091"/>
              <a:gd name="connsiteX0" fmla="*/ 0 w 5881026"/>
              <a:gd name="connsiteY0" fmla="*/ 0 h 277091"/>
              <a:gd name="connsiteX1" fmla="*/ 0 w 5881026"/>
              <a:gd name="connsiteY1" fmla="*/ 277091 h 277091"/>
              <a:gd name="connsiteX2" fmla="*/ 5874327 w 5881026"/>
              <a:gd name="connsiteY2" fmla="*/ 277091 h 277091"/>
              <a:gd name="connsiteX3" fmla="*/ 5874327 w 5881026"/>
              <a:gd name="connsiteY3" fmla="*/ 41564 h 277091"/>
              <a:gd name="connsiteX4" fmla="*/ 5881026 w 5881026"/>
              <a:gd name="connsiteY4" fmla="*/ 30701 h 277091"/>
              <a:gd name="connsiteX0" fmla="*/ 0 w 5874327"/>
              <a:gd name="connsiteY0" fmla="*/ 0 h 277091"/>
              <a:gd name="connsiteX1" fmla="*/ 0 w 5874327"/>
              <a:gd name="connsiteY1" fmla="*/ 277091 h 277091"/>
              <a:gd name="connsiteX2" fmla="*/ 5874327 w 5874327"/>
              <a:gd name="connsiteY2" fmla="*/ 277091 h 277091"/>
              <a:gd name="connsiteX3" fmla="*/ 5874327 w 5874327"/>
              <a:gd name="connsiteY3" fmla="*/ 41564 h 277091"/>
              <a:gd name="connsiteX0" fmla="*/ 0 w 5874327"/>
              <a:gd name="connsiteY0" fmla="*/ 5510 h 282601"/>
              <a:gd name="connsiteX1" fmla="*/ 0 w 5874327"/>
              <a:gd name="connsiteY1" fmla="*/ 282601 h 282601"/>
              <a:gd name="connsiteX2" fmla="*/ 5874327 w 5874327"/>
              <a:gd name="connsiteY2" fmla="*/ 282601 h 282601"/>
              <a:gd name="connsiteX3" fmla="*/ 5864278 w 5874327"/>
              <a:gd name="connsiteY3" fmla="*/ 0 h 2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74327" h="282601">
                <a:moveTo>
                  <a:pt x="0" y="5510"/>
                </a:moveTo>
                <a:lnTo>
                  <a:pt x="0" y="282601"/>
                </a:lnTo>
                <a:lnTo>
                  <a:pt x="5874327" y="282601"/>
                </a:lnTo>
                <a:cubicBezTo>
                  <a:pt x="5874327" y="204092"/>
                  <a:pt x="5863162" y="41065"/>
                  <a:pt x="5864278" y="0"/>
                </a:cubicBezTo>
              </a:path>
            </a:pathLst>
          </a:custGeom>
          <a:noFill/>
          <a:ln w="34925">
            <a:solidFill>
              <a:srgbClr val="0000A8"/>
            </a:solidFill>
            <a:headEnd type="triangle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18B56FA4-5E06-734B-8CCA-520BDE95A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1424" y="4590175"/>
            <a:ext cx="5247083" cy="1935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  <a:defRPr/>
            </a:pPr>
            <a:r>
              <a:rPr lang="en-US" sz="2400" kern="0">
                <a:cs typeface="+mn-cs"/>
              </a:rPr>
              <a:t>sending side:</a:t>
            </a:r>
          </a:p>
          <a:p>
            <a:pPr marL="400050" indent="-276225">
              <a:defRPr/>
            </a:pPr>
            <a:r>
              <a:rPr lang="en-US" sz="2400" kern="0"/>
              <a:t>encapsulates datagram in frame</a:t>
            </a:r>
          </a:p>
          <a:p>
            <a:pPr marL="400050" indent="-276225">
              <a:defRPr/>
            </a:pPr>
            <a:r>
              <a:rPr lang="en-US" sz="2400" kern="0"/>
              <a:t>adds error checking bits, reliable data transfer, flow control, etc.</a:t>
            </a:r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CE6ED78C-4BB6-A242-9D70-6F08129C2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664" y="4606063"/>
            <a:ext cx="4829464" cy="185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  <a:defRPr/>
            </a:pPr>
            <a:r>
              <a:rPr lang="en-US" sz="2400" kern="0">
                <a:cs typeface="+mn-cs"/>
              </a:rPr>
              <a:t>receiving side:</a:t>
            </a:r>
          </a:p>
          <a:p>
            <a:pPr marL="400050" indent="-276225">
              <a:defRPr/>
            </a:pPr>
            <a:r>
              <a:rPr lang="en-US" sz="2400" kern="0"/>
              <a:t>looks for errors, reliable data transfer, flow control, etc.</a:t>
            </a:r>
          </a:p>
          <a:p>
            <a:pPr marL="400050" indent="-276225">
              <a:defRPr/>
            </a:pPr>
            <a:r>
              <a:rPr lang="en-US" sz="2400" kern="0"/>
              <a:t>extracts datagram, passes to upper layer at receiving side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7C4F57-1245-0842-89E6-D0D42B4637B1}"/>
              </a:ext>
            </a:extLst>
          </p:cNvPr>
          <p:cNvGrpSpPr/>
          <p:nvPr/>
        </p:nvGrpSpPr>
        <p:grpSpPr>
          <a:xfrm>
            <a:off x="957300" y="3054812"/>
            <a:ext cx="1569900" cy="338554"/>
            <a:chOff x="946500" y="2082812"/>
            <a:chExt cx="1569900" cy="338554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9EDCCCEE-3CB2-1846-BBAC-01DB77CF94E9}"/>
                </a:ext>
              </a:extLst>
            </p:cNvPr>
            <p:cNvSpPr/>
            <p:nvPr/>
          </p:nvSpPr>
          <p:spPr>
            <a:xfrm>
              <a:off x="977194" y="2096985"/>
              <a:ext cx="1539206" cy="311415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0B6EC950-6D21-8943-AD9A-1A9BA731F563}"/>
                </a:ext>
              </a:extLst>
            </p:cNvPr>
            <p:cNvSpPr txBox="1"/>
            <p:nvPr/>
          </p:nvSpPr>
          <p:spPr>
            <a:xfrm>
              <a:off x="946500" y="2082812"/>
              <a:ext cx="6159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link</a:t>
              </a:r>
              <a:r>
                <a:rPr kumimoji="0" lang="en-US" sz="1600" b="0" i="0" u="none" strike="noStrike" kern="1200" cap="none" spc="0" normalizeH="0" baseline="-25000" noProof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</a:t>
              </a:r>
              <a:endParaRPr kumimoji="0" lang="en-US" sz="16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974AB8B-EB99-0441-9682-66840F3A7F92}"/>
              </a:ext>
            </a:extLst>
          </p:cNvPr>
          <p:cNvGrpSpPr/>
          <p:nvPr/>
        </p:nvGrpSpPr>
        <p:grpSpPr>
          <a:xfrm>
            <a:off x="955870" y="3055124"/>
            <a:ext cx="1642179" cy="339427"/>
            <a:chOff x="8795014" y="27710"/>
            <a:chExt cx="1642179" cy="339427"/>
          </a:xfrm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3F4BB85F-69FB-5247-9776-577109762BF8}"/>
                </a:ext>
              </a:extLst>
            </p:cNvPr>
            <p:cNvGrpSpPr/>
            <p:nvPr/>
          </p:nvGrpSpPr>
          <p:grpSpPr>
            <a:xfrm>
              <a:off x="8795014" y="28583"/>
              <a:ext cx="1569900" cy="338554"/>
              <a:chOff x="946500" y="2082812"/>
              <a:chExt cx="1569900" cy="338554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DBC16E38-D878-DA40-BBB8-6FB0CDBAC30B}"/>
                  </a:ext>
                </a:extLst>
              </p:cNvPr>
              <p:cNvSpPr/>
              <p:nvPr/>
            </p:nvSpPr>
            <p:spPr>
              <a:xfrm>
                <a:off x="977194" y="2096985"/>
                <a:ext cx="1539206" cy="311415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1A787236-15FA-7C49-9EC5-8D58F317FD53}"/>
                  </a:ext>
                </a:extLst>
              </p:cNvPr>
              <p:cNvSpPr txBox="1"/>
              <p:nvPr/>
            </p:nvSpPr>
            <p:spPr>
              <a:xfrm>
                <a:off x="946500" y="2082812"/>
                <a:ext cx="6159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link</a:t>
                </a:r>
                <a:r>
                  <a:rPr kumimoji="0" lang="en-US" sz="1600" b="0" i="0" u="none" strike="noStrike" kern="1200" cap="none" spc="0" normalizeH="0" baseline="-25000" noProof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h</a:t>
                </a:r>
                <a:endParaRPr kumimoji="0" lang="en-US" sz="16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C005BFB6-442F-8B4F-A9BE-E9EA4B39C815}"/>
                </a:ext>
              </a:extLst>
            </p:cNvPr>
            <p:cNvGrpSpPr/>
            <p:nvPr/>
          </p:nvGrpSpPr>
          <p:grpSpPr>
            <a:xfrm>
              <a:off x="9386857" y="27710"/>
              <a:ext cx="1050336" cy="338554"/>
              <a:chOff x="1551732" y="2084406"/>
              <a:chExt cx="1050336" cy="338554"/>
            </a:xfrm>
          </p:grpSpPr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D71FB187-96E4-244B-AF15-E9CD3D0042E1}"/>
                  </a:ext>
                </a:extLst>
              </p:cNvPr>
              <p:cNvSpPr/>
              <p:nvPr/>
            </p:nvSpPr>
            <p:spPr>
              <a:xfrm>
                <a:off x="1568121" y="2133017"/>
                <a:ext cx="925841" cy="24670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0070C0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B0772B65-2D38-BD48-890B-AE81492D2152}"/>
                  </a:ext>
                </a:extLst>
              </p:cNvPr>
              <p:cNvSpPr txBox="1"/>
              <p:nvPr/>
            </p:nvSpPr>
            <p:spPr>
              <a:xfrm>
                <a:off x="1551732" y="2084406"/>
                <a:ext cx="1050336" cy="338554"/>
              </a:xfrm>
              <a:prstGeom prst="rect">
                <a:avLst/>
              </a:prstGeom>
              <a:noFill/>
              <a:effectLst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datagram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96E2B94-DB9A-7246-AFC8-1AF4BF171909}"/>
              </a:ext>
            </a:extLst>
          </p:cNvPr>
          <p:cNvGrpSpPr/>
          <p:nvPr/>
        </p:nvGrpSpPr>
        <p:grpSpPr>
          <a:xfrm>
            <a:off x="1551732" y="2080806"/>
            <a:ext cx="1050336" cy="338554"/>
            <a:chOff x="1551732" y="2084406"/>
            <a:chExt cx="1050336" cy="338554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0FE69BAF-1146-6E49-A666-E323A3E57C63}"/>
                </a:ext>
              </a:extLst>
            </p:cNvPr>
            <p:cNvSpPr/>
            <p:nvPr/>
          </p:nvSpPr>
          <p:spPr>
            <a:xfrm>
              <a:off x="1568121" y="2133017"/>
              <a:ext cx="925841" cy="24670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70C0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16546C0F-2F99-5D49-9B71-D806E1F4AC4B}"/>
                </a:ext>
              </a:extLst>
            </p:cNvPr>
            <p:cNvSpPr txBox="1"/>
            <p:nvPr/>
          </p:nvSpPr>
          <p:spPr>
            <a:xfrm>
              <a:off x="1551732" y="2084406"/>
              <a:ext cx="1050336" cy="33855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datagram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E4DCBCE-E716-334C-BD5E-3775F82A2DA5}"/>
              </a:ext>
            </a:extLst>
          </p:cNvPr>
          <p:cNvGrpSpPr/>
          <p:nvPr/>
        </p:nvGrpSpPr>
        <p:grpSpPr>
          <a:xfrm>
            <a:off x="9888337" y="3037360"/>
            <a:ext cx="1050336" cy="338554"/>
            <a:chOff x="309834" y="1124253"/>
            <a:chExt cx="1050336" cy="338554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80854FB-94FB-5641-A2CE-545956B45415}"/>
                </a:ext>
              </a:extLst>
            </p:cNvPr>
            <p:cNvSpPr/>
            <p:nvPr/>
          </p:nvSpPr>
          <p:spPr>
            <a:xfrm>
              <a:off x="326223" y="1172864"/>
              <a:ext cx="925841" cy="24670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70C0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D9C16815-500B-C54D-BE20-C80213A27D36}"/>
                </a:ext>
              </a:extLst>
            </p:cNvPr>
            <p:cNvSpPr txBox="1"/>
            <p:nvPr/>
          </p:nvSpPr>
          <p:spPr>
            <a:xfrm>
              <a:off x="309834" y="1124253"/>
              <a:ext cx="1050336" cy="33855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datagram</a:t>
              </a:r>
            </a:p>
          </p:txBody>
        </p:sp>
      </p:grpSp>
      <p:sp>
        <p:nvSpPr>
          <p:cNvPr id="135" name="Slide Number Placeholder 4">
            <a:extLst>
              <a:ext uri="{FF2B5EF4-FFF2-40B4-BE49-F238E27FC236}">
                <a16:creationId xmlns:a16="http://schemas.microsoft.com/office/drawing/2014/main" id="{B42137AA-2705-A54C-8A5A-83DF24E92D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3327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7.40741E-7 L -2.5E-6 0.1423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0.00023 C 0.00078 0.05555 0.0017 0.11111 0.00261 0.1669 L 0.68633 0.17477 L 0.68633 -0.00301 " pathEditMode="relative" rAng="0" ptsTypes="AAAA">
                                      <p:cBhvr>
                                        <p:cTn id="2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310" y="8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0.00023 L -0.00039 -0.13842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Datacenter networks: multipath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90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676C6C-99D3-E94F-8614-CFFFFFFF6668}"/>
              </a:ext>
            </a:extLst>
          </p:cNvPr>
          <p:cNvGrpSpPr/>
          <p:nvPr/>
        </p:nvGrpSpPr>
        <p:grpSpPr>
          <a:xfrm>
            <a:off x="1358152" y="2378040"/>
            <a:ext cx="9601201" cy="4184782"/>
            <a:chOff x="1344706" y="2006080"/>
            <a:chExt cx="6858000" cy="2801542"/>
          </a:xfrm>
        </p:grpSpPr>
        <p:pic>
          <p:nvPicPr>
            <p:cNvPr id="1085" name="Picture 1084">
              <a:extLst>
                <a:ext uri="{FF2B5EF4-FFF2-40B4-BE49-F238E27FC236}">
                  <a16:creationId xmlns:a16="http://schemas.microsoft.com/office/drawing/2014/main" id="{5618E92C-81D8-1040-9655-EC5EAAD626C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344706" y="2006080"/>
              <a:ext cx="6858000" cy="2774098"/>
            </a:xfrm>
            <a:prstGeom prst="rect">
              <a:avLst/>
            </a:prstGeom>
          </p:spPr>
        </p:pic>
        <p:sp>
          <p:nvSpPr>
            <p:cNvPr id="1086" name="Rectangle 1085">
              <a:extLst>
                <a:ext uri="{FF2B5EF4-FFF2-40B4-BE49-F238E27FC236}">
                  <a16:creationId xmlns:a16="http://schemas.microsoft.com/office/drawing/2014/main" id="{32E95733-C2FE-5948-A08C-37DDCBF4AC0E}"/>
                </a:ext>
              </a:extLst>
            </p:cNvPr>
            <p:cNvSpPr/>
            <p:nvPr/>
          </p:nvSpPr>
          <p:spPr>
            <a:xfrm>
              <a:off x="1562964" y="3208452"/>
              <a:ext cx="5345622" cy="226432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087" name="Group 1086">
              <a:extLst>
                <a:ext uri="{FF2B5EF4-FFF2-40B4-BE49-F238E27FC236}">
                  <a16:creationId xmlns:a16="http://schemas.microsoft.com/office/drawing/2014/main" id="{E39D5CA4-4D85-F04D-A7CD-BE5091180B97}"/>
                </a:ext>
              </a:extLst>
            </p:cNvPr>
            <p:cNvGrpSpPr/>
            <p:nvPr/>
          </p:nvGrpSpPr>
          <p:grpSpPr>
            <a:xfrm>
              <a:off x="1707882" y="3208452"/>
              <a:ext cx="1877813" cy="232782"/>
              <a:chOff x="430412" y="3248793"/>
              <a:chExt cx="1877813" cy="232782"/>
            </a:xfrm>
          </p:grpSpPr>
          <p:cxnSp>
            <p:nvCxnSpPr>
              <p:cNvPr id="1088" name="Straight Connector 1087">
                <a:extLst>
                  <a:ext uri="{FF2B5EF4-FFF2-40B4-BE49-F238E27FC236}">
                    <a16:creationId xmlns:a16="http://schemas.microsoft.com/office/drawing/2014/main" id="{53072383-1FD9-A244-9F75-1C7F9CD25EED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9" name="Straight Connector 1088">
                <a:extLst>
                  <a:ext uri="{FF2B5EF4-FFF2-40B4-BE49-F238E27FC236}">
                    <a16:creationId xmlns:a16="http://schemas.microsoft.com/office/drawing/2014/main" id="{C5DE51E2-D55A-A045-902A-0AB333FFE7D8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0" name="Straight Connector 1089">
                <a:extLst>
                  <a:ext uri="{FF2B5EF4-FFF2-40B4-BE49-F238E27FC236}">
                    <a16:creationId xmlns:a16="http://schemas.microsoft.com/office/drawing/2014/main" id="{3D055A99-5CE0-7F47-8650-A29C46351B5F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1" name="Straight Connector 1090">
                <a:extLst>
                  <a:ext uri="{FF2B5EF4-FFF2-40B4-BE49-F238E27FC236}">
                    <a16:creationId xmlns:a16="http://schemas.microsoft.com/office/drawing/2014/main" id="{A874A480-BA95-EC4B-9AF3-C188C613318E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2" name="Group 1091">
              <a:extLst>
                <a:ext uri="{FF2B5EF4-FFF2-40B4-BE49-F238E27FC236}">
                  <a16:creationId xmlns:a16="http://schemas.microsoft.com/office/drawing/2014/main" id="{688F9786-0317-CD4F-BBD8-537073F6D377}"/>
                </a:ext>
              </a:extLst>
            </p:cNvPr>
            <p:cNvGrpSpPr/>
            <p:nvPr/>
          </p:nvGrpSpPr>
          <p:grpSpPr>
            <a:xfrm>
              <a:off x="3101707" y="3208452"/>
              <a:ext cx="1877813" cy="232782"/>
              <a:chOff x="430412" y="3248793"/>
              <a:chExt cx="1877813" cy="232782"/>
            </a:xfrm>
          </p:grpSpPr>
          <p:cxnSp>
            <p:nvCxnSpPr>
              <p:cNvPr id="1093" name="Straight Connector 1092">
                <a:extLst>
                  <a:ext uri="{FF2B5EF4-FFF2-40B4-BE49-F238E27FC236}">
                    <a16:creationId xmlns:a16="http://schemas.microsoft.com/office/drawing/2014/main" id="{BC584115-7C45-8D4D-B45E-2AD3F8E27492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4" name="Straight Connector 1093">
                <a:extLst>
                  <a:ext uri="{FF2B5EF4-FFF2-40B4-BE49-F238E27FC236}">
                    <a16:creationId xmlns:a16="http://schemas.microsoft.com/office/drawing/2014/main" id="{64DC0524-6FC9-1043-ADCA-E4319F1AAC75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5" name="Straight Connector 1094">
                <a:extLst>
                  <a:ext uri="{FF2B5EF4-FFF2-40B4-BE49-F238E27FC236}">
                    <a16:creationId xmlns:a16="http://schemas.microsoft.com/office/drawing/2014/main" id="{1381748D-B781-5343-A96D-25F97BAD81F6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6" name="Straight Connector 1095">
                <a:extLst>
                  <a:ext uri="{FF2B5EF4-FFF2-40B4-BE49-F238E27FC236}">
                    <a16:creationId xmlns:a16="http://schemas.microsoft.com/office/drawing/2014/main" id="{53FA8EF5-AC95-D546-91DA-9C34481F6F70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3B14F078-202D-9A49-AD8F-33A4E05A155F}"/>
                </a:ext>
              </a:extLst>
            </p:cNvPr>
            <p:cNvGrpSpPr/>
            <p:nvPr/>
          </p:nvGrpSpPr>
          <p:grpSpPr>
            <a:xfrm>
              <a:off x="4495532" y="3211627"/>
              <a:ext cx="1877813" cy="232782"/>
              <a:chOff x="430412" y="3248793"/>
              <a:chExt cx="1877813" cy="232782"/>
            </a:xfrm>
          </p:grpSpPr>
          <p:cxnSp>
            <p:nvCxnSpPr>
              <p:cNvPr id="1098" name="Straight Connector 1097">
                <a:extLst>
                  <a:ext uri="{FF2B5EF4-FFF2-40B4-BE49-F238E27FC236}">
                    <a16:creationId xmlns:a16="http://schemas.microsoft.com/office/drawing/2014/main" id="{DBA8168B-A82F-3E49-BA3A-5EB26FCD81FF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Straight Connector 1098">
                <a:extLst>
                  <a:ext uri="{FF2B5EF4-FFF2-40B4-BE49-F238E27FC236}">
                    <a16:creationId xmlns:a16="http://schemas.microsoft.com/office/drawing/2014/main" id="{3FAAB0BF-791B-884D-8079-DDCFFF87F3C0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0" name="Straight Connector 1099">
                <a:extLst>
                  <a:ext uri="{FF2B5EF4-FFF2-40B4-BE49-F238E27FC236}">
                    <a16:creationId xmlns:a16="http://schemas.microsoft.com/office/drawing/2014/main" id="{AF753C76-1494-1A4A-920B-B3F363531D8B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Straight Connector 1100">
                <a:extLst>
                  <a:ext uri="{FF2B5EF4-FFF2-40B4-BE49-F238E27FC236}">
                    <a16:creationId xmlns:a16="http://schemas.microsoft.com/office/drawing/2014/main" id="{D4683DFF-A698-344F-A1BA-D50F109E4E7B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2" name="Group 1101">
              <a:extLst>
                <a:ext uri="{FF2B5EF4-FFF2-40B4-BE49-F238E27FC236}">
                  <a16:creationId xmlns:a16="http://schemas.microsoft.com/office/drawing/2014/main" id="{AAAB2B62-EC06-B648-A168-2DF9934D2AAD}"/>
                </a:ext>
              </a:extLst>
            </p:cNvPr>
            <p:cNvGrpSpPr/>
            <p:nvPr/>
          </p:nvGrpSpPr>
          <p:grpSpPr>
            <a:xfrm>
              <a:off x="1612076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03" name="Straight Connector 1102">
                <a:extLst>
                  <a:ext uri="{FF2B5EF4-FFF2-40B4-BE49-F238E27FC236}">
                    <a16:creationId xmlns:a16="http://schemas.microsoft.com/office/drawing/2014/main" id="{BDA0C5C4-CB61-F742-9C55-87F470D957AF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4" name="Straight Connector 1103">
                <a:extLst>
                  <a:ext uri="{FF2B5EF4-FFF2-40B4-BE49-F238E27FC236}">
                    <a16:creationId xmlns:a16="http://schemas.microsoft.com/office/drawing/2014/main" id="{00322102-FA77-9047-82EB-1ED7B34593CB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5" name="Straight Connector 1104">
                <a:extLst>
                  <a:ext uri="{FF2B5EF4-FFF2-40B4-BE49-F238E27FC236}">
                    <a16:creationId xmlns:a16="http://schemas.microsoft.com/office/drawing/2014/main" id="{8EE540A3-C5BF-1F44-9523-31F2A1479D6F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6" name="Straight Connector 1105">
                <a:extLst>
                  <a:ext uri="{FF2B5EF4-FFF2-40B4-BE49-F238E27FC236}">
                    <a16:creationId xmlns:a16="http://schemas.microsoft.com/office/drawing/2014/main" id="{DBDE143A-02F9-7D45-9474-B0CF59B9F127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7" name="Group 1106">
              <a:extLst>
                <a:ext uri="{FF2B5EF4-FFF2-40B4-BE49-F238E27FC236}">
                  <a16:creationId xmlns:a16="http://schemas.microsoft.com/office/drawing/2014/main" id="{3AD085FC-E76E-F74C-8FFA-C373E292FE90}"/>
                </a:ext>
              </a:extLst>
            </p:cNvPr>
            <p:cNvGrpSpPr/>
            <p:nvPr/>
          </p:nvGrpSpPr>
          <p:grpSpPr>
            <a:xfrm>
              <a:off x="3019745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08" name="Straight Connector 1107">
                <a:extLst>
                  <a:ext uri="{FF2B5EF4-FFF2-40B4-BE49-F238E27FC236}">
                    <a16:creationId xmlns:a16="http://schemas.microsoft.com/office/drawing/2014/main" id="{B5EACDDA-3A7E-B546-8656-730C6CA54FC5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9" name="Straight Connector 1108">
                <a:extLst>
                  <a:ext uri="{FF2B5EF4-FFF2-40B4-BE49-F238E27FC236}">
                    <a16:creationId xmlns:a16="http://schemas.microsoft.com/office/drawing/2014/main" id="{EF98ECF3-A429-264D-B93F-945ECEF2BBBC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0" name="Straight Connector 1109">
                <a:extLst>
                  <a:ext uri="{FF2B5EF4-FFF2-40B4-BE49-F238E27FC236}">
                    <a16:creationId xmlns:a16="http://schemas.microsoft.com/office/drawing/2014/main" id="{72DCB234-4313-9E45-B75F-93D2E13BAEAC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1" name="Straight Connector 1110">
                <a:extLst>
                  <a:ext uri="{FF2B5EF4-FFF2-40B4-BE49-F238E27FC236}">
                    <a16:creationId xmlns:a16="http://schemas.microsoft.com/office/drawing/2014/main" id="{6DE705A4-46EE-2C49-A8F0-C1DA7D89678A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2" name="Group 1111">
              <a:extLst>
                <a:ext uri="{FF2B5EF4-FFF2-40B4-BE49-F238E27FC236}">
                  <a16:creationId xmlns:a16="http://schemas.microsoft.com/office/drawing/2014/main" id="{76C756D9-7E0F-C048-8CC1-EB7B6C4B5147}"/>
                </a:ext>
              </a:extLst>
            </p:cNvPr>
            <p:cNvGrpSpPr/>
            <p:nvPr/>
          </p:nvGrpSpPr>
          <p:grpSpPr>
            <a:xfrm>
              <a:off x="4427414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13" name="Straight Connector 1112">
                <a:extLst>
                  <a:ext uri="{FF2B5EF4-FFF2-40B4-BE49-F238E27FC236}">
                    <a16:creationId xmlns:a16="http://schemas.microsoft.com/office/drawing/2014/main" id="{D38DD459-6135-E647-9888-24FCA1617739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Straight Connector 1113">
                <a:extLst>
                  <a:ext uri="{FF2B5EF4-FFF2-40B4-BE49-F238E27FC236}">
                    <a16:creationId xmlns:a16="http://schemas.microsoft.com/office/drawing/2014/main" id="{FA8047E8-871F-1640-A7C8-5F21EDBDC93B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Straight Connector 1114">
                <a:extLst>
                  <a:ext uri="{FF2B5EF4-FFF2-40B4-BE49-F238E27FC236}">
                    <a16:creationId xmlns:a16="http://schemas.microsoft.com/office/drawing/2014/main" id="{E5BEA3D9-5FD5-2744-8966-A46D0165DDE8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6" name="Straight Connector 1115">
                <a:extLst>
                  <a:ext uri="{FF2B5EF4-FFF2-40B4-BE49-F238E27FC236}">
                    <a16:creationId xmlns:a16="http://schemas.microsoft.com/office/drawing/2014/main" id="{A5C1C420-DEF4-5549-9612-E5BD5118036F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7" name="Group 1116">
              <a:extLst>
                <a:ext uri="{FF2B5EF4-FFF2-40B4-BE49-F238E27FC236}">
                  <a16:creationId xmlns:a16="http://schemas.microsoft.com/office/drawing/2014/main" id="{D74276F9-F127-8949-8EB9-EEB63A8CC303}"/>
                </a:ext>
              </a:extLst>
            </p:cNvPr>
            <p:cNvGrpSpPr/>
            <p:nvPr/>
          </p:nvGrpSpPr>
          <p:grpSpPr>
            <a:xfrm>
              <a:off x="5835083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DBCE70ED-B5B8-8C4D-8C9B-2904BC36C076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1FF8D5D8-2BE6-B542-8677-EDE387E77DAF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4B2037D0-D88D-0647-8A43-081EB94230D7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1" name="Straight Connector 1120">
                <a:extLst>
                  <a:ext uri="{FF2B5EF4-FFF2-40B4-BE49-F238E27FC236}">
                    <a16:creationId xmlns:a16="http://schemas.microsoft.com/office/drawing/2014/main" id="{6F201ECA-0229-304C-BDF8-DB08DCE0E7A0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27CF7771-DFC6-EA45-B4B7-03EBC7E837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38095" y="3208452"/>
              <a:ext cx="3938756" cy="2261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8E0EC3C3-180A-E94E-A2B6-1AB4D834E6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03840" y="3208452"/>
              <a:ext cx="4173610" cy="2261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Straight Connector 1123">
              <a:extLst>
                <a:ext uri="{FF2B5EF4-FFF2-40B4-BE49-F238E27FC236}">
                  <a16:creationId xmlns:a16="http://schemas.microsoft.com/office/drawing/2014/main" id="{B7ADC323-716A-0D45-BA1C-17D906A567A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63497" y="3208452"/>
              <a:ext cx="4839817" cy="23595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FAB9E5B0-7046-1743-89B1-DB2F0EF2AD6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36799" y="3211627"/>
              <a:ext cx="4507481" cy="226432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TextBox 1125">
              <a:extLst>
                <a:ext uri="{FF2B5EF4-FFF2-40B4-BE49-F238E27FC236}">
                  <a16:creationId xmlns:a16="http://schemas.microsoft.com/office/drawing/2014/main" id="{D2AF41A9-B325-C146-BCA2-23CB3453EE7D}"/>
                </a:ext>
              </a:extLst>
            </p:cNvPr>
            <p:cNvSpPr txBox="1"/>
            <p:nvPr/>
          </p:nvSpPr>
          <p:spPr>
            <a:xfrm>
              <a:off x="4400143" y="4218034"/>
              <a:ext cx="243163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/>
                <a:t>9</a:t>
              </a:r>
            </a:p>
          </p:txBody>
        </p:sp>
        <p:sp>
          <p:nvSpPr>
            <p:cNvPr id="1127" name="TextBox 1126">
              <a:extLst>
                <a:ext uri="{FF2B5EF4-FFF2-40B4-BE49-F238E27FC236}">
                  <a16:creationId xmlns:a16="http://schemas.microsoft.com/office/drawing/2014/main" id="{8C832824-640F-1043-B9F7-1D4A35FF7E17}"/>
                </a:ext>
              </a:extLst>
            </p:cNvPr>
            <p:cNvSpPr txBox="1"/>
            <p:nvPr/>
          </p:nvSpPr>
          <p:spPr>
            <a:xfrm>
              <a:off x="4715567" y="4218848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/>
                <a:t>10</a:t>
              </a:r>
            </a:p>
          </p:txBody>
        </p:sp>
        <p:sp>
          <p:nvSpPr>
            <p:cNvPr id="1128" name="TextBox 1127">
              <a:extLst>
                <a:ext uri="{FF2B5EF4-FFF2-40B4-BE49-F238E27FC236}">
                  <a16:creationId xmlns:a16="http://schemas.microsoft.com/office/drawing/2014/main" id="{D857028C-D83D-0A4E-966E-6C30BA37E354}"/>
                </a:ext>
              </a:extLst>
            </p:cNvPr>
            <p:cNvSpPr txBox="1"/>
            <p:nvPr/>
          </p:nvSpPr>
          <p:spPr>
            <a:xfrm>
              <a:off x="5068973" y="4220999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/>
                <a:t>11</a:t>
              </a:r>
            </a:p>
          </p:txBody>
        </p:sp>
        <p:sp>
          <p:nvSpPr>
            <p:cNvPr id="1129" name="TextBox 1128">
              <a:extLst>
                <a:ext uri="{FF2B5EF4-FFF2-40B4-BE49-F238E27FC236}">
                  <a16:creationId xmlns:a16="http://schemas.microsoft.com/office/drawing/2014/main" id="{DFFA4DEE-0889-FE4C-87D8-B81307BE66F2}"/>
                </a:ext>
              </a:extLst>
            </p:cNvPr>
            <p:cNvSpPr txBox="1"/>
            <p:nvPr/>
          </p:nvSpPr>
          <p:spPr>
            <a:xfrm>
              <a:off x="5433769" y="4217456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/>
                <a:t>12</a:t>
              </a:r>
            </a:p>
          </p:txBody>
        </p:sp>
        <p:sp>
          <p:nvSpPr>
            <p:cNvPr id="1130" name="TextBox 1129">
              <a:extLst>
                <a:ext uri="{FF2B5EF4-FFF2-40B4-BE49-F238E27FC236}">
                  <a16:creationId xmlns:a16="http://schemas.microsoft.com/office/drawing/2014/main" id="{8BD4198E-AC20-F248-8C7C-298F93154207}"/>
                </a:ext>
              </a:extLst>
            </p:cNvPr>
            <p:cNvSpPr txBox="1"/>
            <p:nvPr/>
          </p:nvSpPr>
          <p:spPr>
            <a:xfrm>
              <a:off x="5792870" y="4213911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/>
                <a:t>13</a:t>
              </a:r>
            </a:p>
          </p:txBody>
        </p:sp>
        <p:sp>
          <p:nvSpPr>
            <p:cNvPr id="1131" name="TextBox 1130">
              <a:extLst>
                <a:ext uri="{FF2B5EF4-FFF2-40B4-BE49-F238E27FC236}">
                  <a16:creationId xmlns:a16="http://schemas.microsoft.com/office/drawing/2014/main" id="{562C2E14-D055-D644-8850-3E4417D181EF}"/>
                </a:ext>
              </a:extLst>
            </p:cNvPr>
            <p:cNvSpPr txBox="1"/>
            <p:nvPr/>
          </p:nvSpPr>
          <p:spPr>
            <a:xfrm>
              <a:off x="6151971" y="4216061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/>
                <a:t>14</a:t>
              </a:r>
            </a:p>
          </p:txBody>
        </p:sp>
        <p:sp>
          <p:nvSpPr>
            <p:cNvPr id="1132" name="TextBox 1131">
              <a:extLst>
                <a:ext uri="{FF2B5EF4-FFF2-40B4-BE49-F238E27FC236}">
                  <a16:creationId xmlns:a16="http://schemas.microsoft.com/office/drawing/2014/main" id="{15386104-1206-5E44-9A26-6A7C06DD04A6}"/>
                </a:ext>
              </a:extLst>
            </p:cNvPr>
            <p:cNvSpPr txBox="1"/>
            <p:nvPr/>
          </p:nvSpPr>
          <p:spPr>
            <a:xfrm>
              <a:off x="6511072" y="4212518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/>
                <a:t>15</a:t>
              </a:r>
            </a:p>
          </p:txBody>
        </p:sp>
        <p:sp>
          <p:nvSpPr>
            <p:cNvPr id="1133" name="TextBox 1132">
              <a:extLst>
                <a:ext uri="{FF2B5EF4-FFF2-40B4-BE49-F238E27FC236}">
                  <a16:creationId xmlns:a16="http://schemas.microsoft.com/office/drawing/2014/main" id="{62103A26-B517-644D-B539-988991BAAD8F}"/>
                </a:ext>
              </a:extLst>
            </p:cNvPr>
            <p:cNvSpPr txBox="1"/>
            <p:nvPr/>
          </p:nvSpPr>
          <p:spPr>
            <a:xfrm>
              <a:off x="6858783" y="4208974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/>
                <a:t>16</a:t>
              </a:r>
            </a:p>
          </p:txBody>
        </p:sp>
        <p:sp>
          <p:nvSpPr>
            <p:cNvPr id="1136" name="TextBox 1135">
              <a:extLst>
                <a:ext uri="{FF2B5EF4-FFF2-40B4-BE49-F238E27FC236}">
                  <a16:creationId xmlns:a16="http://schemas.microsoft.com/office/drawing/2014/main" id="{5F4505F7-BBD1-9F43-923F-76ECBECD7B33}"/>
                </a:ext>
              </a:extLst>
            </p:cNvPr>
            <p:cNvSpPr txBox="1"/>
            <p:nvPr/>
          </p:nvSpPr>
          <p:spPr>
            <a:xfrm>
              <a:off x="1517707" y="4498556"/>
              <a:ext cx="5921569" cy="309066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r>
                <a:rPr lang="en-US" sz="2400"/>
                <a:t>two </a:t>
              </a:r>
              <a:r>
                <a:rPr lang="en-US" sz="2400">
                  <a:solidFill>
                    <a:srgbClr val="C00000"/>
                  </a:solidFill>
                </a:rPr>
                <a:t>disjoint</a:t>
              </a:r>
              <a:r>
                <a:rPr lang="en-US" sz="2400"/>
                <a:t> paths highlighted between racks 1 and 11</a:t>
              </a:r>
            </a:p>
          </p:txBody>
        </p:sp>
        <p:sp>
          <p:nvSpPr>
            <p:cNvPr id="1134" name="Freeform 1133">
              <a:extLst>
                <a:ext uri="{FF2B5EF4-FFF2-40B4-BE49-F238E27FC236}">
                  <a16:creationId xmlns:a16="http://schemas.microsoft.com/office/drawing/2014/main" id="{45A9891D-A557-E54C-91F6-288272F5BD99}"/>
                </a:ext>
              </a:extLst>
            </p:cNvPr>
            <p:cNvSpPr/>
            <p:nvPr/>
          </p:nvSpPr>
          <p:spPr>
            <a:xfrm>
              <a:off x="1624856" y="2465450"/>
              <a:ext cx="3485236" cy="973841"/>
            </a:xfrm>
            <a:custGeom>
              <a:avLst/>
              <a:gdLst>
                <a:gd name="connsiteX0" fmla="*/ 0 w 3519405"/>
                <a:gd name="connsiteY0" fmla="*/ 928282 h 945367"/>
                <a:gd name="connsiteX1" fmla="*/ 615041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54905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592262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33977 h 951062"/>
                <a:gd name="connsiteX1" fmla="*/ 603651 w 3519405"/>
                <a:gd name="connsiteY1" fmla="*/ 73465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485236"/>
                <a:gd name="connsiteY0" fmla="*/ 951062 h 951062"/>
                <a:gd name="connsiteX1" fmla="*/ 569482 w 3485236"/>
                <a:gd name="connsiteY1" fmla="*/ 734653 h 951062"/>
                <a:gd name="connsiteX2" fmla="*/ 541009 w 3485236"/>
                <a:gd name="connsiteY2" fmla="*/ 5695 h 951062"/>
                <a:gd name="connsiteX3" fmla="*/ 603652 w 3485236"/>
                <a:gd name="connsiteY3" fmla="*/ 0 h 951062"/>
                <a:gd name="connsiteX4" fmla="*/ 3183411 w 3485236"/>
                <a:gd name="connsiteY4" fmla="*/ 592278 h 951062"/>
                <a:gd name="connsiteX5" fmla="*/ 3468152 w 3485236"/>
                <a:gd name="connsiteY5" fmla="*/ 711873 h 951062"/>
                <a:gd name="connsiteX6" fmla="*/ 3485236 w 3485236"/>
                <a:gd name="connsiteY6" fmla="*/ 951062 h 951062"/>
                <a:gd name="connsiteX0" fmla="*/ 0 w 3485236"/>
                <a:gd name="connsiteY0" fmla="*/ 945367 h 945367"/>
                <a:gd name="connsiteX1" fmla="*/ 569482 w 3485236"/>
                <a:gd name="connsiteY1" fmla="*/ 728958 h 945367"/>
                <a:gd name="connsiteX2" fmla="*/ 541009 w 3485236"/>
                <a:gd name="connsiteY2" fmla="*/ 0 h 945367"/>
                <a:gd name="connsiteX3" fmla="*/ 3183411 w 3485236"/>
                <a:gd name="connsiteY3" fmla="*/ 586583 h 945367"/>
                <a:gd name="connsiteX4" fmla="*/ 3468152 w 3485236"/>
                <a:gd name="connsiteY4" fmla="*/ 706178 h 945367"/>
                <a:gd name="connsiteX5" fmla="*/ 3485236 w 3485236"/>
                <a:gd name="connsiteY5" fmla="*/ 945367 h 945367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183411 w 3485236"/>
                <a:gd name="connsiteY3" fmla="*/ 66061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211885 w 3485236"/>
                <a:gd name="connsiteY3" fmla="*/ 61505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973841 h 973841"/>
                <a:gd name="connsiteX1" fmla="*/ 569482 w 3485236"/>
                <a:gd name="connsiteY1" fmla="*/ 757432 h 973841"/>
                <a:gd name="connsiteX2" fmla="*/ 569483 w 3485236"/>
                <a:gd name="connsiteY2" fmla="*/ 0 h 973841"/>
                <a:gd name="connsiteX3" fmla="*/ 3211885 w 3485236"/>
                <a:gd name="connsiteY3" fmla="*/ 569497 h 973841"/>
                <a:gd name="connsiteX4" fmla="*/ 3468152 w 3485236"/>
                <a:gd name="connsiteY4" fmla="*/ 734652 h 973841"/>
                <a:gd name="connsiteX5" fmla="*/ 3485236 w 3485236"/>
                <a:gd name="connsiteY5" fmla="*/ 973841 h 97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236" h="973841">
                  <a:moveTo>
                    <a:pt x="0" y="973841"/>
                  </a:moveTo>
                  <a:lnTo>
                    <a:pt x="569482" y="757432"/>
                  </a:lnTo>
                  <a:cubicBezTo>
                    <a:pt x="569482" y="504955"/>
                    <a:pt x="569483" y="252477"/>
                    <a:pt x="569483" y="0"/>
                  </a:cubicBezTo>
                  <a:lnTo>
                    <a:pt x="3211885" y="569497"/>
                  </a:lnTo>
                  <a:lnTo>
                    <a:pt x="3468152" y="734652"/>
                  </a:lnTo>
                  <a:lnTo>
                    <a:pt x="3485236" y="973841"/>
                  </a:lnTo>
                </a:path>
              </a:pathLst>
            </a:custGeom>
            <a:ln w="44450">
              <a:solidFill>
                <a:srgbClr val="C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Freeform 1134">
              <a:extLst>
                <a:ext uri="{FF2B5EF4-FFF2-40B4-BE49-F238E27FC236}">
                  <a16:creationId xmlns:a16="http://schemas.microsoft.com/office/drawing/2014/main" id="{50FBB60B-7C4C-8D49-B2DB-B85E835FD61D}"/>
                </a:ext>
              </a:extLst>
            </p:cNvPr>
            <p:cNvSpPr/>
            <p:nvPr/>
          </p:nvSpPr>
          <p:spPr>
            <a:xfrm>
              <a:off x="1715628" y="2483588"/>
              <a:ext cx="4584339" cy="973842"/>
            </a:xfrm>
            <a:custGeom>
              <a:avLst/>
              <a:gdLst>
                <a:gd name="connsiteX0" fmla="*/ 0 w 3519405"/>
                <a:gd name="connsiteY0" fmla="*/ 928282 h 945367"/>
                <a:gd name="connsiteX1" fmla="*/ 615041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54905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592262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33977 h 951062"/>
                <a:gd name="connsiteX1" fmla="*/ 603651 w 3519405"/>
                <a:gd name="connsiteY1" fmla="*/ 73465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485236"/>
                <a:gd name="connsiteY0" fmla="*/ 951062 h 951062"/>
                <a:gd name="connsiteX1" fmla="*/ 569482 w 3485236"/>
                <a:gd name="connsiteY1" fmla="*/ 734653 h 951062"/>
                <a:gd name="connsiteX2" fmla="*/ 541009 w 3485236"/>
                <a:gd name="connsiteY2" fmla="*/ 5695 h 951062"/>
                <a:gd name="connsiteX3" fmla="*/ 603652 w 3485236"/>
                <a:gd name="connsiteY3" fmla="*/ 0 h 951062"/>
                <a:gd name="connsiteX4" fmla="*/ 3183411 w 3485236"/>
                <a:gd name="connsiteY4" fmla="*/ 592278 h 951062"/>
                <a:gd name="connsiteX5" fmla="*/ 3468152 w 3485236"/>
                <a:gd name="connsiteY5" fmla="*/ 711873 h 951062"/>
                <a:gd name="connsiteX6" fmla="*/ 3485236 w 3485236"/>
                <a:gd name="connsiteY6" fmla="*/ 951062 h 951062"/>
                <a:gd name="connsiteX0" fmla="*/ 0 w 3485236"/>
                <a:gd name="connsiteY0" fmla="*/ 945367 h 945367"/>
                <a:gd name="connsiteX1" fmla="*/ 569482 w 3485236"/>
                <a:gd name="connsiteY1" fmla="*/ 728958 h 945367"/>
                <a:gd name="connsiteX2" fmla="*/ 541009 w 3485236"/>
                <a:gd name="connsiteY2" fmla="*/ 0 h 945367"/>
                <a:gd name="connsiteX3" fmla="*/ 3183411 w 3485236"/>
                <a:gd name="connsiteY3" fmla="*/ 586583 h 945367"/>
                <a:gd name="connsiteX4" fmla="*/ 3468152 w 3485236"/>
                <a:gd name="connsiteY4" fmla="*/ 706178 h 945367"/>
                <a:gd name="connsiteX5" fmla="*/ 3485236 w 3485236"/>
                <a:gd name="connsiteY5" fmla="*/ 945367 h 945367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183411 w 3485236"/>
                <a:gd name="connsiteY3" fmla="*/ 66061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211885 w 3485236"/>
                <a:gd name="connsiteY3" fmla="*/ 61505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973841 h 973841"/>
                <a:gd name="connsiteX1" fmla="*/ 569482 w 3485236"/>
                <a:gd name="connsiteY1" fmla="*/ 757432 h 973841"/>
                <a:gd name="connsiteX2" fmla="*/ 569483 w 3485236"/>
                <a:gd name="connsiteY2" fmla="*/ 0 h 973841"/>
                <a:gd name="connsiteX3" fmla="*/ 3211885 w 3485236"/>
                <a:gd name="connsiteY3" fmla="*/ 569497 h 973841"/>
                <a:gd name="connsiteX4" fmla="*/ 3468152 w 3485236"/>
                <a:gd name="connsiteY4" fmla="*/ 734652 h 973841"/>
                <a:gd name="connsiteX5" fmla="*/ 3485236 w 3485236"/>
                <a:gd name="connsiteY5" fmla="*/ 973841 h 973841"/>
                <a:gd name="connsiteX0" fmla="*/ 0 w 4789352"/>
                <a:gd name="connsiteY0" fmla="*/ 1082046 h 1082046"/>
                <a:gd name="connsiteX1" fmla="*/ 1873598 w 4789352"/>
                <a:gd name="connsiteY1" fmla="*/ 757432 h 1082046"/>
                <a:gd name="connsiteX2" fmla="*/ 1873599 w 4789352"/>
                <a:gd name="connsiteY2" fmla="*/ 0 h 1082046"/>
                <a:gd name="connsiteX3" fmla="*/ 4516001 w 4789352"/>
                <a:gd name="connsiteY3" fmla="*/ 569497 h 1082046"/>
                <a:gd name="connsiteX4" fmla="*/ 4772268 w 4789352"/>
                <a:gd name="connsiteY4" fmla="*/ 734652 h 1082046"/>
                <a:gd name="connsiteX5" fmla="*/ 4789352 w 4789352"/>
                <a:gd name="connsiteY5" fmla="*/ 973841 h 1082046"/>
                <a:gd name="connsiteX0" fmla="*/ 0 w 4789352"/>
                <a:gd name="connsiteY0" fmla="*/ 973842 h 973842"/>
                <a:gd name="connsiteX1" fmla="*/ 1873598 w 4789352"/>
                <a:gd name="connsiteY1" fmla="*/ 649228 h 973842"/>
                <a:gd name="connsiteX2" fmla="*/ 1884989 w 4789352"/>
                <a:gd name="connsiteY2" fmla="*/ 0 h 973842"/>
                <a:gd name="connsiteX3" fmla="*/ 4516001 w 4789352"/>
                <a:gd name="connsiteY3" fmla="*/ 461293 h 973842"/>
                <a:gd name="connsiteX4" fmla="*/ 4772268 w 4789352"/>
                <a:gd name="connsiteY4" fmla="*/ 626448 h 973842"/>
                <a:gd name="connsiteX5" fmla="*/ 4789352 w 4789352"/>
                <a:gd name="connsiteY5" fmla="*/ 865637 h 973842"/>
                <a:gd name="connsiteX0" fmla="*/ 0 w 4772268"/>
                <a:gd name="connsiteY0" fmla="*/ 973842 h 973842"/>
                <a:gd name="connsiteX1" fmla="*/ 1873598 w 4772268"/>
                <a:gd name="connsiteY1" fmla="*/ 649228 h 973842"/>
                <a:gd name="connsiteX2" fmla="*/ 1884989 w 4772268"/>
                <a:gd name="connsiteY2" fmla="*/ 0 h 973842"/>
                <a:gd name="connsiteX3" fmla="*/ 4516001 w 4772268"/>
                <a:gd name="connsiteY3" fmla="*/ 461293 h 973842"/>
                <a:gd name="connsiteX4" fmla="*/ 4772268 w 4772268"/>
                <a:gd name="connsiteY4" fmla="*/ 626448 h 973842"/>
                <a:gd name="connsiteX5" fmla="*/ 3451066 w 4772268"/>
                <a:gd name="connsiteY5" fmla="*/ 939672 h 973842"/>
                <a:gd name="connsiteX0" fmla="*/ 0 w 4584339"/>
                <a:gd name="connsiteY0" fmla="*/ 973842 h 973842"/>
                <a:gd name="connsiteX1" fmla="*/ 1873598 w 4584339"/>
                <a:gd name="connsiteY1" fmla="*/ 649228 h 973842"/>
                <a:gd name="connsiteX2" fmla="*/ 1884989 w 4584339"/>
                <a:gd name="connsiteY2" fmla="*/ 0 h 973842"/>
                <a:gd name="connsiteX3" fmla="*/ 4516001 w 4584339"/>
                <a:gd name="connsiteY3" fmla="*/ 461293 h 973842"/>
                <a:gd name="connsiteX4" fmla="*/ 4584339 w 4584339"/>
                <a:gd name="connsiteY4" fmla="*/ 728958 h 973842"/>
                <a:gd name="connsiteX5" fmla="*/ 3451066 w 4584339"/>
                <a:gd name="connsiteY5" fmla="*/ 939672 h 973842"/>
                <a:gd name="connsiteX0" fmla="*/ 0 w 4624203"/>
                <a:gd name="connsiteY0" fmla="*/ 973842 h 973842"/>
                <a:gd name="connsiteX1" fmla="*/ 1873598 w 4624203"/>
                <a:gd name="connsiteY1" fmla="*/ 649228 h 973842"/>
                <a:gd name="connsiteX2" fmla="*/ 1884989 w 4624203"/>
                <a:gd name="connsiteY2" fmla="*/ 0 h 973842"/>
                <a:gd name="connsiteX3" fmla="*/ 4624203 w 4624203"/>
                <a:gd name="connsiteY3" fmla="*/ 580887 h 973842"/>
                <a:gd name="connsiteX4" fmla="*/ 4584339 w 4624203"/>
                <a:gd name="connsiteY4" fmla="*/ 728958 h 973842"/>
                <a:gd name="connsiteX5" fmla="*/ 3451066 w 4624203"/>
                <a:gd name="connsiteY5" fmla="*/ 939672 h 973842"/>
                <a:gd name="connsiteX0" fmla="*/ 0 w 4584339"/>
                <a:gd name="connsiteY0" fmla="*/ 973842 h 973842"/>
                <a:gd name="connsiteX1" fmla="*/ 1873598 w 4584339"/>
                <a:gd name="connsiteY1" fmla="*/ 649228 h 973842"/>
                <a:gd name="connsiteX2" fmla="*/ 1884989 w 4584339"/>
                <a:gd name="connsiteY2" fmla="*/ 0 h 973842"/>
                <a:gd name="connsiteX3" fmla="*/ 4572949 w 4584339"/>
                <a:gd name="connsiteY3" fmla="*/ 569497 h 973842"/>
                <a:gd name="connsiteX4" fmla="*/ 4584339 w 4584339"/>
                <a:gd name="connsiteY4" fmla="*/ 728958 h 973842"/>
                <a:gd name="connsiteX5" fmla="*/ 3451066 w 4584339"/>
                <a:gd name="connsiteY5" fmla="*/ 939672 h 97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4339" h="973842">
                  <a:moveTo>
                    <a:pt x="0" y="973842"/>
                  </a:moveTo>
                  <a:lnTo>
                    <a:pt x="1873598" y="649228"/>
                  </a:lnTo>
                  <a:cubicBezTo>
                    <a:pt x="1873598" y="396751"/>
                    <a:pt x="1884989" y="252477"/>
                    <a:pt x="1884989" y="0"/>
                  </a:cubicBezTo>
                  <a:lnTo>
                    <a:pt x="4572949" y="569497"/>
                  </a:lnTo>
                  <a:lnTo>
                    <a:pt x="4584339" y="728958"/>
                  </a:lnTo>
                  <a:lnTo>
                    <a:pt x="3451066" y="939672"/>
                  </a:lnTo>
                </a:path>
              </a:pathLst>
            </a:custGeom>
            <a:ln w="539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2" name="Rectangle 6">
            <a:extLst>
              <a:ext uri="{FF2B5EF4-FFF2-40B4-BE49-F238E27FC236}">
                <a16:creationId xmlns:a16="http://schemas.microsoft.com/office/drawing/2014/main" id="{A2ACF35F-12E6-0249-AE9D-CA2089FDB3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691" y="1287837"/>
            <a:ext cx="11256309" cy="1799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 eaLnBrk="1" hangingPunct="1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i="0">
                <a:latin typeface="+mn-lt"/>
              </a:rPr>
              <a:t>rich interconnection among switches, racks:</a:t>
            </a:r>
          </a:p>
          <a:p>
            <a:pPr marL="681038" lvl="1" indent="-223838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i="0">
                <a:latin typeface="+mn-lt"/>
              </a:rPr>
              <a:t>increased throughput between racks (multiple routing paths possible)</a:t>
            </a:r>
          </a:p>
          <a:p>
            <a:pPr marL="681038" lvl="1" indent="-223838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i="0">
                <a:latin typeface="+mn-lt"/>
              </a:rPr>
              <a:t>increased reliability via redundancy</a:t>
            </a:r>
          </a:p>
          <a:p>
            <a:pPr eaLnBrk="1" hangingPunct="1">
              <a:spcBef>
                <a:spcPct val="20000"/>
              </a:spcBef>
              <a:buFont typeface="Arial" charset="0"/>
              <a:buChar char="•"/>
            </a:pPr>
            <a:endParaRPr lang="en-US" sz="3200">
              <a:latin typeface="Gill Sans MT" charset="0"/>
            </a:endParaRPr>
          </a:p>
        </p:txBody>
      </p:sp>
      <p:grpSp>
        <p:nvGrpSpPr>
          <p:cNvPr id="1145" name="Group 1144">
            <a:extLst>
              <a:ext uri="{FF2B5EF4-FFF2-40B4-BE49-F238E27FC236}">
                <a16:creationId xmlns:a16="http://schemas.microsoft.com/office/drawing/2014/main" id="{57E8F571-F3FB-C247-B74D-9BEAF145DC4B}"/>
              </a:ext>
            </a:extLst>
          </p:cNvPr>
          <p:cNvGrpSpPr/>
          <p:nvPr/>
        </p:nvGrpSpPr>
        <p:grpSpPr>
          <a:xfrm>
            <a:off x="2334159" y="2821994"/>
            <a:ext cx="610209" cy="346402"/>
            <a:chOff x="3668110" y="2448910"/>
            <a:chExt cx="3794234" cy="2165130"/>
          </a:xfrm>
        </p:grpSpPr>
        <p:sp>
          <p:nvSpPr>
            <p:cNvPr id="1147" name="Rectangle 1146">
              <a:extLst>
                <a:ext uri="{FF2B5EF4-FFF2-40B4-BE49-F238E27FC236}">
                  <a16:creationId xmlns:a16="http://schemas.microsoft.com/office/drawing/2014/main" id="{2DCAB119-FA60-1746-A6A4-B802C843B16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48" name="Freeform 1147">
              <a:extLst>
                <a:ext uri="{FF2B5EF4-FFF2-40B4-BE49-F238E27FC236}">
                  <a16:creationId xmlns:a16="http://schemas.microsoft.com/office/drawing/2014/main" id="{538FA78F-3642-194F-80F9-0A55C4F66CA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49" name="Group 1148">
              <a:extLst>
                <a:ext uri="{FF2B5EF4-FFF2-40B4-BE49-F238E27FC236}">
                  <a16:creationId xmlns:a16="http://schemas.microsoft.com/office/drawing/2014/main" id="{2DB23CBA-F0AB-2E49-A01E-510852C93BE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E19762A3-7FA7-8943-A77A-D3C527BF546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3C9AED02-DCE9-7147-B1EA-D6C7616F6AA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D9060922-1C4B-AB41-93FB-725FBD1F86E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0B56F9A-7427-2949-8145-7CF8063BEB5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A0D6F02E-F3A3-CF46-9C9A-076CC1EF6761}"/>
              </a:ext>
            </a:extLst>
          </p:cNvPr>
          <p:cNvGrpSpPr/>
          <p:nvPr/>
        </p:nvGrpSpPr>
        <p:grpSpPr>
          <a:xfrm>
            <a:off x="4287927" y="2823518"/>
            <a:ext cx="610209" cy="346402"/>
            <a:chOff x="3668110" y="2448910"/>
            <a:chExt cx="3794234" cy="2165130"/>
          </a:xfrm>
        </p:grpSpPr>
        <p:sp>
          <p:nvSpPr>
            <p:cNvPr id="1155" name="Rectangle 1154">
              <a:extLst>
                <a:ext uri="{FF2B5EF4-FFF2-40B4-BE49-F238E27FC236}">
                  <a16:creationId xmlns:a16="http://schemas.microsoft.com/office/drawing/2014/main" id="{4BBBF99B-A42D-FF41-B684-2AB320CF5FF7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56" name="Freeform 1155">
              <a:extLst>
                <a:ext uri="{FF2B5EF4-FFF2-40B4-BE49-F238E27FC236}">
                  <a16:creationId xmlns:a16="http://schemas.microsoft.com/office/drawing/2014/main" id="{EA01E8DF-4BBF-FA41-BC78-18883FA7708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57" name="Group 1156">
              <a:extLst>
                <a:ext uri="{FF2B5EF4-FFF2-40B4-BE49-F238E27FC236}">
                  <a16:creationId xmlns:a16="http://schemas.microsoft.com/office/drawing/2014/main" id="{D6E0E1AD-7BC3-5F48-932A-541BBF6FEE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79B37B7B-64BD-5244-9B93-16A4129C08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94C6A981-AEA5-D947-AF11-0A1A62696F3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0" name="Freeform 1159">
                <a:extLst>
                  <a:ext uri="{FF2B5EF4-FFF2-40B4-BE49-F238E27FC236}">
                    <a16:creationId xmlns:a16="http://schemas.microsoft.com/office/drawing/2014/main" id="{6530F6BF-6E19-CC4D-ABF7-5893BFBBAF0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1" name="Freeform 1160">
                <a:extLst>
                  <a:ext uri="{FF2B5EF4-FFF2-40B4-BE49-F238E27FC236}">
                    <a16:creationId xmlns:a16="http://schemas.microsoft.com/office/drawing/2014/main" id="{D86BD588-7924-F34D-AD96-DE440F1CB3D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62" name="Group 1161">
            <a:extLst>
              <a:ext uri="{FF2B5EF4-FFF2-40B4-BE49-F238E27FC236}">
                <a16:creationId xmlns:a16="http://schemas.microsoft.com/office/drawing/2014/main" id="{9C8431BF-F28F-6543-AF5F-74DBBFFBD47F}"/>
              </a:ext>
            </a:extLst>
          </p:cNvPr>
          <p:cNvGrpSpPr/>
          <p:nvPr/>
        </p:nvGrpSpPr>
        <p:grpSpPr>
          <a:xfrm>
            <a:off x="6241695" y="2825042"/>
            <a:ext cx="610209" cy="346402"/>
            <a:chOff x="3668110" y="2448910"/>
            <a:chExt cx="3794234" cy="2165130"/>
          </a:xfrm>
        </p:grpSpPr>
        <p:sp>
          <p:nvSpPr>
            <p:cNvPr id="1163" name="Rectangle 1162">
              <a:extLst>
                <a:ext uri="{FF2B5EF4-FFF2-40B4-BE49-F238E27FC236}">
                  <a16:creationId xmlns:a16="http://schemas.microsoft.com/office/drawing/2014/main" id="{88F67868-CF88-704A-9566-F3D51713181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64" name="Freeform 1163">
              <a:extLst>
                <a:ext uri="{FF2B5EF4-FFF2-40B4-BE49-F238E27FC236}">
                  <a16:creationId xmlns:a16="http://schemas.microsoft.com/office/drawing/2014/main" id="{AC0B2BE9-98B6-1447-B542-430F06859AB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65" name="Group 1164">
              <a:extLst>
                <a:ext uri="{FF2B5EF4-FFF2-40B4-BE49-F238E27FC236}">
                  <a16:creationId xmlns:a16="http://schemas.microsoft.com/office/drawing/2014/main" id="{0951C3C2-A159-AB41-906A-62BA7B3B6D0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F8E97B0F-74C8-7F47-91B5-6AC8FC3CC5E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C800488B-5F27-0E4D-A1F3-E5BA6B4EAB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1138EB5C-B447-B240-8512-9C1CA6D4B716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9" name="Freeform 1168">
                <a:extLst>
                  <a:ext uri="{FF2B5EF4-FFF2-40B4-BE49-F238E27FC236}">
                    <a16:creationId xmlns:a16="http://schemas.microsoft.com/office/drawing/2014/main" id="{068D789C-8A44-2845-B74A-8603923FAC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0" name="Group 1169">
            <a:extLst>
              <a:ext uri="{FF2B5EF4-FFF2-40B4-BE49-F238E27FC236}">
                <a16:creationId xmlns:a16="http://schemas.microsoft.com/office/drawing/2014/main" id="{D6FF15E2-421D-7F4F-8808-713CF0AA7E84}"/>
              </a:ext>
            </a:extLst>
          </p:cNvPr>
          <p:cNvGrpSpPr/>
          <p:nvPr/>
        </p:nvGrpSpPr>
        <p:grpSpPr>
          <a:xfrm>
            <a:off x="8218323" y="2826566"/>
            <a:ext cx="610209" cy="346402"/>
            <a:chOff x="3668110" y="2448910"/>
            <a:chExt cx="3794234" cy="2165130"/>
          </a:xfrm>
        </p:grpSpPr>
        <p:sp>
          <p:nvSpPr>
            <p:cNvPr id="1171" name="Rectangle 1170">
              <a:extLst>
                <a:ext uri="{FF2B5EF4-FFF2-40B4-BE49-F238E27FC236}">
                  <a16:creationId xmlns:a16="http://schemas.microsoft.com/office/drawing/2014/main" id="{4B94F67F-8491-C44F-BFB0-37D91904FA9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72" name="Freeform 1171">
              <a:extLst>
                <a:ext uri="{FF2B5EF4-FFF2-40B4-BE49-F238E27FC236}">
                  <a16:creationId xmlns:a16="http://schemas.microsoft.com/office/drawing/2014/main" id="{8E0E2C36-2739-1345-A37D-DA7ADBC4AFE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73" name="Group 1172">
              <a:extLst>
                <a:ext uri="{FF2B5EF4-FFF2-40B4-BE49-F238E27FC236}">
                  <a16:creationId xmlns:a16="http://schemas.microsoft.com/office/drawing/2014/main" id="{3F99691F-CF05-A449-B91B-A4261554D2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DC7B9C86-7ED6-6748-912D-E2D3D7B099A5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7AA3830C-9DBA-974C-98AB-7326BC690AA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369F717E-6821-AA42-8EB6-8C82A4A1161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2CEDA57A-48E2-D24D-9BAC-B0AB97BEA4A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8" name="Group 1177">
            <a:extLst>
              <a:ext uri="{FF2B5EF4-FFF2-40B4-BE49-F238E27FC236}">
                <a16:creationId xmlns:a16="http://schemas.microsoft.com/office/drawing/2014/main" id="{79C7C163-8B71-394F-9EEB-D1F33B457F9E}"/>
              </a:ext>
            </a:extLst>
          </p:cNvPr>
          <p:cNvGrpSpPr/>
          <p:nvPr/>
        </p:nvGrpSpPr>
        <p:grpSpPr>
          <a:xfrm>
            <a:off x="2367687" y="3863340"/>
            <a:ext cx="549249" cy="301752"/>
            <a:chOff x="3668110" y="2448910"/>
            <a:chExt cx="3794234" cy="2165130"/>
          </a:xfrm>
        </p:grpSpPr>
        <p:sp>
          <p:nvSpPr>
            <p:cNvPr id="1179" name="Rectangle 1178">
              <a:extLst>
                <a:ext uri="{FF2B5EF4-FFF2-40B4-BE49-F238E27FC236}">
                  <a16:creationId xmlns:a16="http://schemas.microsoft.com/office/drawing/2014/main" id="{41F67261-DE91-774C-89E5-3318ED3D4DC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80" name="Freeform 1179">
              <a:extLst>
                <a:ext uri="{FF2B5EF4-FFF2-40B4-BE49-F238E27FC236}">
                  <a16:creationId xmlns:a16="http://schemas.microsoft.com/office/drawing/2014/main" id="{395C2351-B50B-DD47-9593-D0EE4C13E6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81" name="Group 1180">
              <a:extLst>
                <a:ext uri="{FF2B5EF4-FFF2-40B4-BE49-F238E27FC236}">
                  <a16:creationId xmlns:a16="http://schemas.microsoft.com/office/drawing/2014/main" id="{B18F0A06-0DCB-A84C-A1A9-FE06F51D91D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82" name="Freeform 1181">
                <a:extLst>
                  <a:ext uri="{FF2B5EF4-FFF2-40B4-BE49-F238E27FC236}">
                    <a16:creationId xmlns:a16="http://schemas.microsoft.com/office/drawing/2014/main" id="{F22C5F99-30D4-F34F-B61C-E696C1EF384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8C6A5148-CB31-0D45-81F9-D71BC18528D3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CF6213EE-F008-E046-A7CD-07C66E5EF48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4A21F448-E802-7F4F-81C1-286AFEBCF30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oup 1185">
            <a:extLst>
              <a:ext uri="{FF2B5EF4-FFF2-40B4-BE49-F238E27FC236}">
                <a16:creationId xmlns:a16="http://schemas.microsoft.com/office/drawing/2014/main" id="{E82BD4AD-4686-5B45-A010-6E3B958FAB6D}"/>
              </a:ext>
            </a:extLst>
          </p:cNvPr>
          <p:cNvGrpSpPr/>
          <p:nvPr/>
        </p:nvGrpSpPr>
        <p:grpSpPr>
          <a:xfrm>
            <a:off x="4316883" y="3875986"/>
            <a:ext cx="549249" cy="301752"/>
            <a:chOff x="3668110" y="2448910"/>
            <a:chExt cx="3794234" cy="2165130"/>
          </a:xfrm>
        </p:grpSpPr>
        <p:sp>
          <p:nvSpPr>
            <p:cNvPr id="1187" name="Rectangle 1186">
              <a:extLst>
                <a:ext uri="{FF2B5EF4-FFF2-40B4-BE49-F238E27FC236}">
                  <a16:creationId xmlns:a16="http://schemas.microsoft.com/office/drawing/2014/main" id="{5902C496-125C-0E4A-BCAC-1A4DBF6D738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88" name="Freeform 1187">
              <a:extLst>
                <a:ext uri="{FF2B5EF4-FFF2-40B4-BE49-F238E27FC236}">
                  <a16:creationId xmlns:a16="http://schemas.microsoft.com/office/drawing/2014/main" id="{A198D58D-9BE0-0E41-B568-7C587EE9CB8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D8EF2C5B-422A-0847-A7FE-4D766ECC7E9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0" name="Freeform 1189">
                <a:extLst>
                  <a:ext uri="{FF2B5EF4-FFF2-40B4-BE49-F238E27FC236}">
                    <a16:creationId xmlns:a16="http://schemas.microsoft.com/office/drawing/2014/main" id="{1719649C-4608-6846-A5BE-CDC493555B7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1" name="Freeform 1190">
                <a:extLst>
                  <a:ext uri="{FF2B5EF4-FFF2-40B4-BE49-F238E27FC236}">
                    <a16:creationId xmlns:a16="http://schemas.microsoft.com/office/drawing/2014/main" id="{CA774823-07A3-0B4F-9EF9-2CD6F16836E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2493B40E-06D2-AD40-A4FC-5B801FC3777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314493D3-85DB-C544-AA14-6E20DC8080B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944C7838-0608-3746-A5DA-776C1E1E9AD4}"/>
              </a:ext>
            </a:extLst>
          </p:cNvPr>
          <p:cNvGrpSpPr/>
          <p:nvPr/>
        </p:nvGrpSpPr>
        <p:grpSpPr>
          <a:xfrm>
            <a:off x="6316371" y="3879488"/>
            <a:ext cx="549249" cy="301752"/>
            <a:chOff x="3668110" y="2448910"/>
            <a:chExt cx="3794234" cy="2165130"/>
          </a:xfrm>
        </p:grpSpPr>
        <p:sp>
          <p:nvSpPr>
            <p:cNvPr id="1195" name="Rectangle 1194">
              <a:extLst>
                <a:ext uri="{FF2B5EF4-FFF2-40B4-BE49-F238E27FC236}">
                  <a16:creationId xmlns:a16="http://schemas.microsoft.com/office/drawing/2014/main" id="{405C1EF3-F5D4-CE47-8CF1-D03C01AF81E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96" name="Freeform 1195">
              <a:extLst>
                <a:ext uri="{FF2B5EF4-FFF2-40B4-BE49-F238E27FC236}">
                  <a16:creationId xmlns:a16="http://schemas.microsoft.com/office/drawing/2014/main" id="{4040F348-4855-6D40-B4F0-E1617C8FB3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97" name="Group 1196">
              <a:extLst>
                <a:ext uri="{FF2B5EF4-FFF2-40B4-BE49-F238E27FC236}">
                  <a16:creationId xmlns:a16="http://schemas.microsoft.com/office/drawing/2014/main" id="{C8AB1633-5392-1F40-A63E-2D616030832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8" name="Freeform 1197">
                <a:extLst>
                  <a:ext uri="{FF2B5EF4-FFF2-40B4-BE49-F238E27FC236}">
                    <a16:creationId xmlns:a16="http://schemas.microsoft.com/office/drawing/2014/main" id="{6766D20A-4223-9B40-B707-6E0D324FEEA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9" name="Freeform 1198">
                <a:extLst>
                  <a:ext uri="{FF2B5EF4-FFF2-40B4-BE49-F238E27FC236}">
                    <a16:creationId xmlns:a16="http://schemas.microsoft.com/office/drawing/2014/main" id="{85BB511B-F2A2-774D-AF0D-A4FAA7D93CC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0" name="Freeform 1199">
                <a:extLst>
                  <a:ext uri="{FF2B5EF4-FFF2-40B4-BE49-F238E27FC236}">
                    <a16:creationId xmlns:a16="http://schemas.microsoft.com/office/drawing/2014/main" id="{9BFB4310-37EE-974E-916D-FBC3B9DF253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58E18327-ADE7-6A4B-A62D-F7D2EFA7CAE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2" name="Group 1201">
            <a:extLst>
              <a:ext uri="{FF2B5EF4-FFF2-40B4-BE49-F238E27FC236}">
                <a16:creationId xmlns:a16="http://schemas.microsoft.com/office/drawing/2014/main" id="{EABC9799-7777-0F4D-AB89-0EC54B5B340D}"/>
              </a:ext>
            </a:extLst>
          </p:cNvPr>
          <p:cNvGrpSpPr/>
          <p:nvPr/>
        </p:nvGrpSpPr>
        <p:grpSpPr>
          <a:xfrm>
            <a:off x="8279283" y="3887562"/>
            <a:ext cx="549249" cy="301752"/>
            <a:chOff x="3668110" y="2448910"/>
            <a:chExt cx="3794234" cy="2165130"/>
          </a:xfrm>
        </p:grpSpPr>
        <p:sp>
          <p:nvSpPr>
            <p:cNvPr id="1203" name="Rectangle 1202">
              <a:extLst>
                <a:ext uri="{FF2B5EF4-FFF2-40B4-BE49-F238E27FC236}">
                  <a16:creationId xmlns:a16="http://schemas.microsoft.com/office/drawing/2014/main" id="{4CC298C8-40FC-5B4C-B959-7EDD5647AF1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04" name="Freeform 1203">
              <a:extLst>
                <a:ext uri="{FF2B5EF4-FFF2-40B4-BE49-F238E27FC236}">
                  <a16:creationId xmlns:a16="http://schemas.microsoft.com/office/drawing/2014/main" id="{90A45ECC-BFD1-6640-9044-DA471DEC040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05" name="Group 1204">
              <a:extLst>
                <a:ext uri="{FF2B5EF4-FFF2-40B4-BE49-F238E27FC236}">
                  <a16:creationId xmlns:a16="http://schemas.microsoft.com/office/drawing/2014/main" id="{F4DB0322-0DF8-794A-837A-D398C7FB9F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06" name="Freeform 1205">
                <a:extLst>
                  <a:ext uri="{FF2B5EF4-FFF2-40B4-BE49-F238E27FC236}">
                    <a16:creationId xmlns:a16="http://schemas.microsoft.com/office/drawing/2014/main" id="{AC9CDDCF-B643-B64F-A56C-DCC41CFBB56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7" name="Freeform 1206">
                <a:extLst>
                  <a:ext uri="{FF2B5EF4-FFF2-40B4-BE49-F238E27FC236}">
                    <a16:creationId xmlns:a16="http://schemas.microsoft.com/office/drawing/2014/main" id="{CAE41CF8-7A55-8147-80DD-2D2E3E2C5B85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8" name="Freeform 1207">
                <a:extLst>
                  <a:ext uri="{FF2B5EF4-FFF2-40B4-BE49-F238E27FC236}">
                    <a16:creationId xmlns:a16="http://schemas.microsoft.com/office/drawing/2014/main" id="{DE7730FD-DAFD-1847-B15E-2D1FAFE2183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9" name="Freeform 1208">
                <a:extLst>
                  <a:ext uri="{FF2B5EF4-FFF2-40B4-BE49-F238E27FC236}">
                    <a16:creationId xmlns:a16="http://schemas.microsoft.com/office/drawing/2014/main" id="{B504BF0C-A5A5-E847-A17E-C59CBBC9015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9" name="Group 1278">
            <a:extLst>
              <a:ext uri="{FF2B5EF4-FFF2-40B4-BE49-F238E27FC236}">
                <a16:creationId xmlns:a16="http://schemas.microsoft.com/office/drawing/2014/main" id="{88A96B8D-F74E-5041-85C9-37AFB4C4D01A}"/>
              </a:ext>
            </a:extLst>
          </p:cNvPr>
          <p:cNvGrpSpPr/>
          <p:nvPr/>
        </p:nvGrpSpPr>
        <p:grpSpPr>
          <a:xfrm>
            <a:off x="1695279" y="4542558"/>
            <a:ext cx="389682" cy="227238"/>
            <a:chOff x="3668110" y="2448910"/>
            <a:chExt cx="3794234" cy="2165130"/>
          </a:xfrm>
        </p:grpSpPr>
        <p:sp>
          <p:nvSpPr>
            <p:cNvPr id="1280" name="Rectangle 1279">
              <a:extLst>
                <a:ext uri="{FF2B5EF4-FFF2-40B4-BE49-F238E27FC236}">
                  <a16:creationId xmlns:a16="http://schemas.microsoft.com/office/drawing/2014/main" id="{39BE18F2-D1CD-0846-9DCC-2068A95467F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81" name="Freeform 1280">
              <a:extLst>
                <a:ext uri="{FF2B5EF4-FFF2-40B4-BE49-F238E27FC236}">
                  <a16:creationId xmlns:a16="http://schemas.microsoft.com/office/drawing/2014/main" id="{6CD66545-560A-3C47-8CA1-9C15A93CB24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82" name="Group 1281">
              <a:extLst>
                <a:ext uri="{FF2B5EF4-FFF2-40B4-BE49-F238E27FC236}">
                  <a16:creationId xmlns:a16="http://schemas.microsoft.com/office/drawing/2014/main" id="{A9D5C1C3-E928-8746-AAB0-857D1B2F1EE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83" name="Freeform 1282">
                <a:extLst>
                  <a:ext uri="{FF2B5EF4-FFF2-40B4-BE49-F238E27FC236}">
                    <a16:creationId xmlns:a16="http://schemas.microsoft.com/office/drawing/2014/main" id="{24F93911-DA80-9A42-83CC-1E90C6B19B4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4" name="Freeform 1283">
                <a:extLst>
                  <a:ext uri="{FF2B5EF4-FFF2-40B4-BE49-F238E27FC236}">
                    <a16:creationId xmlns:a16="http://schemas.microsoft.com/office/drawing/2014/main" id="{85876457-6FB2-1340-A8D0-B8A79C7E85B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5E6D1CAD-2B7B-8B42-844A-C94F4F9FEC3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95149FE6-F8D1-3546-932E-EB803B00F4A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95" name="Group 1294">
            <a:extLst>
              <a:ext uri="{FF2B5EF4-FFF2-40B4-BE49-F238E27FC236}">
                <a16:creationId xmlns:a16="http://schemas.microsoft.com/office/drawing/2014/main" id="{CBB1D598-F9DC-E043-B06B-563F394A39D4}"/>
              </a:ext>
            </a:extLst>
          </p:cNvPr>
          <p:cNvGrpSpPr/>
          <p:nvPr/>
        </p:nvGrpSpPr>
        <p:grpSpPr>
          <a:xfrm>
            <a:off x="2185175" y="4543504"/>
            <a:ext cx="389682" cy="227238"/>
            <a:chOff x="3668110" y="2448910"/>
            <a:chExt cx="3794234" cy="2165130"/>
          </a:xfrm>
        </p:grpSpPr>
        <p:sp>
          <p:nvSpPr>
            <p:cNvPr id="1296" name="Rectangle 1295">
              <a:extLst>
                <a:ext uri="{FF2B5EF4-FFF2-40B4-BE49-F238E27FC236}">
                  <a16:creationId xmlns:a16="http://schemas.microsoft.com/office/drawing/2014/main" id="{F25E9249-8BF4-8648-82AC-887180A85F4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97" name="Freeform 1296">
              <a:extLst>
                <a:ext uri="{FF2B5EF4-FFF2-40B4-BE49-F238E27FC236}">
                  <a16:creationId xmlns:a16="http://schemas.microsoft.com/office/drawing/2014/main" id="{FACDBC68-7254-8C44-AE85-85CDBEC844A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98" name="Group 1297">
              <a:extLst>
                <a:ext uri="{FF2B5EF4-FFF2-40B4-BE49-F238E27FC236}">
                  <a16:creationId xmlns:a16="http://schemas.microsoft.com/office/drawing/2014/main" id="{4705A7EF-6411-B248-BEA5-E4AC343355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99" name="Freeform 1298">
                <a:extLst>
                  <a:ext uri="{FF2B5EF4-FFF2-40B4-BE49-F238E27FC236}">
                    <a16:creationId xmlns:a16="http://schemas.microsoft.com/office/drawing/2014/main" id="{F1592333-82D8-5049-8E1E-BC734B2B70F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0" name="Freeform 1299">
                <a:extLst>
                  <a:ext uri="{FF2B5EF4-FFF2-40B4-BE49-F238E27FC236}">
                    <a16:creationId xmlns:a16="http://schemas.microsoft.com/office/drawing/2014/main" id="{94BB7A75-D5C7-1C4E-86B8-ECB7BF8CEF7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1" name="Freeform 1300">
                <a:extLst>
                  <a:ext uri="{FF2B5EF4-FFF2-40B4-BE49-F238E27FC236}">
                    <a16:creationId xmlns:a16="http://schemas.microsoft.com/office/drawing/2014/main" id="{49B774A9-9C73-EE4D-A10C-07A2EBCA953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2" name="Freeform 1301">
                <a:extLst>
                  <a:ext uri="{FF2B5EF4-FFF2-40B4-BE49-F238E27FC236}">
                    <a16:creationId xmlns:a16="http://schemas.microsoft.com/office/drawing/2014/main" id="{6B60B359-7CA8-6744-8E96-076C29684A9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212A0DF9-2896-F247-9AB5-848B5513EB86}"/>
              </a:ext>
            </a:extLst>
          </p:cNvPr>
          <p:cNvGrpSpPr/>
          <p:nvPr/>
        </p:nvGrpSpPr>
        <p:grpSpPr>
          <a:xfrm>
            <a:off x="2678246" y="4544450"/>
            <a:ext cx="389682" cy="227238"/>
            <a:chOff x="3668110" y="2448910"/>
            <a:chExt cx="3794234" cy="2165130"/>
          </a:xfrm>
        </p:grpSpPr>
        <p:sp>
          <p:nvSpPr>
            <p:cNvPr id="1304" name="Rectangle 1303">
              <a:extLst>
                <a:ext uri="{FF2B5EF4-FFF2-40B4-BE49-F238E27FC236}">
                  <a16:creationId xmlns:a16="http://schemas.microsoft.com/office/drawing/2014/main" id="{4E13E036-0769-C44E-BDA6-FAF5E0F7DD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05" name="Freeform 1304">
              <a:extLst>
                <a:ext uri="{FF2B5EF4-FFF2-40B4-BE49-F238E27FC236}">
                  <a16:creationId xmlns:a16="http://schemas.microsoft.com/office/drawing/2014/main" id="{844B6DD6-62B6-C94C-9BFF-E83D93B29A4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06" name="Group 1305">
              <a:extLst>
                <a:ext uri="{FF2B5EF4-FFF2-40B4-BE49-F238E27FC236}">
                  <a16:creationId xmlns:a16="http://schemas.microsoft.com/office/drawing/2014/main" id="{CF4C7F82-2F08-374E-9B2A-F363D1CB423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07" name="Freeform 1306">
                <a:extLst>
                  <a:ext uri="{FF2B5EF4-FFF2-40B4-BE49-F238E27FC236}">
                    <a16:creationId xmlns:a16="http://schemas.microsoft.com/office/drawing/2014/main" id="{67F9CD3E-899B-7A47-9A38-A911F2E384E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8" name="Freeform 1307">
                <a:extLst>
                  <a:ext uri="{FF2B5EF4-FFF2-40B4-BE49-F238E27FC236}">
                    <a16:creationId xmlns:a16="http://schemas.microsoft.com/office/drawing/2014/main" id="{A747311A-A153-564E-A97C-AF1179B7368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9" name="Freeform 1308">
                <a:extLst>
                  <a:ext uri="{FF2B5EF4-FFF2-40B4-BE49-F238E27FC236}">
                    <a16:creationId xmlns:a16="http://schemas.microsoft.com/office/drawing/2014/main" id="{1B590F9E-4358-1E47-B9E4-0112065D911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0" name="Freeform 1309">
                <a:extLst>
                  <a:ext uri="{FF2B5EF4-FFF2-40B4-BE49-F238E27FC236}">
                    <a16:creationId xmlns:a16="http://schemas.microsoft.com/office/drawing/2014/main" id="{1192FDAE-1AE8-6F45-8FBA-C4B9C4EB11C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1" name="Group 1310">
            <a:extLst>
              <a:ext uri="{FF2B5EF4-FFF2-40B4-BE49-F238E27FC236}">
                <a16:creationId xmlns:a16="http://schemas.microsoft.com/office/drawing/2014/main" id="{CC3B9D25-F1ED-7748-8B42-7E7127FD1385}"/>
              </a:ext>
            </a:extLst>
          </p:cNvPr>
          <p:cNvGrpSpPr/>
          <p:nvPr/>
        </p:nvGrpSpPr>
        <p:grpSpPr>
          <a:xfrm>
            <a:off x="3171317" y="4545396"/>
            <a:ext cx="389682" cy="227238"/>
            <a:chOff x="3668110" y="2448910"/>
            <a:chExt cx="3794234" cy="2165130"/>
          </a:xfrm>
        </p:grpSpPr>
        <p:sp>
          <p:nvSpPr>
            <p:cNvPr id="1312" name="Rectangle 1311">
              <a:extLst>
                <a:ext uri="{FF2B5EF4-FFF2-40B4-BE49-F238E27FC236}">
                  <a16:creationId xmlns:a16="http://schemas.microsoft.com/office/drawing/2014/main" id="{DD072969-B0E1-FF46-830A-B45CF0C06C6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13" name="Freeform 1312">
              <a:extLst>
                <a:ext uri="{FF2B5EF4-FFF2-40B4-BE49-F238E27FC236}">
                  <a16:creationId xmlns:a16="http://schemas.microsoft.com/office/drawing/2014/main" id="{08331DF4-1CD3-BA40-A793-CB8B222135A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14" name="Group 1313">
              <a:extLst>
                <a:ext uri="{FF2B5EF4-FFF2-40B4-BE49-F238E27FC236}">
                  <a16:creationId xmlns:a16="http://schemas.microsoft.com/office/drawing/2014/main" id="{D2E7F2B4-1F24-3747-A8FD-5F8C304415C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5A68A862-EC0F-6142-9C36-4BB74A512D7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6" name="Freeform 1315">
                <a:extLst>
                  <a:ext uri="{FF2B5EF4-FFF2-40B4-BE49-F238E27FC236}">
                    <a16:creationId xmlns:a16="http://schemas.microsoft.com/office/drawing/2014/main" id="{0DDF5A71-290D-9A47-AA31-3EDE7BE3551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7" name="Freeform 1316">
                <a:extLst>
                  <a:ext uri="{FF2B5EF4-FFF2-40B4-BE49-F238E27FC236}">
                    <a16:creationId xmlns:a16="http://schemas.microsoft.com/office/drawing/2014/main" id="{57DB9FA9-5C09-6542-99C0-4D34C1966AF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8" name="Freeform 1317">
                <a:extLst>
                  <a:ext uri="{FF2B5EF4-FFF2-40B4-BE49-F238E27FC236}">
                    <a16:creationId xmlns:a16="http://schemas.microsoft.com/office/drawing/2014/main" id="{45603FF7-AAB8-264C-9FD4-87A9543AF83F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9" name="Group 1318">
            <a:extLst>
              <a:ext uri="{FF2B5EF4-FFF2-40B4-BE49-F238E27FC236}">
                <a16:creationId xmlns:a16="http://schemas.microsoft.com/office/drawing/2014/main" id="{4E1B6BE6-9F24-B24D-B2FE-F8D26AC7B5CB}"/>
              </a:ext>
            </a:extLst>
          </p:cNvPr>
          <p:cNvGrpSpPr/>
          <p:nvPr/>
        </p:nvGrpSpPr>
        <p:grpSpPr>
          <a:xfrm>
            <a:off x="3664388" y="4546342"/>
            <a:ext cx="389682" cy="227238"/>
            <a:chOff x="3668110" y="2448910"/>
            <a:chExt cx="3794234" cy="2165130"/>
          </a:xfrm>
        </p:grpSpPr>
        <p:sp>
          <p:nvSpPr>
            <p:cNvPr id="1320" name="Rectangle 1319">
              <a:extLst>
                <a:ext uri="{FF2B5EF4-FFF2-40B4-BE49-F238E27FC236}">
                  <a16:creationId xmlns:a16="http://schemas.microsoft.com/office/drawing/2014/main" id="{DAB3CF92-576E-1141-B7E4-7B1239A24D5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21" name="Freeform 1320">
              <a:extLst>
                <a:ext uri="{FF2B5EF4-FFF2-40B4-BE49-F238E27FC236}">
                  <a16:creationId xmlns:a16="http://schemas.microsoft.com/office/drawing/2014/main" id="{95D437B4-E126-8440-AEF8-7572B3D6ACC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22" name="Group 1321">
              <a:extLst>
                <a:ext uri="{FF2B5EF4-FFF2-40B4-BE49-F238E27FC236}">
                  <a16:creationId xmlns:a16="http://schemas.microsoft.com/office/drawing/2014/main" id="{29DBC300-693E-8A4A-A454-91F6EF4506B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986AD231-14DF-D24C-B68F-48EA77EE6E25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70BA74F8-2656-1247-B8AB-B5EACA2E6F5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5" name="Freeform 1324">
                <a:extLst>
                  <a:ext uri="{FF2B5EF4-FFF2-40B4-BE49-F238E27FC236}">
                    <a16:creationId xmlns:a16="http://schemas.microsoft.com/office/drawing/2014/main" id="{0832B934-B781-F940-85AC-E31651EA7B8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6" name="Freeform 1325">
                <a:extLst>
                  <a:ext uri="{FF2B5EF4-FFF2-40B4-BE49-F238E27FC236}">
                    <a16:creationId xmlns:a16="http://schemas.microsoft.com/office/drawing/2014/main" id="{13FE509E-7620-8D48-8773-E020AB71BC2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27" name="Group 1326">
            <a:extLst>
              <a:ext uri="{FF2B5EF4-FFF2-40B4-BE49-F238E27FC236}">
                <a16:creationId xmlns:a16="http://schemas.microsoft.com/office/drawing/2014/main" id="{483E120D-74EF-9848-8B66-DE0434B4C756}"/>
              </a:ext>
            </a:extLst>
          </p:cNvPr>
          <p:cNvGrpSpPr/>
          <p:nvPr/>
        </p:nvGrpSpPr>
        <p:grpSpPr>
          <a:xfrm>
            <a:off x="4157459" y="4547288"/>
            <a:ext cx="389682" cy="227238"/>
            <a:chOff x="3668110" y="2448910"/>
            <a:chExt cx="3794234" cy="2165130"/>
          </a:xfrm>
        </p:grpSpPr>
        <p:sp>
          <p:nvSpPr>
            <p:cNvPr id="1328" name="Rectangle 1327">
              <a:extLst>
                <a:ext uri="{FF2B5EF4-FFF2-40B4-BE49-F238E27FC236}">
                  <a16:creationId xmlns:a16="http://schemas.microsoft.com/office/drawing/2014/main" id="{CCC93099-A37F-4A4E-8E96-4E2F33EC8BE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29" name="Freeform 1328">
              <a:extLst>
                <a:ext uri="{FF2B5EF4-FFF2-40B4-BE49-F238E27FC236}">
                  <a16:creationId xmlns:a16="http://schemas.microsoft.com/office/drawing/2014/main" id="{6FF8BA81-2CA5-2046-B34C-CCBBF5E0867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30" name="Group 1329">
              <a:extLst>
                <a:ext uri="{FF2B5EF4-FFF2-40B4-BE49-F238E27FC236}">
                  <a16:creationId xmlns:a16="http://schemas.microsoft.com/office/drawing/2014/main" id="{650BC237-7E89-1448-8631-68224892C9F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D7EC4561-E196-A44A-B2C2-E72B7955AF08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48B63389-6EBC-A040-B588-A3C3C098634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701CC764-120B-1449-B550-335DC38FFE2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4" name="Freeform 1333">
                <a:extLst>
                  <a:ext uri="{FF2B5EF4-FFF2-40B4-BE49-F238E27FC236}">
                    <a16:creationId xmlns:a16="http://schemas.microsoft.com/office/drawing/2014/main" id="{0AB82212-AFFF-5349-8D00-C5F9EB6D748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35" name="Group 1334">
            <a:extLst>
              <a:ext uri="{FF2B5EF4-FFF2-40B4-BE49-F238E27FC236}">
                <a16:creationId xmlns:a16="http://schemas.microsoft.com/office/drawing/2014/main" id="{470A79F7-2E6C-2842-9B25-AC6AD7C37003}"/>
              </a:ext>
            </a:extLst>
          </p:cNvPr>
          <p:cNvGrpSpPr/>
          <p:nvPr/>
        </p:nvGrpSpPr>
        <p:grpSpPr>
          <a:xfrm>
            <a:off x="4650530" y="4548234"/>
            <a:ext cx="389682" cy="227238"/>
            <a:chOff x="3668110" y="2448910"/>
            <a:chExt cx="3794234" cy="2165130"/>
          </a:xfrm>
        </p:grpSpPr>
        <p:sp>
          <p:nvSpPr>
            <p:cNvPr id="1336" name="Rectangle 1335">
              <a:extLst>
                <a:ext uri="{FF2B5EF4-FFF2-40B4-BE49-F238E27FC236}">
                  <a16:creationId xmlns:a16="http://schemas.microsoft.com/office/drawing/2014/main" id="{F3A7AFB3-5D86-1E46-913D-68B19D11E9E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37" name="Freeform 1336">
              <a:extLst>
                <a:ext uri="{FF2B5EF4-FFF2-40B4-BE49-F238E27FC236}">
                  <a16:creationId xmlns:a16="http://schemas.microsoft.com/office/drawing/2014/main" id="{A2266527-A800-7148-BB67-75804C72D4C6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38" name="Group 1337">
              <a:extLst>
                <a:ext uri="{FF2B5EF4-FFF2-40B4-BE49-F238E27FC236}">
                  <a16:creationId xmlns:a16="http://schemas.microsoft.com/office/drawing/2014/main" id="{13E04B06-B520-E243-A4AC-EEFC12CCAF0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E27F5F29-45A2-8E45-B24C-F9BEF9E8DE4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64B1FB4B-78C1-6349-99B1-18E7F2F4A91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87CA0979-5D30-0B46-9E54-19017A91242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D266567F-57A8-F348-92AC-D2D97E70330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43" name="Group 1342">
            <a:extLst>
              <a:ext uri="{FF2B5EF4-FFF2-40B4-BE49-F238E27FC236}">
                <a16:creationId xmlns:a16="http://schemas.microsoft.com/office/drawing/2014/main" id="{1D271EC3-4335-5248-BA43-CAD4D9E861DF}"/>
              </a:ext>
            </a:extLst>
          </p:cNvPr>
          <p:cNvGrpSpPr/>
          <p:nvPr/>
        </p:nvGrpSpPr>
        <p:grpSpPr>
          <a:xfrm>
            <a:off x="5143601" y="4549180"/>
            <a:ext cx="389682" cy="227238"/>
            <a:chOff x="3668110" y="2448910"/>
            <a:chExt cx="3794234" cy="2165130"/>
          </a:xfrm>
        </p:grpSpPr>
        <p:sp>
          <p:nvSpPr>
            <p:cNvPr id="1344" name="Rectangle 1343">
              <a:extLst>
                <a:ext uri="{FF2B5EF4-FFF2-40B4-BE49-F238E27FC236}">
                  <a16:creationId xmlns:a16="http://schemas.microsoft.com/office/drawing/2014/main" id="{C8D65056-0800-9A49-A951-F1B6EE06EAE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45" name="Freeform 1344">
              <a:extLst>
                <a:ext uri="{FF2B5EF4-FFF2-40B4-BE49-F238E27FC236}">
                  <a16:creationId xmlns:a16="http://schemas.microsoft.com/office/drawing/2014/main" id="{66E45BE5-675D-A149-BFC2-D8DAD91AD5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46" name="Group 1345">
              <a:extLst>
                <a:ext uri="{FF2B5EF4-FFF2-40B4-BE49-F238E27FC236}">
                  <a16:creationId xmlns:a16="http://schemas.microsoft.com/office/drawing/2014/main" id="{4A5C464C-2C5C-A644-B0E2-E80E90AED88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47" name="Freeform 1346">
                <a:extLst>
                  <a:ext uri="{FF2B5EF4-FFF2-40B4-BE49-F238E27FC236}">
                    <a16:creationId xmlns:a16="http://schemas.microsoft.com/office/drawing/2014/main" id="{95203354-1A60-8547-B0EC-670693A4FC0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A0DF1E4D-5DB7-9E41-88DB-EB64C1973D2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388673F4-4F18-8849-BACE-00BB4E9391D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D17B9320-3B78-C346-87AB-E3D3253BF00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1" name="Group 1350">
            <a:extLst>
              <a:ext uri="{FF2B5EF4-FFF2-40B4-BE49-F238E27FC236}">
                <a16:creationId xmlns:a16="http://schemas.microsoft.com/office/drawing/2014/main" id="{579FA61D-6C54-7743-AC35-D4D62E55A867}"/>
              </a:ext>
            </a:extLst>
          </p:cNvPr>
          <p:cNvGrpSpPr/>
          <p:nvPr/>
        </p:nvGrpSpPr>
        <p:grpSpPr>
          <a:xfrm>
            <a:off x="5636672" y="4550126"/>
            <a:ext cx="389682" cy="227238"/>
            <a:chOff x="3668110" y="2448910"/>
            <a:chExt cx="3794234" cy="2165130"/>
          </a:xfrm>
        </p:grpSpPr>
        <p:sp>
          <p:nvSpPr>
            <p:cNvPr id="1352" name="Rectangle 1351">
              <a:extLst>
                <a:ext uri="{FF2B5EF4-FFF2-40B4-BE49-F238E27FC236}">
                  <a16:creationId xmlns:a16="http://schemas.microsoft.com/office/drawing/2014/main" id="{4B1339F6-B9A2-A649-AC97-961174E357D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53" name="Freeform 1352">
              <a:extLst>
                <a:ext uri="{FF2B5EF4-FFF2-40B4-BE49-F238E27FC236}">
                  <a16:creationId xmlns:a16="http://schemas.microsoft.com/office/drawing/2014/main" id="{423B6DB8-DB5B-9C46-89A2-26729D492D2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54" name="Group 1353">
              <a:extLst>
                <a:ext uri="{FF2B5EF4-FFF2-40B4-BE49-F238E27FC236}">
                  <a16:creationId xmlns:a16="http://schemas.microsoft.com/office/drawing/2014/main" id="{3F4B9004-F079-A148-9E0C-4BCB03361E5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55" name="Freeform 1354">
                <a:extLst>
                  <a:ext uri="{FF2B5EF4-FFF2-40B4-BE49-F238E27FC236}">
                    <a16:creationId xmlns:a16="http://schemas.microsoft.com/office/drawing/2014/main" id="{7C4552AA-5C8A-AD46-9CB5-A3CD88FC9DC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6" name="Freeform 1355">
                <a:extLst>
                  <a:ext uri="{FF2B5EF4-FFF2-40B4-BE49-F238E27FC236}">
                    <a16:creationId xmlns:a16="http://schemas.microsoft.com/office/drawing/2014/main" id="{94ED7556-FEA1-F44D-BAFE-F453A017F0C3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A0C929B3-AC0F-2746-93C4-F82A35D1BE3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8FE86EDE-0E3E-1E4A-8367-21090D5EE11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9" name="Group 1358">
            <a:extLst>
              <a:ext uri="{FF2B5EF4-FFF2-40B4-BE49-F238E27FC236}">
                <a16:creationId xmlns:a16="http://schemas.microsoft.com/office/drawing/2014/main" id="{3017DBC1-7FE1-EC46-84A4-01265CBCFB20}"/>
              </a:ext>
            </a:extLst>
          </p:cNvPr>
          <p:cNvGrpSpPr/>
          <p:nvPr/>
        </p:nvGrpSpPr>
        <p:grpSpPr>
          <a:xfrm>
            <a:off x="6129743" y="4547897"/>
            <a:ext cx="389682" cy="227238"/>
            <a:chOff x="3668110" y="2448910"/>
            <a:chExt cx="3794234" cy="2165130"/>
          </a:xfrm>
        </p:grpSpPr>
        <p:sp>
          <p:nvSpPr>
            <p:cNvPr id="1360" name="Rectangle 1359">
              <a:extLst>
                <a:ext uri="{FF2B5EF4-FFF2-40B4-BE49-F238E27FC236}">
                  <a16:creationId xmlns:a16="http://schemas.microsoft.com/office/drawing/2014/main" id="{0854903D-87D2-2A49-883A-9F4CEFCFB30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61" name="Freeform 1360">
              <a:extLst>
                <a:ext uri="{FF2B5EF4-FFF2-40B4-BE49-F238E27FC236}">
                  <a16:creationId xmlns:a16="http://schemas.microsoft.com/office/drawing/2014/main" id="{3EEB9173-F7EA-E545-90C7-1244807B690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62" name="Group 1361">
              <a:extLst>
                <a:ext uri="{FF2B5EF4-FFF2-40B4-BE49-F238E27FC236}">
                  <a16:creationId xmlns:a16="http://schemas.microsoft.com/office/drawing/2014/main" id="{99F218CE-DA72-194A-BAFD-0D7E6A8660C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63" name="Freeform 1362">
                <a:extLst>
                  <a:ext uri="{FF2B5EF4-FFF2-40B4-BE49-F238E27FC236}">
                    <a16:creationId xmlns:a16="http://schemas.microsoft.com/office/drawing/2014/main" id="{256875AB-CE62-0842-B6DD-4ECC8E8A781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4" name="Freeform 1363">
                <a:extLst>
                  <a:ext uri="{FF2B5EF4-FFF2-40B4-BE49-F238E27FC236}">
                    <a16:creationId xmlns:a16="http://schemas.microsoft.com/office/drawing/2014/main" id="{7D794F8E-9795-D34C-8635-3C67947EB43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5" name="Freeform 1364">
                <a:extLst>
                  <a:ext uri="{FF2B5EF4-FFF2-40B4-BE49-F238E27FC236}">
                    <a16:creationId xmlns:a16="http://schemas.microsoft.com/office/drawing/2014/main" id="{9AD4DE72-9B5D-D948-A958-7546EC16F7A9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6" name="Freeform 1365">
                <a:extLst>
                  <a:ext uri="{FF2B5EF4-FFF2-40B4-BE49-F238E27FC236}">
                    <a16:creationId xmlns:a16="http://schemas.microsoft.com/office/drawing/2014/main" id="{C97F7EC2-F672-334C-BAAC-C3B5E9C69A9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7" name="Group 1366">
            <a:extLst>
              <a:ext uri="{FF2B5EF4-FFF2-40B4-BE49-F238E27FC236}">
                <a16:creationId xmlns:a16="http://schemas.microsoft.com/office/drawing/2014/main" id="{96FEF58B-5103-B948-BCEA-82BEB68EFDAA}"/>
              </a:ext>
            </a:extLst>
          </p:cNvPr>
          <p:cNvGrpSpPr/>
          <p:nvPr/>
        </p:nvGrpSpPr>
        <p:grpSpPr>
          <a:xfrm>
            <a:off x="6622814" y="4545668"/>
            <a:ext cx="389682" cy="227238"/>
            <a:chOff x="3668110" y="2448910"/>
            <a:chExt cx="3794234" cy="2165130"/>
          </a:xfrm>
        </p:grpSpPr>
        <p:sp>
          <p:nvSpPr>
            <p:cNvPr id="1368" name="Rectangle 1367">
              <a:extLst>
                <a:ext uri="{FF2B5EF4-FFF2-40B4-BE49-F238E27FC236}">
                  <a16:creationId xmlns:a16="http://schemas.microsoft.com/office/drawing/2014/main" id="{1F88A624-300F-C149-9760-C4A71B7077B5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69" name="Freeform 1368">
              <a:extLst>
                <a:ext uri="{FF2B5EF4-FFF2-40B4-BE49-F238E27FC236}">
                  <a16:creationId xmlns:a16="http://schemas.microsoft.com/office/drawing/2014/main" id="{66C51798-3EA9-1F41-84A3-646E6EDFFC3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70" name="Group 1369">
              <a:extLst>
                <a:ext uri="{FF2B5EF4-FFF2-40B4-BE49-F238E27FC236}">
                  <a16:creationId xmlns:a16="http://schemas.microsoft.com/office/drawing/2014/main" id="{EFE64235-05E2-BF40-9024-CA91029D12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71" name="Freeform 1370">
                <a:extLst>
                  <a:ext uri="{FF2B5EF4-FFF2-40B4-BE49-F238E27FC236}">
                    <a16:creationId xmlns:a16="http://schemas.microsoft.com/office/drawing/2014/main" id="{8A3BC528-3017-0D49-824D-19A6470D023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2" name="Freeform 1371">
                <a:extLst>
                  <a:ext uri="{FF2B5EF4-FFF2-40B4-BE49-F238E27FC236}">
                    <a16:creationId xmlns:a16="http://schemas.microsoft.com/office/drawing/2014/main" id="{B11BD5BD-5F31-0241-B76A-A947A36E5B9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3" name="Freeform 1372">
                <a:extLst>
                  <a:ext uri="{FF2B5EF4-FFF2-40B4-BE49-F238E27FC236}">
                    <a16:creationId xmlns:a16="http://schemas.microsoft.com/office/drawing/2014/main" id="{8CFF9356-CED5-CE49-AE50-1BF3FB7D8BB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4" name="Freeform 1373">
                <a:extLst>
                  <a:ext uri="{FF2B5EF4-FFF2-40B4-BE49-F238E27FC236}">
                    <a16:creationId xmlns:a16="http://schemas.microsoft.com/office/drawing/2014/main" id="{2AD232E2-8FB1-8149-8DF2-FD647237AC4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5" name="Group 1374">
            <a:extLst>
              <a:ext uri="{FF2B5EF4-FFF2-40B4-BE49-F238E27FC236}">
                <a16:creationId xmlns:a16="http://schemas.microsoft.com/office/drawing/2014/main" id="{5B5F4F1F-F759-CC46-B300-DCC8AB631B07}"/>
              </a:ext>
            </a:extLst>
          </p:cNvPr>
          <p:cNvGrpSpPr/>
          <p:nvPr/>
        </p:nvGrpSpPr>
        <p:grpSpPr>
          <a:xfrm>
            <a:off x="7115885" y="4543439"/>
            <a:ext cx="389682" cy="227238"/>
            <a:chOff x="3668110" y="2448910"/>
            <a:chExt cx="3794234" cy="2165130"/>
          </a:xfrm>
        </p:grpSpPr>
        <p:sp>
          <p:nvSpPr>
            <p:cNvPr id="1376" name="Rectangle 1375">
              <a:extLst>
                <a:ext uri="{FF2B5EF4-FFF2-40B4-BE49-F238E27FC236}">
                  <a16:creationId xmlns:a16="http://schemas.microsoft.com/office/drawing/2014/main" id="{06DEC2BD-25BE-7445-8EFA-98F3EFAE7B7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77" name="Freeform 1376">
              <a:extLst>
                <a:ext uri="{FF2B5EF4-FFF2-40B4-BE49-F238E27FC236}">
                  <a16:creationId xmlns:a16="http://schemas.microsoft.com/office/drawing/2014/main" id="{DF7A96BA-F2D8-0F49-B931-A6386EAD7C1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78" name="Group 1377">
              <a:extLst>
                <a:ext uri="{FF2B5EF4-FFF2-40B4-BE49-F238E27FC236}">
                  <a16:creationId xmlns:a16="http://schemas.microsoft.com/office/drawing/2014/main" id="{965E3DED-F461-B148-BF49-3FBA3C128C6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79" name="Freeform 1378">
                <a:extLst>
                  <a:ext uri="{FF2B5EF4-FFF2-40B4-BE49-F238E27FC236}">
                    <a16:creationId xmlns:a16="http://schemas.microsoft.com/office/drawing/2014/main" id="{62363CEE-D581-AD49-907C-6ACE3930770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0" name="Freeform 1379">
                <a:extLst>
                  <a:ext uri="{FF2B5EF4-FFF2-40B4-BE49-F238E27FC236}">
                    <a16:creationId xmlns:a16="http://schemas.microsoft.com/office/drawing/2014/main" id="{FC8F126C-4B77-1045-BDF3-4A02B2DE156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1" name="Freeform 1380">
                <a:extLst>
                  <a:ext uri="{FF2B5EF4-FFF2-40B4-BE49-F238E27FC236}">
                    <a16:creationId xmlns:a16="http://schemas.microsoft.com/office/drawing/2014/main" id="{9D290296-6650-D149-942C-E6EFC27ECD2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2" name="Freeform 1381">
                <a:extLst>
                  <a:ext uri="{FF2B5EF4-FFF2-40B4-BE49-F238E27FC236}">
                    <a16:creationId xmlns:a16="http://schemas.microsoft.com/office/drawing/2014/main" id="{65CF7E1C-88E4-8246-A07D-F119C4862A2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83" name="Group 1382">
            <a:extLst>
              <a:ext uri="{FF2B5EF4-FFF2-40B4-BE49-F238E27FC236}">
                <a16:creationId xmlns:a16="http://schemas.microsoft.com/office/drawing/2014/main" id="{592DF049-1425-0F4E-AD60-2F3563FBA5A5}"/>
              </a:ext>
            </a:extLst>
          </p:cNvPr>
          <p:cNvGrpSpPr/>
          <p:nvPr/>
        </p:nvGrpSpPr>
        <p:grpSpPr>
          <a:xfrm>
            <a:off x="7608956" y="4541210"/>
            <a:ext cx="389682" cy="227238"/>
            <a:chOff x="3668110" y="2448910"/>
            <a:chExt cx="3794234" cy="2165130"/>
          </a:xfrm>
        </p:grpSpPr>
        <p:sp>
          <p:nvSpPr>
            <p:cNvPr id="1384" name="Rectangle 1383">
              <a:extLst>
                <a:ext uri="{FF2B5EF4-FFF2-40B4-BE49-F238E27FC236}">
                  <a16:creationId xmlns:a16="http://schemas.microsoft.com/office/drawing/2014/main" id="{D183EFD1-8F0B-044E-9E9B-2FCF166D1C5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85" name="Freeform 1384">
              <a:extLst>
                <a:ext uri="{FF2B5EF4-FFF2-40B4-BE49-F238E27FC236}">
                  <a16:creationId xmlns:a16="http://schemas.microsoft.com/office/drawing/2014/main" id="{C21FDC5B-E759-8D46-AB9F-3CD55FF0BDE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86" name="Group 1385">
              <a:extLst>
                <a:ext uri="{FF2B5EF4-FFF2-40B4-BE49-F238E27FC236}">
                  <a16:creationId xmlns:a16="http://schemas.microsoft.com/office/drawing/2014/main" id="{F6021F4B-8760-E241-A663-658CE19D41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87" name="Freeform 1386">
                <a:extLst>
                  <a:ext uri="{FF2B5EF4-FFF2-40B4-BE49-F238E27FC236}">
                    <a16:creationId xmlns:a16="http://schemas.microsoft.com/office/drawing/2014/main" id="{AF4C2AAC-38C2-4B48-8034-A0509241AE7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8" name="Freeform 1387">
                <a:extLst>
                  <a:ext uri="{FF2B5EF4-FFF2-40B4-BE49-F238E27FC236}">
                    <a16:creationId xmlns:a16="http://schemas.microsoft.com/office/drawing/2014/main" id="{BA3C5FF4-519A-CD45-AABA-AF8E08BECD3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9" name="Freeform 1388">
                <a:extLst>
                  <a:ext uri="{FF2B5EF4-FFF2-40B4-BE49-F238E27FC236}">
                    <a16:creationId xmlns:a16="http://schemas.microsoft.com/office/drawing/2014/main" id="{AFA5F5F7-4ED3-7845-9695-EB24C9054ED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0" name="Freeform 1389">
                <a:extLst>
                  <a:ext uri="{FF2B5EF4-FFF2-40B4-BE49-F238E27FC236}">
                    <a16:creationId xmlns:a16="http://schemas.microsoft.com/office/drawing/2014/main" id="{C59B1E6C-92D1-8E44-9102-62E364FA51A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1" name="Group 1390">
            <a:extLst>
              <a:ext uri="{FF2B5EF4-FFF2-40B4-BE49-F238E27FC236}">
                <a16:creationId xmlns:a16="http://schemas.microsoft.com/office/drawing/2014/main" id="{BCD53E54-16F5-B24A-97EA-07BD844C6BFD}"/>
              </a:ext>
            </a:extLst>
          </p:cNvPr>
          <p:cNvGrpSpPr/>
          <p:nvPr/>
        </p:nvGrpSpPr>
        <p:grpSpPr>
          <a:xfrm>
            <a:off x="8102027" y="4538981"/>
            <a:ext cx="389682" cy="227238"/>
            <a:chOff x="3668110" y="2448910"/>
            <a:chExt cx="3794234" cy="2165130"/>
          </a:xfrm>
        </p:grpSpPr>
        <p:sp>
          <p:nvSpPr>
            <p:cNvPr id="1392" name="Rectangle 1391">
              <a:extLst>
                <a:ext uri="{FF2B5EF4-FFF2-40B4-BE49-F238E27FC236}">
                  <a16:creationId xmlns:a16="http://schemas.microsoft.com/office/drawing/2014/main" id="{F9C1D97F-679E-814F-8227-F6F9EC4A1FB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93" name="Freeform 1392">
              <a:extLst>
                <a:ext uri="{FF2B5EF4-FFF2-40B4-BE49-F238E27FC236}">
                  <a16:creationId xmlns:a16="http://schemas.microsoft.com/office/drawing/2014/main" id="{C91F7105-99A9-434E-B28A-DC4BB830CA32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94" name="Group 1393">
              <a:extLst>
                <a:ext uri="{FF2B5EF4-FFF2-40B4-BE49-F238E27FC236}">
                  <a16:creationId xmlns:a16="http://schemas.microsoft.com/office/drawing/2014/main" id="{0BC4AF3C-D807-3941-B0E8-6E0FE1E6BE82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5" name="Freeform 1394">
                <a:extLst>
                  <a:ext uri="{FF2B5EF4-FFF2-40B4-BE49-F238E27FC236}">
                    <a16:creationId xmlns:a16="http://schemas.microsoft.com/office/drawing/2014/main" id="{560734E2-6062-BF4A-A611-0D7D02B5F662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6" name="Freeform 1395">
                <a:extLst>
                  <a:ext uri="{FF2B5EF4-FFF2-40B4-BE49-F238E27FC236}">
                    <a16:creationId xmlns:a16="http://schemas.microsoft.com/office/drawing/2014/main" id="{D12A6352-6C0D-C648-9C1C-B7D96ADFE365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7" name="Freeform 1396">
                <a:extLst>
                  <a:ext uri="{FF2B5EF4-FFF2-40B4-BE49-F238E27FC236}">
                    <a16:creationId xmlns:a16="http://schemas.microsoft.com/office/drawing/2014/main" id="{92903C62-C0AF-8B46-8FF9-59C822CDD58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8" name="Freeform 1397">
                <a:extLst>
                  <a:ext uri="{FF2B5EF4-FFF2-40B4-BE49-F238E27FC236}">
                    <a16:creationId xmlns:a16="http://schemas.microsoft.com/office/drawing/2014/main" id="{FA32FDE8-20F9-264E-A059-29EA1292F46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9" name="Group 1398">
            <a:extLst>
              <a:ext uri="{FF2B5EF4-FFF2-40B4-BE49-F238E27FC236}">
                <a16:creationId xmlns:a16="http://schemas.microsoft.com/office/drawing/2014/main" id="{A5DCEFA2-6E2B-7C4E-9443-095A3E3E5C33}"/>
              </a:ext>
            </a:extLst>
          </p:cNvPr>
          <p:cNvGrpSpPr/>
          <p:nvPr/>
        </p:nvGrpSpPr>
        <p:grpSpPr>
          <a:xfrm>
            <a:off x="8595098" y="4536752"/>
            <a:ext cx="389682" cy="227238"/>
            <a:chOff x="3668110" y="2448910"/>
            <a:chExt cx="3794234" cy="2165130"/>
          </a:xfrm>
        </p:grpSpPr>
        <p:sp>
          <p:nvSpPr>
            <p:cNvPr id="1400" name="Rectangle 1399">
              <a:extLst>
                <a:ext uri="{FF2B5EF4-FFF2-40B4-BE49-F238E27FC236}">
                  <a16:creationId xmlns:a16="http://schemas.microsoft.com/office/drawing/2014/main" id="{16B09AF1-EFA7-A84B-8E2D-3F592782F862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01" name="Freeform 1400">
              <a:extLst>
                <a:ext uri="{FF2B5EF4-FFF2-40B4-BE49-F238E27FC236}">
                  <a16:creationId xmlns:a16="http://schemas.microsoft.com/office/drawing/2014/main" id="{511EBD38-A87F-2845-B6DE-76D867A79F37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402" name="Group 1401">
              <a:extLst>
                <a:ext uri="{FF2B5EF4-FFF2-40B4-BE49-F238E27FC236}">
                  <a16:creationId xmlns:a16="http://schemas.microsoft.com/office/drawing/2014/main" id="{D8639899-48B6-094D-91EF-A85BAF50418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03" name="Freeform 1402">
                <a:extLst>
                  <a:ext uri="{FF2B5EF4-FFF2-40B4-BE49-F238E27FC236}">
                    <a16:creationId xmlns:a16="http://schemas.microsoft.com/office/drawing/2014/main" id="{9F08CACA-6F8B-E74B-8781-48AFBFC3854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4" name="Freeform 1403">
                <a:extLst>
                  <a:ext uri="{FF2B5EF4-FFF2-40B4-BE49-F238E27FC236}">
                    <a16:creationId xmlns:a16="http://schemas.microsoft.com/office/drawing/2014/main" id="{D1CE35C9-6DFB-BB47-BC93-EA40F28BDF4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5" name="Freeform 1404">
                <a:extLst>
                  <a:ext uri="{FF2B5EF4-FFF2-40B4-BE49-F238E27FC236}">
                    <a16:creationId xmlns:a16="http://schemas.microsoft.com/office/drawing/2014/main" id="{92D96FFF-19F6-0D4B-895C-12C58E45C86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6" name="Freeform 1405">
                <a:extLst>
                  <a:ext uri="{FF2B5EF4-FFF2-40B4-BE49-F238E27FC236}">
                    <a16:creationId xmlns:a16="http://schemas.microsoft.com/office/drawing/2014/main" id="{BCF51568-DC09-C34F-A35A-AF840C0FC76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07" name="Group 1406">
            <a:extLst>
              <a:ext uri="{FF2B5EF4-FFF2-40B4-BE49-F238E27FC236}">
                <a16:creationId xmlns:a16="http://schemas.microsoft.com/office/drawing/2014/main" id="{4AECDB80-ED47-354F-AB84-AB459FE58079}"/>
              </a:ext>
            </a:extLst>
          </p:cNvPr>
          <p:cNvGrpSpPr/>
          <p:nvPr/>
        </p:nvGrpSpPr>
        <p:grpSpPr>
          <a:xfrm>
            <a:off x="9088169" y="4537698"/>
            <a:ext cx="389682" cy="227238"/>
            <a:chOff x="3668110" y="2448910"/>
            <a:chExt cx="3794234" cy="2165130"/>
          </a:xfrm>
        </p:grpSpPr>
        <p:sp>
          <p:nvSpPr>
            <p:cNvPr id="1408" name="Rectangle 1407">
              <a:extLst>
                <a:ext uri="{FF2B5EF4-FFF2-40B4-BE49-F238E27FC236}">
                  <a16:creationId xmlns:a16="http://schemas.microsoft.com/office/drawing/2014/main" id="{10E1AA26-67D7-D748-8432-F974AFBB430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09" name="Freeform 1408">
              <a:extLst>
                <a:ext uri="{FF2B5EF4-FFF2-40B4-BE49-F238E27FC236}">
                  <a16:creationId xmlns:a16="http://schemas.microsoft.com/office/drawing/2014/main" id="{D0A6D199-E6DF-6F41-B45B-942B989DEFB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410" name="Group 1409">
              <a:extLst>
                <a:ext uri="{FF2B5EF4-FFF2-40B4-BE49-F238E27FC236}">
                  <a16:creationId xmlns:a16="http://schemas.microsoft.com/office/drawing/2014/main" id="{9E5D3278-EE05-0749-8C13-4C3CF1916E5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11" name="Freeform 1410">
                <a:extLst>
                  <a:ext uri="{FF2B5EF4-FFF2-40B4-BE49-F238E27FC236}">
                    <a16:creationId xmlns:a16="http://schemas.microsoft.com/office/drawing/2014/main" id="{F7897E86-D337-0446-B58A-692C55D10EF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2" name="Freeform 1411">
                <a:extLst>
                  <a:ext uri="{FF2B5EF4-FFF2-40B4-BE49-F238E27FC236}">
                    <a16:creationId xmlns:a16="http://schemas.microsoft.com/office/drawing/2014/main" id="{B2026375-978F-9343-9CC8-EEFD6B194F60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3" name="Freeform 1412">
                <a:extLst>
                  <a:ext uri="{FF2B5EF4-FFF2-40B4-BE49-F238E27FC236}">
                    <a16:creationId xmlns:a16="http://schemas.microsoft.com/office/drawing/2014/main" id="{5FF6320B-DC79-F44E-97F5-FC19A091CA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4" name="Freeform 1413">
                <a:extLst>
                  <a:ext uri="{FF2B5EF4-FFF2-40B4-BE49-F238E27FC236}">
                    <a16:creationId xmlns:a16="http://schemas.microsoft.com/office/drawing/2014/main" id="{0CAABFA6-5119-B24F-BA42-EED588BA285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72741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3" name="Group 1192">
            <a:extLst>
              <a:ext uri="{FF2B5EF4-FFF2-40B4-BE49-F238E27FC236}">
                <a16:creationId xmlns:a16="http://schemas.microsoft.com/office/drawing/2014/main" id="{D94E4856-7895-0349-8C30-C53F261AF9FF}"/>
              </a:ext>
            </a:extLst>
          </p:cNvPr>
          <p:cNvGrpSpPr/>
          <p:nvPr/>
        </p:nvGrpSpPr>
        <p:grpSpPr>
          <a:xfrm>
            <a:off x="506506" y="2185776"/>
            <a:ext cx="7221062" cy="3872709"/>
            <a:chOff x="628478" y="1621000"/>
            <a:chExt cx="7221062" cy="3872709"/>
          </a:xfrm>
        </p:grpSpPr>
        <p:grpSp>
          <p:nvGrpSpPr>
            <p:cNvPr id="1194" name="Group 1193">
              <a:extLst>
                <a:ext uri="{FF2B5EF4-FFF2-40B4-BE49-F238E27FC236}">
                  <a16:creationId xmlns:a16="http://schemas.microsoft.com/office/drawing/2014/main" id="{AED04167-B564-CE4B-B54E-C1D9CA502626}"/>
                </a:ext>
              </a:extLst>
            </p:cNvPr>
            <p:cNvGrpSpPr/>
            <p:nvPr/>
          </p:nvGrpSpPr>
          <p:grpSpPr>
            <a:xfrm>
              <a:off x="1479177" y="1790700"/>
              <a:ext cx="5700821" cy="1085176"/>
              <a:chOff x="1411941" y="1759372"/>
              <a:chExt cx="5700821" cy="1085176"/>
            </a:xfrm>
          </p:grpSpPr>
          <p:cxnSp>
            <p:nvCxnSpPr>
              <p:cNvPr id="3380" name="Straight Connector 3379">
                <a:extLst>
                  <a:ext uri="{FF2B5EF4-FFF2-40B4-BE49-F238E27FC236}">
                    <a16:creationId xmlns:a16="http://schemas.microsoft.com/office/drawing/2014/main" id="{8986C5AA-A19F-6F44-862D-57A733ED7D1E}"/>
                  </a:ext>
                </a:extLst>
              </p:cNvPr>
              <p:cNvCxnSpPr>
                <a:endCxn id="3307" idx="9"/>
              </p:cNvCxnSpPr>
              <p:nvPr/>
            </p:nvCxnSpPr>
            <p:spPr>
              <a:xfrm flipV="1">
                <a:off x="1411941" y="1792398"/>
                <a:ext cx="2243429" cy="92390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1" name="Straight Connector 3380">
                <a:extLst>
                  <a:ext uri="{FF2B5EF4-FFF2-40B4-BE49-F238E27FC236}">
                    <a16:creationId xmlns:a16="http://schemas.microsoft.com/office/drawing/2014/main" id="{81EC57DD-054D-A84F-B403-5ADE0F3378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25388" y="1790700"/>
                <a:ext cx="4493570" cy="93905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2" name="Straight Connector 3381">
                <a:extLst>
                  <a:ext uri="{FF2B5EF4-FFF2-40B4-BE49-F238E27FC236}">
                    <a16:creationId xmlns:a16="http://schemas.microsoft.com/office/drawing/2014/main" id="{7B77A85E-2B2D-8C46-AB89-4D2EDA0E4E6E}"/>
                  </a:ext>
                </a:extLst>
              </p:cNvPr>
              <p:cNvCxnSpPr>
                <a:cxnSpLocks/>
                <a:endCxn id="3307" idx="9"/>
              </p:cNvCxnSpPr>
              <p:nvPr/>
            </p:nvCxnSpPr>
            <p:spPr>
              <a:xfrm flipV="1">
                <a:off x="3016624" y="1792398"/>
                <a:ext cx="638746" cy="10225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3" name="Straight Connector 3382">
                <a:extLst>
                  <a:ext uri="{FF2B5EF4-FFF2-40B4-BE49-F238E27FC236}">
                    <a16:creationId xmlns:a16="http://schemas.microsoft.com/office/drawing/2014/main" id="{06632479-55F2-3040-9C7F-E7A768D987CA}"/>
                  </a:ext>
                </a:extLst>
              </p:cNvPr>
              <p:cNvCxnSpPr>
                <a:cxnSpLocks/>
                <a:endCxn id="3307" idx="13"/>
              </p:cNvCxnSpPr>
              <p:nvPr/>
            </p:nvCxnSpPr>
            <p:spPr>
              <a:xfrm flipH="1" flipV="1">
                <a:off x="3558254" y="1759372"/>
                <a:ext cx="1022712" cy="105384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4" name="Straight Connector 3383">
                <a:extLst>
                  <a:ext uri="{FF2B5EF4-FFF2-40B4-BE49-F238E27FC236}">
                    <a16:creationId xmlns:a16="http://schemas.microsoft.com/office/drawing/2014/main" id="{9BF04023-FD21-E64A-A82E-79506E51B818}"/>
                  </a:ext>
                </a:extLst>
              </p:cNvPr>
              <p:cNvCxnSpPr>
                <a:cxnSpLocks/>
                <a:endCxn id="3307" idx="9"/>
              </p:cNvCxnSpPr>
              <p:nvPr/>
            </p:nvCxnSpPr>
            <p:spPr>
              <a:xfrm flipH="1" flipV="1">
                <a:off x="3655370" y="1792398"/>
                <a:ext cx="3457392" cy="10521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5" name="Straight Connector 3384">
                <a:extLst>
                  <a:ext uri="{FF2B5EF4-FFF2-40B4-BE49-F238E27FC236}">
                    <a16:creationId xmlns:a16="http://schemas.microsoft.com/office/drawing/2014/main" id="{77A5F4CC-3E81-594B-AEEE-02D7BD8C95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985160" y="1759372"/>
                <a:ext cx="2906904" cy="100257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6" name="Straight Connector 3385">
                <a:extLst>
                  <a:ext uri="{FF2B5EF4-FFF2-40B4-BE49-F238E27FC236}">
                    <a16:creationId xmlns:a16="http://schemas.microsoft.com/office/drawing/2014/main" id="{B351CB6B-318D-3542-9103-D3C0EA589FCD}"/>
                  </a:ext>
                </a:extLst>
              </p:cNvPr>
              <p:cNvCxnSpPr>
                <a:cxnSpLocks/>
                <a:endCxn id="3300" idx="6"/>
              </p:cNvCxnSpPr>
              <p:nvPr/>
            </p:nvCxnSpPr>
            <p:spPr>
              <a:xfrm flipH="1" flipV="1">
                <a:off x="6032171" y="1818912"/>
                <a:ext cx="1009432" cy="9743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7" name="Straight Connector 3386">
                <a:extLst>
                  <a:ext uri="{FF2B5EF4-FFF2-40B4-BE49-F238E27FC236}">
                    <a16:creationId xmlns:a16="http://schemas.microsoft.com/office/drawing/2014/main" id="{7A25443F-F3AE-1740-B524-D9459BCC8CF8}"/>
                  </a:ext>
                </a:extLst>
              </p:cNvPr>
              <p:cNvCxnSpPr>
                <a:cxnSpLocks/>
                <a:endCxn id="3300" idx="12"/>
              </p:cNvCxnSpPr>
              <p:nvPr/>
            </p:nvCxnSpPr>
            <p:spPr>
              <a:xfrm flipV="1">
                <a:off x="4549326" y="1819056"/>
                <a:ext cx="1290280" cy="9742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95" name="Group 1194">
              <a:extLst>
                <a:ext uri="{FF2B5EF4-FFF2-40B4-BE49-F238E27FC236}">
                  <a16:creationId xmlns:a16="http://schemas.microsoft.com/office/drawing/2014/main" id="{52D5FF87-0ACA-DD4C-9B9E-8F14F7C61CF6}"/>
                </a:ext>
              </a:extLst>
            </p:cNvPr>
            <p:cNvGrpSpPr/>
            <p:nvPr/>
          </p:nvGrpSpPr>
          <p:grpSpPr>
            <a:xfrm>
              <a:off x="7582180" y="4489205"/>
              <a:ext cx="267360" cy="997195"/>
              <a:chOff x="6424161" y="4488570"/>
              <a:chExt cx="267360" cy="997195"/>
            </a:xfrm>
          </p:grpSpPr>
          <p:grpSp>
            <p:nvGrpSpPr>
              <p:cNvPr id="3321" name="Group 506">
                <a:extLst>
                  <a:ext uri="{FF2B5EF4-FFF2-40B4-BE49-F238E27FC236}">
                    <a16:creationId xmlns:a16="http://schemas.microsoft.com/office/drawing/2014/main" id="{4E13A3D8-F328-F542-8861-81FF004727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24161" y="4637077"/>
                <a:ext cx="235570" cy="848688"/>
                <a:chOff x="6395998" y="3062424"/>
                <a:chExt cx="564403" cy="837478"/>
              </a:xfrm>
            </p:grpSpPr>
            <p:sp>
              <p:nvSpPr>
                <p:cNvPr id="3343" name="Rectangle 3342">
                  <a:extLst>
                    <a:ext uri="{FF2B5EF4-FFF2-40B4-BE49-F238E27FC236}">
                      <a16:creationId xmlns:a16="http://schemas.microsoft.com/office/drawing/2014/main" id="{C7CDA573-241A-C947-A550-AB3852034F8E}"/>
                    </a:ext>
                  </a:extLst>
                </p:cNvPr>
                <p:cNvSpPr/>
                <p:nvPr/>
              </p:nvSpPr>
              <p:spPr>
                <a:xfrm>
                  <a:off x="6509786" y="3061857"/>
                  <a:ext cx="447707" cy="742536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4" name="Straight Connector 3343">
                  <a:extLst>
                    <a:ext uri="{FF2B5EF4-FFF2-40B4-BE49-F238E27FC236}">
                      <a16:creationId xmlns:a16="http://schemas.microsoft.com/office/drawing/2014/main" id="{EF9AD707-B1D2-CD4C-A6DD-8E7F7931D67E}"/>
                    </a:ext>
                  </a:extLst>
                </p:cNvPr>
                <p:cNvCxnSpPr/>
                <p:nvPr/>
              </p:nvCxnSpPr>
              <p:spPr>
                <a:xfrm flipV="1">
                  <a:off x="6847057" y="3061857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5" name="Rectangle 3344">
                  <a:extLst>
                    <a:ext uri="{FF2B5EF4-FFF2-40B4-BE49-F238E27FC236}">
                      <a16:creationId xmlns:a16="http://schemas.microsoft.com/office/drawing/2014/main" id="{A25EC517-1E1A-1444-8F54-D39845D7E01F}"/>
                    </a:ext>
                  </a:extLst>
                </p:cNvPr>
                <p:cNvSpPr/>
                <p:nvPr/>
              </p:nvSpPr>
              <p:spPr>
                <a:xfrm>
                  <a:off x="6476953" y="3071256"/>
                  <a:ext cx="131327" cy="115923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6" name="Straight Connector 3345">
                  <a:extLst>
                    <a:ext uri="{FF2B5EF4-FFF2-40B4-BE49-F238E27FC236}">
                      <a16:creationId xmlns:a16="http://schemas.microsoft.com/office/drawing/2014/main" id="{848CE4C8-D5DD-A843-AFFA-DE123691DA98}"/>
                    </a:ext>
                  </a:extLst>
                </p:cNvPr>
                <p:cNvCxnSpPr/>
                <p:nvPr/>
              </p:nvCxnSpPr>
              <p:spPr>
                <a:xfrm flipV="1">
                  <a:off x="6396367" y="3061857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7" name="Rectangle 3346">
                  <a:extLst>
                    <a:ext uri="{FF2B5EF4-FFF2-40B4-BE49-F238E27FC236}">
                      <a16:creationId xmlns:a16="http://schemas.microsoft.com/office/drawing/2014/main" id="{1485DF8F-BF07-B440-BC45-5A2A2BDC9DD9}"/>
                    </a:ext>
                  </a:extLst>
                </p:cNvPr>
                <p:cNvSpPr/>
                <p:nvPr/>
              </p:nvSpPr>
              <p:spPr>
                <a:xfrm>
                  <a:off x="6817210" y="3702567"/>
                  <a:ext cx="131327" cy="115923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348" name="Rectangle 3347">
                  <a:extLst>
                    <a:ext uri="{FF2B5EF4-FFF2-40B4-BE49-F238E27FC236}">
                      <a16:creationId xmlns:a16="http://schemas.microsoft.com/office/drawing/2014/main" id="{E4564FAC-9E3A-8149-96E2-CA72D7D75419}"/>
                    </a:ext>
                  </a:extLst>
                </p:cNvPr>
                <p:cNvSpPr/>
                <p:nvPr/>
              </p:nvSpPr>
              <p:spPr>
                <a:xfrm>
                  <a:off x="6405320" y="3157415"/>
                  <a:ext cx="444723" cy="7425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9" name="Straight Connector 3348">
                  <a:extLst>
                    <a:ext uri="{FF2B5EF4-FFF2-40B4-BE49-F238E27FC236}">
                      <a16:creationId xmlns:a16="http://schemas.microsoft.com/office/drawing/2014/main" id="{8A4CCD0D-56B1-504D-BACF-64103045584D}"/>
                    </a:ext>
                  </a:extLst>
                </p:cNvPr>
                <p:cNvCxnSpPr/>
                <p:nvPr/>
              </p:nvCxnSpPr>
              <p:spPr>
                <a:xfrm flipV="1">
                  <a:off x="6847057" y="3804392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350" name="Group 544">
                  <a:extLst>
                    <a:ext uri="{FF2B5EF4-FFF2-40B4-BE49-F238E27FC236}">
                      <a16:creationId xmlns:a16="http://schemas.microsoft.com/office/drawing/2014/main" id="{92CFFD5D-AEED-B749-A1AC-AF12DF40A8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00318" y="3137421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8" name="Straight Connector 3377">
                    <a:extLst>
                      <a:ext uri="{FF2B5EF4-FFF2-40B4-BE49-F238E27FC236}">
                        <a16:creationId xmlns:a16="http://schemas.microsoft.com/office/drawing/2014/main" id="{36E2F3F0-BA93-7847-8ADD-6E7E5047E0B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782" y="2845711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9" name="Straight Connector 3378">
                    <a:extLst>
                      <a:ext uri="{FF2B5EF4-FFF2-40B4-BE49-F238E27FC236}">
                        <a16:creationId xmlns:a16="http://schemas.microsoft.com/office/drawing/2014/main" id="{9FD7B847-37BA-E14D-A436-BC9B3922533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076" y="2938136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1" name="Group 547">
                  <a:extLst>
                    <a:ext uri="{FF2B5EF4-FFF2-40B4-BE49-F238E27FC236}">
                      <a16:creationId xmlns:a16="http://schemas.microsoft.com/office/drawing/2014/main" id="{8F6D9B0A-2F96-D944-90C9-ED0F947C4E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9838" y="3203285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6" name="Straight Connector 3375">
                    <a:extLst>
                      <a:ext uri="{FF2B5EF4-FFF2-40B4-BE49-F238E27FC236}">
                        <a16:creationId xmlns:a16="http://schemas.microsoft.com/office/drawing/2014/main" id="{492633AC-8D2B-EB4C-B5B9-EC4F02EC92D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9263" y="2845642"/>
                    <a:ext cx="119388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7" name="Straight Connector 3376">
                    <a:extLst>
                      <a:ext uri="{FF2B5EF4-FFF2-40B4-BE49-F238E27FC236}">
                        <a16:creationId xmlns:a16="http://schemas.microsoft.com/office/drawing/2014/main" id="{AAEBAAA5-DEEE-1E47-8F55-9897F80095C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557" y="2934934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2" name="Group 549">
                  <a:extLst>
                    <a:ext uri="{FF2B5EF4-FFF2-40B4-BE49-F238E27FC236}">
                      <a16:creationId xmlns:a16="http://schemas.microsoft.com/office/drawing/2014/main" id="{45402FC6-E73A-0E4C-8FCC-5069D69A99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9358" y="3269149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4" name="Straight Connector 3373">
                    <a:extLst>
                      <a:ext uri="{FF2B5EF4-FFF2-40B4-BE49-F238E27FC236}">
                        <a16:creationId xmlns:a16="http://schemas.microsoft.com/office/drawing/2014/main" id="{2E0ADAC1-0068-6E47-AA87-E2A483B2C64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6759" y="2845572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5" name="Straight Connector 3374">
                    <a:extLst>
                      <a:ext uri="{FF2B5EF4-FFF2-40B4-BE49-F238E27FC236}">
                        <a16:creationId xmlns:a16="http://schemas.microsoft.com/office/drawing/2014/main" id="{BE18C917-EA3D-D448-A607-30FF8B13594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036" y="293486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3" name="Group 550">
                  <a:extLst>
                    <a:ext uri="{FF2B5EF4-FFF2-40B4-BE49-F238E27FC236}">
                      <a16:creationId xmlns:a16="http://schemas.microsoft.com/office/drawing/2014/main" id="{D1280162-F437-CF40-9A5F-156F78B9BF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8878" y="3335013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2" name="Straight Connector 3371">
                    <a:extLst>
                      <a:ext uri="{FF2B5EF4-FFF2-40B4-BE49-F238E27FC236}">
                        <a16:creationId xmlns:a16="http://schemas.microsoft.com/office/drawing/2014/main" id="{D6005E01-F6DF-914A-8B2D-ADE6D280719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238" y="2845502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3" name="Straight Connector 3372">
                    <a:extLst>
                      <a:ext uri="{FF2B5EF4-FFF2-40B4-BE49-F238E27FC236}">
                        <a16:creationId xmlns:a16="http://schemas.microsoft.com/office/drawing/2014/main" id="{31EAB65A-2F7F-0248-B1F4-FF8DB1CD01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516" y="293479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4" name="Group 551">
                  <a:extLst>
                    <a:ext uri="{FF2B5EF4-FFF2-40B4-BE49-F238E27FC236}">
                      <a16:creationId xmlns:a16="http://schemas.microsoft.com/office/drawing/2014/main" id="{FCAA898C-F85B-0240-938C-1293717CAA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8398" y="3400877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0" name="Straight Connector 3369">
                    <a:extLst>
                      <a:ext uri="{FF2B5EF4-FFF2-40B4-BE49-F238E27FC236}">
                        <a16:creationId xmlns:a16="http://schemas.microsoft.com/office/drawing/2014/main" id="{BB77411F-1DCD-EE45-B257-13E882616D9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718" y="2845433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1" name="Straight Connector 3370">
                    <a:extLst>
                      <a:ext uri="{FF2B5EF4-FFF2-40B4-BE49-F238E27FC236}">
                        <a16:creationId xmlns:a16="http://schemas.microsoft.com/office/drawing/2014/main" id="{09CD520E-544B-E045-9059-4B248CDB001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995" y="293472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5" name="Group 552">
                  <a:extLst>
                    <a:ext uri="{FF2B5EF4-FFF2-40B4-BE49-F238E27FC236}">
                      <a16:creationId xmlns:a16="http://schemas.microsoft.com/office/drawing/2014/main" id="{C7F1A1E4-AA78-9B4F-9DC2-04584995C0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7918" y="3466741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8" name="Straight Connector 3367">
                    <a:extLst>
                      <a:ext uri="{FF2B5EF4-FFF2-40B4-BE49-F238E27FC236}">
                        <a16:creationId xmlns:a16="http://schemas.microsoft.com/office/drawing/2014/main" id="{6F1AEF17-AAA9-AF48-9D1D-DF46434875E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199" y="2845363"/>
                    <a:ext cx="113419" cy="939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9" name="Straight Connector 3368">
                    <a:extLst>
                      <a:ext uri="{FF2B5EF4-FFF2-40B4-BE49-F238E27FC236}">
                        <a16:creationId xmlns:a16="http://schemas.microsoft.com/office/drawing/2014/main" id="{B3EDB850-E3AF-0147-A6F7-DB2A64C8ADC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3477" y="2939355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6" name="Group 555">
                  <a:extLst>
                    <a:ext uri="{FF2B5EF4-FFF2-40B4-BE49-F238E27FC236}">
                      <a16:creationId xmlns:a16="http://schemas.microsoft.com/office/drawing/2014/main" id="{3059A14A-02E8-C745-A50A-52912F6941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7438" y="3532605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6" name="Straight Connector 3365">
                    <a:extLst>
                      <a:ext uri="{FF2B5EF4-FFF2-40B4-BE49-F238E27FC236}">
                        <a16:creationId xmlns:a16="http://schemas.microsoft.com/office/drawing/2014/main" id="{2154125E-E29A-4043-A1C5-078E2315858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679" y="2842160"/>
                    <a:ext cx="113419" cy="971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7" name="Straight Connector 3366">
                    <a:extLst>
                      <a:ext uri="{FF2B5EF4-FFF2-40B4-BE49-F238E27FC236}">
                        <a16:creationId xmlns:a16="http://schemas.microsoft.com/office/drawing/2014/main" id="{748D7666-50DB-7F4A-91C5-780D605F477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0972" y="2939284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7" name="Group 556">
                  <a:extLst>
                    <a:ext uri="{FF2B5EF4-FFF2-40B4-BE49-F238E27FC236}">
                      <a16:creationId xmlns:a16="http://schemas.microsoft.com/office/drawing/2014/main" id="{07DFFB1F-1985-E740-BDB9-7A6BCA5905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6958" y="3598469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4" name="Straight Connector 3363">
                    <a:extLst>
                      <a:ext uri="{FF2B5EF4-FFF2-40B4-BE49-F238E27FC236}">
                        <a16:creationId xmlns:a16="http://schemas.microsoft.com/office/drawing/2014/main" id="{D4BA752D-BF68-1845-897D-9F1A43BAFCA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9158" y="2842090"/>
                    <a:ext cx="113419" cy="971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5" name="Straight Connector 3364">
                    <a:extLst>
                      <a:ext uri="{FF2B5EF4-FFF2-40B4-BE49-F238E27FC236}">
                        <a16:creationId xmlns:a16="http://schemas.microsoft.com/office/drawing/2014/main" id="{EF430B12-D7C2-694D-9D42-05C1105234E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452" y="2939215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8" name="Group 557">
                  <a:extLst>
                    <a:ext uri="{FF2B5EF4-FFF2-40B4-BE49-F238E27FC236}">
                      <a16:creationId xmlns:a16="http://schemas.microsoft.com/office/drawing/2014/main" id="{89F51795-1B9C-5A40-9E45-995F237B9F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6478" y="3664333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2" name="Straight Connector 3361">
                    <a:extLst>
                      <a:ext uri="{FF2B5EF4-FFF2-40B4-BE49-F238E27FC236}">
                        <a16:creationId xmlns:a16="http://schemas.microsoft.com/office/drawing/2014/main" id="{1D2B34F2-2725-4446-A75F-0225F34CE88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6654" y="2846719"/>
                    <a:ext cx="113419" cy="9242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3" name="Straight Connector 3362">
                    <a:extLst>
                      <a:ext uri="{FF2B5EF4-FFF2-40B4-BE49-F238E27FC236}">
                        <a16:creationId xmlns:a16="http://schemas.microsoft.com/office/drawing/2014/main" id="{91FF7A86-67CC-2048-947C-48ACE92AD9E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933" y="2939145"/>
                    <a:ext cx="450690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9" name="Group 558">
                  <a:extLst>
                    <a:ext uri="{FF2B5EF4-FFF2-40B4-BE49-F238E27FC236}">
                      <a16:creationId xmlns:a16="http://schemas.microsoft.com/office/drawing/2014/main" id="{87AB73FD-F657-3F40-8275-CDF4946BA0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5998" y="3730197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0" name="Straight Connector 3359">
                    <a:extLst>
                      <a:ext uri="{FF2B5EF4-FFF2-40B4-BE49-F238E27FC236}">
                        <a16:creationId xmlns:a16="http://schemas.microsoft.com/office/drawing/2014/main" id="{A2B60D24-F077-B548-9994-F9606867AEF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133" y="2846650"/>
                    <a:ext cx="113419" cy="9242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1" name="Straight Connector 3360">
                    <a:extLst>
                      <a:ext uri="{FF2B5EF4-FFF2-40B4-BE49-F238E27FC236}">
                        <a16:creationId xmlns:a16="http://schemas.microsoft.com/office/drawing/2014/main" id="{62F48030-F277-BF48-8EE1-9DF70BA0FC8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413" y="2939076"/>
                    <a:ext cx="450690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3322" name="Straight Connector 3321">
                <a:extLst>
                  <a:ext uri="{FF2B5EF4-FFF2-40B4-BE49-F238E27FC236}">
                    <a16:creationId xmlns:a16="http://schemas.microsoft.com/office/drawing/2014/main" id="{91980D11-F5DB-3345-A6AC-7943905ED40C}"/>
                  </a:ext>
                </a:extLst>
              </p:cNvPr>
              <p:cNvCxnSpPr/>
              <p:nvPr/>
            </p:nvCxnSpPr>
            <p:spPr bwMode="auto">
              <a:xfrm flipH="1">
                <a:off x="6685171" y="4525377"/>
                <a:ext cx="4763" cy="855662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3" name="Straight Connector 3322">
                <a:extLst>
                  <a:ext uri="{FF2B5EF4-FFF2-40B4-BE49-F238E27FC236}">
                    <a16:creationId xmlns:a16="http://schemas.microsoft.com/office/drawing/2014/main" id="{5B675147-5B92-4C47-8CE6-450937F4F09F}"/>
                  </a:ext>
                </a:extLst>
              </p:cNvPr>
              <p:cNvCxnSpPr/>
              <p:nvPr/>
            </p:nvCxnSpPr>
            <p:spPr bwMode="auto">
              <a:xfrm>
                <a:off x="6632784" y="4706352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4" name="Straight Connector 3323">
                <a:extLst>
                  <a:ext uri="{FF2B5EF4-FFF2-40B4-BE49-F238E27FC236}">
                    <a16:creationId xmlns:a16="http://schemas.microsoft.com/office/drawing/2014/main" id="{04474421-1DFB-EF4D-90B7-E63B1F5DFB3A}"/>
                  </a:ext>
                </a:extLst>
              </p:cNvPr>
              <p:cNvCxnSpPr/>
              <p:nvPr/>
            </p:nvCxnSpPr>
            <p:spPr bwMode="auto">
              <a:xfrm>
                <a:off x="6631196" y="4771439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5" name="Straight Connector 3324">
                <a:extLst>
                  <a:ext uri="{FF2B5EF4-FFF2-40B4-BE49-F238E27FC236}">
                    <a16:creationId xmlns:a16="http://schemas.microsoft.com/office/drawing/2014/main" id="{04A14D8C-6922-A349-B252-B22AEDEA68B1}"/>
                  </a:ext>
                </a:extLst>
              </p:cNvPr>
              <p:cNvCxnSpPr/>
              <p:nvPr/>
            </p:nvCxnSpPr>
            <p:spPr bwMode="auto">
              <a:xfrm>
                <a:off x="6631196" y="4849227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6" name="Straight Connector 3325">
                <a:extLst>
                  <a:ext uri="{FF2B5EF4-FFF2-40B4-BE49-F238E27FC236}">
                    <a16:creationId xmlns:a16="http://schemas.microsoft.com/office/drawing/2014/main" id="{36AD0614-F895-E04B-9D07-6E4EBAE3950D}"/>
                  </a:ext>
                </a:extLst>
              </p:cNvPr>
              <p:cNvCxnSpPr/>
              <p:nvPr/>
            </p:nvCxnSpPr>
            <p:spPr bwMode="auto">
              <a:xfrm>
                <a:off x="6629609" y="4914314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7" name="Straight Connector 3326">
                <a:extLst>
                  <a:ext uri="{FF2B5EF4-FFF2-40B4-BE49-F238E27FC236}">
                    <a16:creationId xmlns:a16="http://schemas.microsoft.com/office/drawing/2014/main" id="{480607E6-85E6-E047-9001-3F00815FA2D5}"/>
                  </a:ext>
                </a:extLst>
              </p:cNvPr>
              <p:cNvCxnSpPr/>
              <p:nvPr/>
            </p:nvCxnSpPr>
            <p:spPr bwMode="auto">
              <a:xfrm>
                <a:off x="6628021" y="4976227"/>
                <a:ext cx="60325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8" name="Straight Connector 3327">
                <a:extLst>
                  <a:ext uri="{FF2B5EF4-FFF2-40B4-BE49-F238E27FC236}">
                    <a16:creationId xmlns:a16="http://schemas.microsoft.com/office/drawing/2014/main" id="{591C25B2-A87A-3B49-BEEF-634E7014A128}"/>
                  </a:ext>
                </a:extLst>
              </p:cNvPr>
              <p:cNvCxnSpPr/>
              <p:nvPr/>
            </p:nvCxnSpPr>
            <p:spPr bwMode="auto">
              <a:xfrm>
                <a:off x="6628021" y="5044489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9" name="Straight Connector 3328">
                <a:extLst>
                  <a:ext uri="{FF2B5EF4-FFF2-40B4-BE49-F238E27FC236}">
                    <a16:creationId xmlns:a16="http://schemas.microsoft.com/office/drawing/2014/main" id="{418547B1-BA2D-9146-9453-210AC0C3C8E7}"/>
                  </a:ext>
                </a:extLst>
              </p:cNvPr>
              <p:cNvCxnSpPr/>
              <p:nvPr/>
            </p:nvCxnSpPr>
            <p:spPr bwMode="auto">
              <a:xfrm>
                <a:off x="6626434" y="511433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0" name="Straight Connector 3329">
                <a:extLst>
                  <a:ext uri="{FF2B5EF4-FFF2-40B4-BE49-F238E27FC236}">
                    <a16:creationId xmlns:a16="http://schemas.microsoft.com/office/drawing/2014/main" id="{05C18505-FA34-2B49-887B-F2B871C713AC}"/>
                  </a:ext>
                </a:extLst>
              </p:cNvPr>
              <p:cNvCxnSpPr/>
              <p:nvPr/>
            </p:nvCxnSpPr>
            <p:spPr bwMode="auto">
              <a:xfrm>
                <a:off x="6629609" y="518418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1" name="Straight Connector 3330">
                <a:extLst>
                  <a:ext uri="{FF2B5EF4-FFF2-40B4-BE49-F238E27FC236}">
                    <a16:creationId xmlns:a16="http://schemas.microsoft.com/office/drawing/2014/main" id="{9010E436-002C-5F48-88F8-3EABE84D0421}"/>
                  </a:ext>
                </a:extLst>
              </p:cNvPr>
              <p:cNvCxnSpPr/>
              <p:nvPr/>
            </p:nvCxnSpPr>
            <p:spPr bwMode="auto">
              <a:xfrm>
                <a:off x="6631196" y="5252452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2" name="Straight Connector 3331">
                <a:extLst>
                  <a:ext uri="{FF2B5EF4-FFF2-40B4-BE49-F238E27FC236}">
                    <a16:creationId xmlns:a16="http://schemas.microsoft.com/office/drawing/2014/main" id="{791DA658-7E5E-0F41-8144-281221A3F232}"/>
                  </a:ext>
                </a:extLst>
              </p:cNvPr>
              <p:cNvCxnSpPr/>
              <p:nvPr/>
            </p:nvCxnSpPr>
            <p:spPr bwMode="auto">
              <a:xfrm>
                <a:off x="6631196" y="5322302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3" name="Straight Connector 3332">
                <a:extLst>
                  <a:ext uri="{FF2B5EF4-FFF2-40B4-BE49-F238E27FC236}">
                    <a16:creationId xmlns:a16="http://schemas.microsoft.com/office/drawing/2014/main" id="{9B2C8F86-C786-E347-BBD8-C149B322BAD5}"/>
                  </a:ext>
                </a:extLst>
              </p:cNvPr>
              <p:cNvCxnSpPr/>
              <p:nvPr/>
            </p:nvCxnSpPr>
            <p:spPr bwMode="auto">
              <a:xfrm>
                <a:off x="6632784" y="538738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4" name="Straight Connector 3333">
                <a:extLst>
                  <a:ext uri="{FF2B5EF4-FFF2-40B4-BE49-F238E27FC236}">
                    <a16:creationId xmlns:a16="http://schemas.microsoft.com/office/drawing/2014/main" id="{D0BF02A9-3F53-8147-B9DE-16D6F7F2F588}"/>
                  </a:ext>
                </a:extLst>
              </p:cNvPr>
              <p:cNvCxnSpPr/>
              <p:nvPr/>
            </p:nvCxnSpPr>
            <p:spPr bwMode="auto">
              <a:xfrm flipH="1">
                <a:off x="6632784" y="4531727"/>
                <a:ext cx="58737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335" name="Group 3334">
                <a:extLst>
                  <a:ext uri="{FF2B5EF4-FFF2-40B4-BE49-F238E27FC236}">
                    <a16:creationId xmlns:a16="http://schemas.microsoft.com/office/drawing/2014/main" id="{45DFEF37-F897-3243-90F9-F083D136B176}"/>
                  </a:ext>
                </a:extLst>
              </p:cNvPr>
              <p:cNvGrpSpPr/>
              <p:nvPr/>
            </p:nvGrpSpPr>
            <p:grpSpPr>
              <a:xfrm>
                <a:off x="6434171" y="4488570"/>
                <a:ext cx="224203" cy="179034"/>
                <a:chOff x="3668110" y="2448910"/>
                <a:chExt cx="3794234" cy="2165130"/>
              </a:xfrm>
            </p:grpSpPr>
            <p:sp>
              <p:nvSpPr>
                <p:cNvPr id="3336" name="Rectangle 3335">
                  <a:extLst>
                    <a:ext uri="{FF2B5EF4-FFF2-40B4-BE49-F238E27FC236}">
                      <a16:creationId xmlns:a16="http://schemas.microsoft.com/office/drawing/2014/main" id="{FF5E7FE8-4640-174F-80C2-834E3F5BDCE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Freeform 3336">
                  <a:extLst>
                    <a:ext uri="{FF2B5EF4-FFF2-40B4-BE49-F238E27FC236}">
                      <a16:creationId xmlns:a16="http://schemas.microsoft.com/office/drawing/2014/main" id="{6A90EEE5-D4EA-F847-8276-246CCF7EE54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338" name="Group 3337">
                  <a:extLst>
                    <a:ext uri="{FF2B5EF4-FFF2-40B4-BE49-F238E27FC236}">
                      <a16:creationId xmlns:a16="http://schemas.microsoft.com/office/drawing/2014/main" id="{F5AB0A7C-1873-E24C-BA6E-451D75077E6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339" name="Freeform 3338">
                    <a:extLst>
                      <a:ext uri="{FF2B5EF4-FFF2-40B4-BE49-F238E27FC236}">
                        <a16:creationId xmlns:a16="http://schemas.microsoft.com/office/drawing/2014/main" id="{5E29EBEC-2186-A143-A612-FE945FD47470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0" name="Freeform 3339">
                    <a:extLst>
                      <a:ext uri="{FF2B5EF4-FFF2-40B4-BE49-F238E27FC236}">
                        <a16:creationId xmlns:a16="http://schemas.microsoft.com/office/drawing/2014/main" id="{86A254E9-62EE-B34D-A468-4FB723C3DC74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1" name="Freeform 3340">
                    <a:extLst>
                      <a:ext uri="{FF2B5EF4-FFF2-40B4-BE49-F238E27FC236}">
                        <a16:creationId xmlns:a16="http://schemas.microsoft.com/office/drawing/2014/main" id="{5CA4D86B-71BE-884E-98A0-2C705A383C27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2" name="Freeform 3341">
                    <a:extLst>
                      <a:ext uri="{FF2B5EF4-FFF2-40B4-BE49-F238E27FC236}">
                        <a16:creationId xmlns:a16="http://schemas.microsoft.com/office/drawing/2014/main" id="{0BFD3365-03DD-164B-85F7-1DF6342C1A38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196" name="Group 1195">
              <a:extLst>
                <a:ext uri="{FF2B5EF4-FFF2-40B4-BE49-F238E27FC236}">
                  <a16:creationId xmlns:a16="http://schemas.microsoft.com/office/drawing/2014/main" id="{A7355139-8F31-BE41-93F5-98E648A9D62E}"/>
                </a:ext>
              </a:extLst>
            </p:cNvPr>
            <p:cNvGrpSpPr/>
            <p:nvPr/>
          </p:nvGrpSpPr>
          <p:grpSpPr>
            <a:xfrm>
              <a:off x="5974431" y="3377682"/>
              <a:ext cx="1055390" cy="275739"/>
              <a:chOff x="5974431" y="3377682"/>
              <a:chExt cx="1055390" cy="275739"/>
            </a:xfrm>
          </p:grpSpPr>
          <p:cxnSp>
            <p:nvCxnSpPr>
              <p:cNvPr id="3318" name="Straight Connector 3317">
                <a:extLst>
                  <a:ext uri="{FF2B5EF4-FFF2-40B4-BE49-F238E27FC236}">
                    <a16:creationId xmlns:a16="http://schemas.microsoft.com/office/drawing/2014/main" id="{83508E59-54AF-8745-88FD-D33603A253D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74431" y="3483429"/>
                <a:ext cx="1055390" cy="169992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9" name="Straight Connector 3318">
                <a:extLst>
                  <a:ext uri="{FF2B5EF4-FFF2-40B4-BE49-F238E27FC236}">
                    <a16:creationId xmlns:a16="http://schemas.microsoft.com/office/drawing/2014/main" id="{0E87C89A-266E-C244-9EF6-4252CBBD2CC1}"/>
                  </a:ext>
                </a:extLst>
              </p:cNvPr>
              <p:cNvCxnSpPr>
                <a:cxnSpLocks/>
                <a:stCxn id="3231" idx="8"/>
              </p:cNvCxnSpPr>
              <p:nvPr/>
            </p:nvCxnSpPr>
            <p:spPr bwMode="auto">
              <a:xfrm flipH="1" flipV="1">
                <a:off x="6223247" y="3427445"/>
                <a:ext cx="671696" cy="1738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0" name="Straight Connector 3319">
                <a:extLst>
                  <a:ext uri="{FF2B5EF4-FFF2-40B4-BE49-F238E27FC236}">
                    <a16:creationId xmlns:a16="http://schemas.microsoft.com/office/drawing/2014/main" id="{017148AB-5919-6748-84C6-FDFAAEF439F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465843" y="3377682"/>
                <a:ext cx="562839" cy="20182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97" name="Group 1196">
              <a:extLst>
                <a:ext uri="{FF2B5EF4-FFF2-40B4-BE49-F238E27FC236}">
                  <a16:creationId xmlns:a16="http://schemas.microsoft.com/office/drawing/2014/main" id="{A1002AAA-01D7-854C-BA6D-6686D7D8A3B0}"/>
                </a:ext>
              </a:extLst>
            </p:cNvPr>
            <p:cNvGrpSpPr/>
            <p:nvPr/>
          </p:nvGrpSpPr>
          <p:grpSpPr>
            <a:xfrm flipV="1">
              <a:off x="5989981" y="3036336"/>
              <a:ext cx="1055390" cy="275739"/>
              <a:chOff x="6920204" y="3530082"/>
              <a:chExt cx="1055390" cy="275739"/>
            </a:xfrm>
          </p:grpSpPr>
          <p:cxnSp>
            <p:nvCxnSpPr>
              <p:cNvPr id="3315" name="Straight Connector 3314">
                <a:extLst>
                  <a:ext uri="{FF2B5EF4-FFF2-40B4-BE49-F238E27FC236}">
                    <a16:creationId xmlns:a16="http://schemas.microsoft.com/office/drawing/2014/main" id="{57B81437-D923-804A-BF99-D846AE4AD75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920204" y="3635829"/>
                <a:ext cx="1055390" cy="169992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6" name="Straight Connector 3315">
                <a:extLst>
                  <a:ext uri="{FF2B5EF4-FFF2-40B4-BE49-F238E27FC236}">
                    <a16:creationId xmlns:a16="http://schemas.microsoft.com/office/drawing/2014/main" id="{75E71E8F-C3E9-9647-BF27-A8C1CEC635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169020" y="3579845"/>
                <a:ext cx="671696" cy="1738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7" name="Straight Connector 3316">
                <a:extLst>
                  <a:ext uri="{FF2B5EF4-FFF2-40B4-BE49-F238E27FC236}">
                    <a16:creationId xmlns:a16="http://schemas.microsoft.com/office/drawing/2014/main" id="{462544C4-0726-A349-86F1-6EEBA8E648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411616" y="3530082"/>
                <a:ext cx="562839" cy="20182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58271B78-C1AC-394E-AEBA-0809B05E180F}"/>
                </a:ext>
              </a:extLst>
            </p:cNvPr>
            <p:cNvCxnSpPr/>
            <p:nvPr/>
          </p:nvCxnSpPr>
          <p:spPr bwMode="auto">
            <a:xfrm flipH="1">
              <a:off x="7111851" y="3098053"/>
              <a:ext cx="1587" cy="5143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99" name="Group 1198">
              <a:extLst>
                <a:ext uri="{FF2B5EF4-FFF2-40B4-BE49-F238E27FC236}">
                  <a16:creationId xmlns:a16="http://schemas.microsoft.com/office/drawing/2014/main" id="{76DC27C8-AF68-4B43-8EDF-5F3D8C3A17F8}"/>
                </a:ext>
              </a:extLst>
            </p:cNvPr>
            <p:cNvGrpSpPr/>
            <p:nvPr/>
          </p:nvGrpSpPr>
          <p:grpSpPr>
            <a:xfrm>
              <a:off x="6657747" y="2637514"/>
              <a:ext cx="914400" cy="479686"/>
              <a:chOff x="3668110" y="2448910"/>
              <a:chExt cx="3794234" cy="2165130"/>
            </a:xfrm>
          </p:grpSpPr>
          <p:sp>
            <p:nvSpPr>
              <p:cNvPr id="3308" name="Rectangle 3307">
                <a:extLst>
                  <a:ext uri="{FF2B5EF4-FFF2-40B4-BE49-F238E27FC236}">
                    <a16:creationId xmlns:a16="http://schemas.microsoft.com/office/drawing/2014/main" id="{5FDB5E37-77C3-9B48-A0B4-DD4E9869BC5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309" name="Freeform 3308">
                <a:extLst>
                  <a:ext uri="{FF2B5EF4-FFF2-40B4-BE49-F238E27FC236}">
                    <a16:creationId xmlns:a16="http://schemas.microsoft.com/office/drawing/2014/main" id="{D19836E1-6343-A24F-ABD3-0F9E8693317B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3310" name="Group 3309">
                <a:extLst>
                  <a:ext uri="{FF2B5EF4-FFF2-40B4-BE49-F238E27FC236}">
                    <a16:creationId xmlns:a16="http://schemas.microsoft.com/office/drawing/2014/main" id="{EA390C77-0983-594B-8E97-4502268E7F37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311" name="Freeform 3310">
                  <a:extLst>
                    <a:ext uri="{FF2B5EF4-FFF2-40B4-BE49-F238E27FC236}">
                      <a16:creationId xmlns:a16="http://schemas.microsoft.com/office/drawing/2014/main" id="{61471CFC-BD31-2B4B-92D5-E915DA7B13D2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2" name="Freeform 3311">
                  <a:extLst>
                    <a:ext uri="{FF2B5EF4-FFF2-40B4-BE49-F238E27FC236}">
                      <a16:creationId xmlns:a16="http://schemas.microsoft.com/office/drawing/2014/main" id="{4599F54D-786D-4A41-B0EE-3235D555560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3" name="Freeform 3312">
                  <a:extLst>
                    <a:ext uri="{FF2B5EF4-FFF2-40B4-BE49-F238E27FC236}">
                      <a16:creationId xmlns:a16="http://schemas.microsoft.com/office/drawing/2014/main" id="{22A648E7-9F42-EB42-97CA-4EDF7FDDB3A9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4" name="Freeform 3313">
                  <a:extLst>
                    <a:ext uri="{FF2B5EF4-FFF2-40B4-BE49-F238E27FC236}">
                      <a16:creationId xmlns:a16="http://schemas.microsoft.com/office/drawing/2014/main" id="{842D3447-9757-F64C-A903-5A9D345F4378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0" name="Group 1199">
              <a:extLst>
                <a:ext uri="{FF2B5EF4-FFF2-40B4-BE49-F238E27FC236}">
                  <a16:creationId xmlns:a16="http://schemas.microsoft.com/office/drawing/2014/main" id="{9AF3B9CA-1F8E-1F46-A287-7D7D801F272A}"/>
                </a:ext>
              </a:extLst>
            </p:cNvPr>
            <p:cNvGrpSpPr/>
            <p:nvPr/>
          </p:nvGrpSpPr>
          <p:grpSpPr>
            <a:xfrm>
              <a:off x="3209365" y="1621000"/>
              <a:ext cx="894855" cy="442494"/>
              <a:chOff x="7493876" y="2774731"/>
              <a:chExt cx="1481958" cy="894622"/>
            </a:xfrm>
          </p:grpSpPr>
          <p:sp>
            <p:nvSpPr>
              <p:cNvPr id="3301" name="Freeform 3300">
                <a:extLst>
                  <a:ext uri="{FF2B5EF4-FFF2-40B4-BE49-F238E27FC236}">
                    <a16:creationId xmlns:a16="http://schemas.microsoft.com/office/drawing/2014/main" id="{20E73E2A-6CBA-8E4A-93C6-3345DEBB6AA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02" name="Oval 3301">
                <a:extLst>
                  <a:ext uri="{FF2B5EF4-FFF2-40B4-BE49-F238E27FC236}">
                    <a16:creationId xmlns:a16="http://schemas.microsoft.com/office/drawing/2014/main" id="{5A424C7A-62FB-7E4B-8470-0B77A3F0C0B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303" name="Group 3302">
                <a:extLst>
                  <a:ext uri="{FF2B5EF4-FFF2-40B4-BE49-F238E27FC236}">
                    <a16:creationId xmlns:a16="http://schemas.microsoft.com/office/drawing/2014/main" id="{4771FCF0-B66A-CD47-BF1A-9F71F05DEA3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04" name="Freeform 3303">
                  <a:extLst>
                    <a:ext uri="{FF2B5EF4-FFF2-40B4-BE49-F238E27FC236}">
                      <a16:creationId xmlns:a16="http://schemas.microsoft.com/office/drawing/2014/main" id="{CEBFFCBE-1DEB-A74E-84A7-65841736009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5" name="Freeform 3304">
                  <a:extLst>
                    <a:ext uri="{FF2B5EF4-FFF2-40B4-BE49-F238E27FC236}">
                      <a16:creationId xmlns:a16="http://schemas.microsoft.com/office/drawing/2014/main" id="{FB1C71F6-64CA-C443-9563-3C8800C0E03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6" name="Freeform 3305">
                  <a:extLst>
                    <a:ext uri="{FF2B5EF4-FFF2-40B4-BE49-F238E27FC236}">
                      <a16:creationId xmlns:a16="http://schemas.microsoft.com/office/drawing/2014/main" id="{4B5AC456-D840-EC4A-806B-D299D93409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7" name="Freeform 3306">
                  <a:extLst>
                    <a:ext uri="{FF2B5EF4-FFF2-40B4-BE49-F238E27FC236}">
                      <a16:creationId xmlns:a16="http://schemas.microsoft.com/office/drawing/2014/main" id="{DE9AD6E1-380E-8944-B829-6DAEAF59F8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1" name="Group 1200">
              <a:extLst>
                <a:ext uri="{FF2B5EF4-FFF2-40B4-BE49-F238E27FC236}">
                  <a16:creationId xmlns:a16="http://schemas.microsoft.com/office/drawing/2014/main" id="{E29091B4-8E18-1549-9954-DFB326070429}"/>
                </a:ext>
              </a:extLst>
            </p:cNvPr>
            <p:cNvGrpSpPr/>
            <p:nvPr/>
          </p:nvGrpSpPr>
          <p:grpSpPr>
            <a:xfrm>
              <a:off x="5489296" y="1629965"/>
              <a:ext cx="894855" cy="442494"/>
              <a:chOff x="7493876" y="2774731"/>
              <a:chExt cx="1481958" cy="894622"/>
            </a:xfrm>
          </p:grpSpPr>
          <p:sp>
            <p:nvSpPr>
              <p:cNvPr id="3294" name="Freeform 3293">
                <a:extLst>
                  <a:ext uri="{FF2B5EF4-FFF2-40B4-BE49-F238E27FC236}">
                    <a16:creationId xmlns:a16="http://schemas.microsoft.com/office/drawing/2014/main" id="{4AEC3360-CDEF-DF44-AE82-3348C3CBEFA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295" name="Oval 3294">
                <a:extLst>
                  <a:ext uri="{FF2B5EF4-FFF2-40B4-BE49-F238E27FC236}">
                    <a16:creationId xmlns:a16="http://schemas.microsoft.com/office/drawing/2014/main" id="{0B0D1BE4-02EC-6348-98C1-76ABB1EA04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296" name="Group 3295">
                <a:extLst>
                  <a:ext uri="{FF2B5EF4-FFF2-40B4-BE49-F238E27FC236}">
                    <a16:creationId xmlns:a16="http://schemas.microsoft.com/office/drawing/2014/main" id="{5F20A9E4-B7EB-1E45-9C40-A3E6A336C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297" name="Freeform 3296">
                  <a:extLst>
                    <a:ext uri="{FF2B5EF4-FFF2-40B4-BE49-F238E27FC236}">
                      <a16:creationId xmlns:a16="http://schemas.microsoft.com/office/drawing/2014/main" id="{6430A621-60D6-6346-8C58-5A316C271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298" name="Freeform 3297">
                  <a:extLst>
                    <a:ext uri="{FF2B5EF4-FFF2-40B4-BE49-F238E27FC236}">
                      <a16:creationId xmlns:a16="http://schemas.microsoft.com/office/drawing/2014/main" id="{8021A1C3-49A0-0042-BB4B-B3A6AED9C9A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299" name="Freeform 3298">
                  <a:extLst>
                    <a:ext uri="{FF2B5EF4-FFF2-40B4-BE49-F238E27FC236}">
                      <a16:creationId xmlns:a16="http://schemas.microsoft.com/office/drawing/2014/main" id="{87F4A84F-7DD6-B14E-A93C-481D802ED18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0" name="Freeform 3299">
                  <a:extLst>
                    <a:ext uri="{FF2B5EF4-FFF2-40B4-BE49-F238E27FC236}">
                      <a16:creationId xmlns:a16="http://schemas.microsoft.com/office/drawing/2014/main" id="{1B273B81-0F56-194D-81C0-757A9404D26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2" name="Group 1201">
              <a:extLst>
                <a:ext uri="{FF2B5EF4-FFF2-40B4-BE49-F238E27FC236}">
                  <a16:creationId xmlns:a16="http://schemas.microsoft.com/office/drawing/2014/main" id="{3E719BE6-AC18-7848-87DF-D68E493F6CF5}"/>
                </a:ext>
              </a:extLst>
            </p:cNvPr>
            <p:cNvGrpSpPr/>
            <p:nvPr/>
          </p:nvGrpSpPr>
          <p:grpSpPr>
            <a:xfrm>
              <a:off x="6424161" y="3564953"/>
              <a:ext cx="1277531" cy="1928756"/>
              <a:chOff x="6424161" y="3564953"/>
              <a:chExt cx="1277531" cy="1928756"/>
            </a:xfrm>
          </p:grpSpPr>
          <p:cxnSp>
            <p:nvCxnSpPr>
              <p:cNvPr id="3098" name="Straight Connector 3097">
                <a:extLst>
                  <a:ext uri="{FF2B5EF4-FFF2-40B4-BE49-F238E27FC236}">
                    <a16:creationId xmlns:a16="http://schemas.microsoft.com/office/drawing/2014/main" id="{1BF17A45-7824-4244-A389-1E96B891ED7B}"/>
                  </a:ext>
                </a:extLst>
              </p:cNvPr>
              <p:cNvCxnSpPr>
                <a:cxnSpLocks/>
                <a:endCxn id="3339" idx="4"/>
              </p:cNvCxnSpPr>
              <p:nvPr/>
            </p:nvCxnSpPr>
            <p:spPr bwMode="auto">
              <a:xfrm>
                <a:off x="7386846" y="39967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99" name="Group 3098">
                <a:extLst>
                  <a:ext uri="{FF2B5EF4-FFF2-40B4-BE49-F238E27FC236}">
                    <a16:creationId xmlns:a16="http://schemas.microsoft.com/office/drawing/2014/main" id="{7E0D1B7D-AC13-AB42-B74A-5DA5CA98E379}"/>
                  </a:ext>
                </a:extLst>
              </p:cNvPr>
              <p:cNvGrpSpPr/>
              <p:nvPr/>
            </p:nvGrpSpPr>
            <p:grpSpPr>
              <a:xfrm>
                <a:off x="6424161" y="3564953"/>
                <a:ext cx="1189906" cy="1928756"/>
                <a:chOff x="6424161" y="3564953"/>
                <a:chExt cx="1189906" cy="1928756"/>
              </a:xfrm>
            </p:grpSpPr>
            <p:cxnSp>
              <p:nvCxnSpPr>
                <p:cNvPr id="3100" name="Straight Connector 3099">
                  <a:extLst>
                    <a:ext uri="{FF2B5EF4-FFF2-40B4-BE49-F238E27FC236}">
                      <a16:creationId xmlns:a16="http://schemas.microsoft.com/office/drawing/2014/main" id="{50BFABCF-2BC4-6541-9A14-E38BD8B28B43}"/>
                    </a:ext>
                  </a:extLst>
                </p:cNvPr>
                <p:cNvCxnSpPr>
                  <a:cxnSpLocks/>
                  <a:endCxn id="3253" idx="4"/>
                </p:cNvCxnSpPr>
                <p:nvPr/>
              </p:nvCxnSpPr>
              <p:spPr bwMode="auto">
                <a:xfrm flipH="1">
                  <a:off x="6543673" y="39586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01" name="Straight Connector 3100">
                  <a:extLst>
                    <a:ext uri="{FF2B5EF4-FFF2-40B4-BE49-F238E27FC236}">
                      <a16:creationId xmlns:a16="http://schemas.microsoft.com/office/drawing/2014/main" id="{338A2DE5-0DB8-2149-96D1-768F0A73E0A0}"/>
                    </a:ext>
                  </a:extLst>
                </p:cNvPr>
                <p:cNvCxnSpPr>
                  <a:cxnSpLocks/>
                  <a:endCxn id="3128" idx="9"/>
                </p:cNvCxnSpPr>
                <p:nvPr/>
              </p:nvCxnSpPr>
              <p:spPr bwMode="auto">
                <a:xfrm>
                  <a:off x="7130402" y="39666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102" name="Group 3101">
                  <a:extLst>
                    <a:ext uri="{FF2B5EF4-FFF2-40B4-BE49-F238E27FC236}">
                      <a16:creationId xmlns:a16="http://schemas.microsoft.com/office/drawing/2014/main" id="{B5AA2FFD-4D0C-1C45-B4BB-65B5B713C365}"/>
                    </a:ext>
                  </a:extLst>
                </p:cNvPr>
                <p:cNvGrpSpPr/>
                <p:nvPr/>
              </p:nvGrpSpPr>
              <p:grpSpPr>
                <a:xfrm>
                  <a:off x="6424161" y="3564953"/>
                  <a:ext cx="1155501" cy="1928756"/>
                  <a:chOff x="6424161" y="3564953"/>
                  <a:chExt cx="1155501" cy="1928756"/>
                </a:xfrm>
              </p:grpSpPr>
              <p:cxnSp>
                <p:nvCxnSpPr>
                  <p:cNvPr id="3104" name="Straight Connector 3103">
                    <a:extLst>
                      <a:ext uri="{FF2B5EF4-FFF2-40B4-BE49-F238E27FC236}">
                        <a16:creationId xmlns:a16="http://schemas.microsoft.com/office/drawing/2014/main" id="{E39646C4-F974-9040-BA46-0AA6561DA625}"/>
                      </a:ext>
                    </a:extLst>
                  </p:cNvPr>
                  <p:cNvCxnSpPr>
                    <a:cxnSpLocks/>
                    <a:endCxn id="3190" idx="2"/>
                  </p:cNvCxnSpPr>
                  <p:nvPr/>
                </p:nvCxnSpPr>
                <p:spPr bwMode="auto">
                  <a:xfrm flipH="1">
                    <a:off x="6853320" y="3968164"/>
                    <a:ext cx="264752" cy="586413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105" name="Group 3104">
                    <a:extLst>
                      <a:ext uri="{FF2B5EF4-FFF2-40B4-BE49-F238E27FC236}">
                        <a16:creationId xmlns:a16="http://schemas.microsoft.com/office/drawing/2014/main" id="{FE3D406B-626B-284F-8331-30F7F15C689A}"/>
                      </a:ext>
                    </a:extLst>
                  </p:cNvPr>
                  <p:cNvGrpSpPr/>
                  <p:nvPr/>
                </p:nvGrpSpPr>
                <p:grpSpPr>
                  <a:xfrm>
                    <a:off x="6424161" y="4488570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235" name="Group 506">
                      <a:extLst>
                        <a:ext uri="{FF2B5EF4-FFF2-40B4-BE49-F238E27FC236}">
                          <a16:creationId xmlns:a16="http://schemas.microsoft.com/office/drawing/2014/main" id="{588E5E9C-3651-BD4B-B0E5-BB9533A5BDF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257" name="Rectangle 3256">
                        <a:extLst>
                          <a:ext uri="{FF2B5EF4-FFF2-40B4-BE49-F238E27FC236}">
                            <a16:creationId xmlns:a16="http://schemas.microsoft.com/office/drawing/2014/main" id="{F4B46785-798F-F343-8EEC-41EDF11B72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58" name="Straight Connector 3257">
                        <a:extLst>
                          <a:ext uri="{FF2B5EF4-FFF2-40B4-BE49-F238E27FC236}">
                            <a16:creationId xmlns:a16="http://schemas.microsoft.com/office/drawing/2014/main" id="{306FC0A9-C4D8-7E40-84B0-0F259D3B190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259" name="Rectangle 3258">
                        <a:extLst>
                          <a:ext uri="{FF2B5EF4-FFF2-40B4-BE49-F238E27FC236}">
                            <a16:creationId xmlns:a16="http://schemas.microsoft.com/office/drawing/2014/main" id="{A127400A-E051-0B4E-8CC6-491973ACD6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60" name="Straight Connector 3259">
                        <a:extLst>
                          <a:ext uri="{FF2B5EF4-FFF2-40B4-BE49-F238E27FC236}">
                            <a16:creationId xmlns:a16="http://schemas.microsoft.com/office/drawing/2014/main" id="{56834E32-F541-0B4F-ACF3-68F7B2B33A0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261" name="Rectangle 3260">
                        <a:extLst>
                          <a:ext uri="{FF2B5EF4-FFF2-40B4-BE49-F238E27FC236}">
                            <a16:creationId xmlns:a16="http://schemas.microsoft.com/office/drawing/2014/main" id="{3A47930F-E9EB-7A48-8118-153E40D662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262" name="Rectangle 3261">
                        <a:extLst>
                          <a:ext uri="{FF2B5EF4-FFF2-40B4-BE49-F238E27FC236}">
                            <a16:creationId xmlns:a16="http://schemas.microsoft.com/office/drawing/2014/main" id="{F02768C6-C046-5E44-9785-9AFA250AB8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63" name="Straight Connector 3262">
                        <a:extLst>
                          <a:ext uri="{FF2B5EF4-FFF2-40B4-BE49-F238E27FC236}">
                            <a16:creationId xmlns:a16="http://schemas.microsoft.com/office/drawing/2014/main" id="{7A777DBC-A17A-CC48-B2A9-4C9684139FE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264" name="Group 544">
                        <a:extLst>
                          <a:ext uri="{FF2B5EF4-FFF2-40B4-BE49-F238E27FC236}">
                            <a16:creationId xmlns:a16="http://schemas.microsoft.com/office/drawing/2014/main" id="{D28DEB64-7AF6-2D4A-9F8C-673AA1D07F8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92" name="Straight Connector 3291">
                          <a:extLst>
                            <a:ext uri="{FF2B5EF4-FFF2-40B4-BE49-F238E27FC236}">
                              <a16:creationId xmlns:a16="http://schemas.microsoft.com/office/drawing/2014/main" id="{D6815D2E-5B19-4348-B501-7B8166F77DD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93" name="Straight Connector 3292">
                          <a:extLst>
                            <a:ext uri="{FF2B5EF4-FFF2-40B4-BE49-F238E27FC236}">
                              <a16:creationId xmlns:a16="http://schemas.microsoft.com/office/drawing/2014/main" id="{07B41E65-9B12-064F-AF5E-E6749A3E64C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5" name="Group 547">
                        <a:extLst>
                          <a:ext uri="{FF2B5EF4-FFF2-40B4-BE49-F238E27FC236}">
                            <a16:creationId xmlns:a16="http://schemas.microsoft.com/office/drawing/2014/main" id="{A92ECF82-0922-804C-B495-16D044A25E4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90" name="Straight Connector 3289">
                          <a:extLst>
                            <a:ext uri="{FF2B5EF4-FFF2-40B4-BE49-F238E27FC236}">
                              <a16:creationId xmlns:a16="http://schemas.microsoft.com/office/drawing/2014/main" id="{15B69940-F97E-994A-8147-B0019AB286C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91" name="Straight Connector 3290">
                          <a:extLst>
                            <a:ext uri="{FF2B5EF4-FFF2-40B4-BE49-F238E27FC236}">
                              <a16:creationId xmlns:a16="http://schemas.microsoft.com/office/drawing/2014/main" id="{976C1DD8-4C87-594F-A38A-C893189CF8B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6" name="Group 549">
                        <a:extLst>
                          <a:ext uri="{FF2B5EF4-FFF2-40B4-BE49-F238E27FC236}">
                            <a16:creationId xmlns:a16="http://schemas.microsoft.com/office/drawing/2014/main" id="{A0F2E01A-944C-8F44-A276-464AE31BC0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8" name="Straight Connector 3287">
                          <a:extLst>
                            <a:ext uri="{FF2B5EF4-FFF2-40B4-BE49-F238E27FC236}">
                              <a16:creationId xmlns:a16="http://schemas.microsoft.com/office/drawing/2014/main" id="{8296BF98-46DD-3F4E-9EA9-66249CF8FEB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9" name="Straight Connector 3288">
                          <a:extLst>
                            <a:ext uri="{FF2B5EF4-FFF2-40B4-BE49-F238E27FC236}">
                              <a16:creationId xmlns:a16="http://schemas.microsoft.com/office/drawing/2014/main" id="{14FA86FD-C868-F74D-9166-A6FA8204D09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7" name="Group 550">
                        <a:extLst>
                          <a:ext uri="{FF2B5EF4-FFF2-40B4-BE49-F238E27FC236}">
                            <a16:creationId xmlns:a16="http://schemas.microsoft.com/office/drawing/2014/main" id="{47988197-2481-114F-98E1-F35E9F59C15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6" name="Straight Connector 3285">
                          <a:extLst>
                            <a:ext uri="{FF2B5EF4-FFF2-40B4-BE49-F238E27FC236}">
                              <a16:creationId xmlns:a16="http://schemas.microsoft.com/office/drawing/2014/main" id="{1DB244B7-9A56-2F47-95AE-C0426FC1179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7" name="Straight Connector 3286">
                          <a:extLst>
                            <a:ext uri="{FF2B5EF4-FFF2-40B4-BE49-F238E27FC236}">
                              <a16:creationId xmlns:a16="http://schemas.microsoft.com/office/drawing/2014/main" id="{BA825E01-4314-954D-BAF9-7760AECC345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8" name="Group 551">
                        <a:extLst>
                          <a:ext uri="{FF2B5EF4-FFF2-40B4-BE49-F238E27FC236}">
                            <a16:creationId xmlns:a16="http://schemas.microsoft.com/office/drawing/2014/main" id="{6201DD03-4E8C-0142-900A-A6F4B876415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4" name="Straight Connector 3283">
                          <a:extLst>
                            <a:ext uri="{FF2B5EF4-FFF2-40B4-BE49-F238E27FC236}">
                              <a16:creationId xmlns:a16="http://schemas.microsoft.com/office/drawing/2014/main" id="{41E2E08A-48F8-9148-9ADD-00B87093523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5" name="Straight Connector 3284">
                          <a:extLst>
                            <a:ext uri="{FF2B5EF4-FFF2-40B4-BE49-F238E27FC236}">
                              <a16:creationId xmlns:a16="http://schemas.microsoft.com/office/drawing/2014/main" id="{A7D3C65A-B7AB-D94B-8D7C-741273FD654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9" name="Group 552">
                        <a:extLst>
                          <a:ext uri="{FF2B5EF4-FFF2-40B4-BE49-F238E27FC236}">
                            <a16:creationId xmlns:a16="http://schemas.microsoft.com/office/drawing/2014/main" id="{7B629AF8-F307-B944-B120-9B932C5EF4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2" name="Straight Connector 3281">
                          <a:extLst>
                            <a:ext uri="{FF2B5EF4-FFF2-40B4-BE49-F238E27FC236}">
                              <a16:creationId xmlns:a16="http://schemas.microsoft.com/office/drawing/2014/main" id="{438E9284-560E-F945-8B27-1644C4BFA70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3" name="Straight Connector 3282">
                          <a:extLst>
                            <a:ext uri="{FF2B5EF4-FFF2-40B4-BE49-F238E27FC236}">
                              <a16:creationId xmlns:a16="http://schemas.microsoft.com/office/drawing/2014/main" id="{DAABFB3E-79E3-F342-8BB2-275890520D4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0" name="Group 555">
                        <a:extLst>
                          <a:ext uri="{FF2B5EF4-FFF2-40B4-BE49-F238E27FC236}">
                            <a16:creationId xmlns:a16="http://schemas.microsoft.com/office/drawing/2014/main" id="{00EFECA2-3D98-1246-8BDA-B23ECA93E68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0" name="Straight Connector 3279">
                          <a:extLst>
                            <a:ext uri="{FF2B5EF4-FFF2-40B4-BE49-F238E27FC236}">
                              <a16:creationId xmlns:a16="http://schemas.microsoft.com/office/drawing/2014/main" id="{BC4697B0-FB5C-E443-941F-2ACF69ECB93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1" name="Straight Connector 3280">
                          <a:extLst>
                            <a:ext uri="{FF2B5EF4-FFF2-40B4-BE49-F238E27FC236}">
                              <a16:creationId xmlns:a16="http://schemas.microsoft.com/office/drawing/2014/main" id="{5F204D20-EF5A-CA4A-88DB-346F3A5AEAF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1" name="Group 556">
                        <a:extLst>
                          <a:ext uri="{FF2B5EF4-FFF2-40B4-BE49-F238E27FC236}">
                            <a16:creationId xmlns:a16="http://schemas.microsoft.com/office/drawing/2014/main" id="{45A61ACF-C0D8-424F-97D1-9CE6AE1547A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8" name="Straight Connector 3277">
                          <a:extLst>
                            <a:ext uri="{FF2B5EF4-FFF2-40B4-BE49-F238E27FC236}">
                              <a16:creationId xmlns:a16="http://schemas.microsoft.com/office/drawing/2014/main" id="{7BA3E799-8553-F741-AF84-6F5B62949CF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9" name="Straight Connector 3278">
                          <a:extLst>
                            <a:ext uri="{FF2B5EF4-FFF2-40B4-BE49-F238E27FC236}">
                              <a16:creationId xmlns:a16="http://schemas.microsoft.com/office/drawing/2014/main" id="{22C89E70-FA3D-3747-A73F-17ED7C22DF1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2" name="Group 557">
                        <a:extLst>
                          <a:ext uri="{FF2B5EF4-FFF2-40B4-BE49-F238E27FC236}">
                            <a16:creationId xmlns:a16="http://schemas.microsoft.com/office/drawing/2014/main" id="{601EB121-8320-DC44-A30D-FF9C57A88DD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6" name="Straight Connector 3275">
                          <a:extLst>
                            <a:ext uri="{FF2B5EF4-FFF2-40B4-BE49-F238E27FC236}">
                              <a16:creationId xmlns:a16="http://schemas.microsoft.com/office/drawing/2014/main" id="{FBB4AA14-2A8A-9D40-B8CE-67849078541E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7" name="Straight Connector 3276">
                          <a:extLst>
                            <a:ext uri="{FF2B5EF4-FFF2-40B4-BE49-F238E27FC236}">
                              <a16:creationId xmlns:a16="http://schemas.microsoft.com/office/drawing/2014/main" id="{2B9A03B5-6AC5-674D-974A-1C5E8682630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3" name="Group 558">
                        <a:extLst>
                          <a:ext uri="{FF2B5EF4-FFF2-40B4-BE49-F238E27FC236}">
                            <a16:creationId xmlns:a16="http://schemas.microsoft.com/office/drawing/2014/main" id="{CBB238E4-C653-C649-AE70-01DCD47CF83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4" name="Straight Connector 3273">
                          <a:extLst>
                            <a:ext uri="{FF2B5EF4-FFF2-40B4-BE49-F238E27FC236}">
                              <a16:creationId xmlns:a16="http://schemas.microsoft.com/office/drawing/2014/main" id="{20412929-688F-AA4D-A9BB-510C221C5E1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5" name="Straight Connector 3274">
                          <a:extLst>
                            <a:ext uri="{FF2B5EF4-FFF2-40B4-BE49-F238E27FC236}">
                              <a16:creationId xmlns:a16="http://schemas.microsoft.com/office/drawing/2014/main" id="{F4BB6B32-8C54-9E4B-BA22-7B2AF963FB4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236" name="Straight Connector 3235">
                      <a:extLst>
                        <a:ext uri="{FF2B5EF4-FFF2-40B4-BE49-F238E27FC236}">
                          <a16:creationId xmlns:a16="http://schemas.microsoft.com/office/drawing/2014/main" id="{2BF6E869-3A83-0743-B15C-DA635297512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7" name="Straight Connector 3236">
                      <a:extLst>
                        <a:ext uri="{FF2B5EF4-FFF2-40B4-BE49-F238E27FC236}">
                          <a16:creationId xmlns:a16="http://schemas.microsoft.com/office/drawing/2014/main" id="{4BC2FA4D-63C4-9E40-B9AF-6BF1595AD88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8" name="Straight Connector 3237">
                      <a:extLst>
                        <a:ext uri="{FF2B5EF4-FFF2-40B4-BE49-F238E27FC236}">
                          <a16:creationId xmlns:a16="http://schemas.microsoft.com/office/drawing/2014/main" id="{A05A0A50-50D2-D940-8FDB-2196342CBAEF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9" name="Straight Connector 3238">
                      <a:extLst>
                        <a:ext uri="{FF2B5EF4-FFF2-40B4-BE49-F238E27FC236}">
                          <a16:creationId xmlns:a16="http://schemas.microsoft.com/office/drawing/2014/main" id="{6D03C299-AD56-B642-B563-51AA6C8301B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0" name="Straight Connector 3239">
                      <a:extLst>
                        <a:ext uri="{FF2B5EF4-FFF2-40B4-BE49-F238E27FC236}">
                          <a16:creationId xmlns:a16="http://schemas.microsoft.com/office/drawing/2014/main" id="{82463610-6B51-3D4F-9625-3F7C3EF191F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1" name="Straight Connector 3240">
                      <a:extLst>
                        <a:ext uri="{FF2B5EF4-FFF2-40B4-BE49-F238E27FC236}">
                          <a16:creationId xmlns:a16="http://schemas.microsoft.com/office/drawing/2014/main" id="{D10BC900-11CB-CF43-88EB-B071CFF18C6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2" name="Straight Connector 3241">
                      <a:extLst>
                        <a:ext uri="{FF2B5EF4-FFF2-40B4-BE49-F238E27FC236}">
                          <a16:creationId xmlns:a16="http://schemas.microsoft.com/office/drawing/2014/main" id="{8D9BD8EA-3484-2748-BE16-9BDEBDD8C2C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3" name="Straight Connector 3242">
                      <a:extLst>
                        <a:ext uri="{FF2B5EF4-FFF2-40B4-BE49-F238E27FC236}">
                          <a16:creationId xmlns:a16="http://schemas.microsoft.com/office/drawing/2014/main" id="{42A3B93A-CB25-2C4E-94AE-B61BD33B493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4" name="Straight Connector 3243">
                      <a:extLst>
                        <a:ext uri="{FF2B5EF4-FFF2-40B4-BE49-F238E27FC236}">
                          <a16:creationId xmlns:a16="http://schemas.microsoft.com/office/drawing/2014/main" id="{8A1A1701-7D06-5B4E-BC28-992D9AA8AC2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5" name="Straight Connector 3244">
                      <a:extLst>
                        <a:ext uri="{FF2B5EF4-FFF2-40B4-BE49-F238E27FC236}">
                          <a16:creationId xmlns:a16="http://schemas.microsoft.com/office/drawing/2014/main" id="{F9AC46DC-04CB-6843-B950-3B8E8887C92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6" name="Straight Connector 3245">
                      <a:extLst>
                        <a:ext uri="{FF2B5EF4-FFF2-40B4-BE49-F238E27FC236}">
                          <a16:creationId xmlns:a16="http://schemas.microsoft.com/office/drawing/2014/main" id="{85D0BBE2-50F2-234D-80EA-530FA435BDA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7" name="Straight Connector 3246">
                      <a:extLst>
                        <a:ext uri="{FF2B5EF4-FFF2-40B4-BE49-F238E27FC236}">
                          <a16:creationId xmlns:a16="http://schemas.microsoft.com/office/drawing/2014/main" id="{2F937CC4-B570-9A4C-9A13-53039B13A39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8" name="Straight Connector 3247">
                      <a:extLst>
                        <a:ext uri="{FF2B5EF4-FFF2-40B4-BE49-F238E27FC236}">
                          <a16:creationId xmlns:a16="http://schemas.microsoft.com/office/drawing/2014/main" id="{852BB894-6161-EF4C-8D45-3E26D86B9B3A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249" name="Group 3248">
                      <a:extLst>
                        <a:ext uri="{FF2B5EF4-FFF2-40B4-BE49-F238E27FC236}">
                          <a16:creationId xmlns:a16="http://schemas.microsoft.com/office/drawing/2014/main" id="{6DF7E96B-D18C-AE43-B7AB-AEC0DF092E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250" name="Rectangle 3249">
                        <a:extLst>
                          <a:ext uri="{FF2B5EF4-FFF2-40B4-BE49-F238E27FC236}">
                            <a16:creationId xmlns:a16="http://schemas.microsoft.com/office/drawing/2014/main" id="{62454A9E-C265-C748-9EBF-6B0456B5D8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51" name="Freeform 3250">
                        <a:extLst>
                          <a:ext uri="{FF2B5EF4-FFF2-40B4-BE49-F238E27FC236}">
                            <a16:creationId xmlns:a16="http://schemas.microsoft.com/office/drawing/2014/main" id="{D2DA9485-4502-F249-B876-C7650F239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252" name="Group 3251">
                        <a:extLst>
                          <a:ext uri="{FF2B5EF4-FFF2-40B4-BE49-F238E27FC236}">
                            <a16:creationId xmlns:a16="http://schemas.microsoft.com/office/drawing/2014/main" id="{90263BC8-11CA-1A4D-AC21-4B2D29E8C3A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253" name="Freeform 3252">
                          <a:extLst>
                            <a:ext uri="{FF2B5EF4-FFF2-40B4-BE49-F238E27FC236}">
                              <a16:creationId xmlns:a16="http://schemas.microsoft.com/office/drawing/2014/main" id="{3CBEA5A5-7564-8C41-A71E-338A81C613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4" name="Freeform 3253">
                          <a:extLst>
                            <a:ext uri="{FF2B5EF4-FFF2-40B4-BE49-F238E27FC236}">
                              <a16:creationId xmlns:a16="http://schemas.microsoft.com/office/drawing/2014/main" id="{C9B4ECAF-323C-9749-B6A7-F243945423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5" name="Freeform 3254">
                          <a:extLst>
                            <a:ext uri="{FF2B5EF4-FFF2-40B4-BE49-F238E27FC236}">
                              <a16:creationId xmlns:a16="http://schemas.microsoft.com/office/drawing/2014/main" id="{8EC061FE-DC0F-E747-98CB-5CDC3C1C35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6" name="Freeform 3255">
                          <a:extLst>
                            <a:ext uri="{FF2B5EF4-FFF2-40B4-BE49-F238E27FC236}">
                              <a16:creationId xmlns:a16="http://schemas.microsoft.com/office/drawing/2014/main" id="{F6375A38-9E32-924B-B159-40FE98C1CA7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106" name="Group 3105">
                    <a:extLst>
                      <a:ext uri="{FF2B5EF4-FFF2-40B4-BE49-F238E27FC236}">
                        <a16:creationId xmlns:a16="http://schemas.microsoft.com/office/drawing/2014/main" id="{AAFE09B7-597F-AA44-8572-7C6839219A78}"/>
                      </a:ext>
                    </a:extLst>
                  </p:cNvPr>
                  <p:cNvGrpSpPr/>
                  <p:nvPr/>
                </p:nvGrpSpPr>
                <p:grpSpPr>
                  <a:xfrm>
                    <a:off x="6665262" y="3564953"/>
                    <a:ext cx="914400" cy="479686"/>
                    <a:chOff x="3668110" y="2448910"/>
                    <a:chExt cx="3794234" cy="2165130"/>
                  </a:xfrm>
                </p:grpSpPr>
                <p:sp>
                  <p:nvSpPr>
                    <p:cNvPr id="3228" name="Rectangle 3227">
                      <a:extLst>
                        <a:ext uri="{FF2B5EF4-FFF2-40B4-BE49-F238E27FC236}">
                          <a16:creationId xmlns:a16="http://schemas.microsoft.com/office/drawing/2014/main" id="{4185E0D0-6FA2-F34C-B044-2C04E8A0A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9" name="Freeform 3228">
                      <a:extLst>
                        <a:ext uri="{FF2B5EF4-FFF2-40B4-BE49-F238E27FC236}">
                          <a16:creationId xmlns:a16="http://schemas.microsoft.com/office/drawing/2014/main" id="{185BAB32-0E72-F74F-8C62-912F3CFD0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230" name="Group 3229">
                      <a:extLst>
                        <a:ext uri="{FF2B5EF4-FFF2-40B4-BE49-F238E27FC236}">
                          <a16:creationId xmlns:a16="http://schemas.microsoft.com/office/drawing/2014/main" id="{AA2AFF72-4C06-AA48-AD80-36E5C8FE22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231" name="Freeform 3230">
                        <a:extLst>
                          <a:ext uri="{FF2B5EF4-FFF2-40B4-BE49-F238E27FC236}">
                            <a16:creationId xmlns:a16="http://schemas.microsoft.com/office/drawing/2014/main" id="{A6D92FE2-D6D1-A643-8E89-866CEEC05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2" name="Freeform 3231">
                        <a:extLst>
                          <a:ext uri="{FF2B5EF4-FFF2-40B4-BE49-F238E27FC236}">
                            <a16:creationId xmlns:a16="http://schemas.microsoft.com/office/drawing/2014/main" id="{313BF4AE-DBFB-EC43-9CE7-0520BE8D32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3" name="Freeform 3232">
                        <a:extLst>
                          <a:ext uri="{FF2B5EF4-FFF2-40B4-BE49-F238E27FC236}">
                            <a16:creationId xmlns:a16="http://schemas.microsoft.com/office/drawing/2014/main" id="{03D2401A-647B-A640-9DC3-5B8DCBE615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4" name="Freeform 3233">
                        <a:extLst>
                          <a:ext uri="{FF2B5EF4-FFF2-40B4-BE49-F238E27FC236}">
                            <a16:creationId xmlns:a16="http://schemas.microsoft.com/office/drawing/2014/main" id="{634908F1-9807-0745-9854-13A14F6324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107" name="Group 3106">
                    <a:extLst>
                      <a:ext uri="{FF2B5EF4-FFF2-40B4-BE49-F238E27FC236}">
                        <a16:creationId xmlns:a16="http://schemas.microsoft.com/office/drawing/2014/main" id="{1CC55465-8599-3245-A5DF-761B19429495}"/>
                      </a:ext>
                    </a:extLst>
                  </p:cNvPr>
                  <p:cNvGrpSpPr/>
                  <p:nvPr/>
                </p:nvGrpSpPr>
                <p:grpSpPr>
                  <a:xfrm>
                    <a:off x="6733411" y="4492542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169" name="Group 506">
                      <a:extLst>
                        <a:ext uri="{FF2B5EF4-FFF2-40B4-BE49-F238E27FC236}">
                          <a16:creationId xmlns:a16="http://schemas.microsoft.com/office/drawing/2014/main" id="{1AE3166E-5F62-E04E-B9E8-F0716BA8FDB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191" name="Rectangle 3190">
                        <a:extLst>
                          <a:ext uri="{FF2B5EF4-FFF2-40B4-BE49-F238E27FC236}">
                            <a16:creationId xmlns:a16="http://schemas.microsoft.com/office/drawing/2014/main" id="{FAA6C6A3-11BB-9E4B-A5C8-B96BF914CF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2" name="Straight Connector 3191">
                        <a:extLst>
                          <a:ext uri="{FF2B5EF4-FFF2-40B4-BE49-F238E27FC236}">
                            <a16:creationId xmlns:a16="http://schemas.microsoft.com/office/drawing/2014/main" id="{F50C0604-8639-3446-9C5D-369FF1A8D62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93" name="Rectangle 3192">
                        <a:extLst>
                          <a:ext uri="{FF2B5EF4-FFF2-40B4-BE49-F238E27FC236}">
                            <a16:creationId xmlns:a16="http://schemas.microsoft.com/office/drawing/2014/main" id="{F29224DB-0F3C-D747-97C1-68FC6B1117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4" name="Straight Connector 3193">
                        <a:extLst>
                          <a:ext uri="{FF2B5EF4-FFF2-40B4-BE49-F238E27FC236}">
                            <a16:creationId xmlns:a16="http://schemas.microsoft.com/office/drawing/2014/main" id="{DCEF95AF-7C9C-334F-B708-490940939A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95" name="Rectangle 3194">
                        <a:extLst>
                          <a:ext uri="{FF2B5EF4-FFF2-40B4-BE49-F238E27FC236}">
                            <a16:creationId xmlns:a16="http://schemas.microsoft.com/office/drawing/2014/main" id="{487FF91E-9C03-104D-9C27-7BE7569B5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196" name="Rectangle 3195">
                        <a:extLst>
                          <a:ext uri="{FF2B5EF4-FFF2-40B4-BE49-F238E27FC236}">
                            <a16:creationId xmlns:a16="http://schemas.microsoft.com/office/drawing/2014/main" id="{56FEA108-F1DE-AD4B-B238-EB754589BC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7" name="Straight Connector 3196">
                        <a:extLst>
                          <a:ext uri="{FF2B5EF4-FFF2-40B4-BE49-F238E27FC236}">
                            <a16:creationId xmlns:a16="http://schemas.microsoft.com/office/drawing/2014/main" id="{8826F1CD-17C0-BA4B-9A56-30A2754BE86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198" name="Group 544">
                        <a:extLst>
                          <a:ext uri="{FF2B5EF4-FFF2-40B4-BE49-F238E27FC236}">
                            <a16:creationId xmlns:a16="http://schemas.microsoft.com/office/drawing/2014/main" id="{80605BC1-7D27-434D-A423-B565CEADABA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6" name="Straight Connector 3225">
                          <a:extLst>
                            <a:ext uri="{FF2B5EF4-FFF2-40B4-BE49-F238E27FC236}">
                              <a16:creationId xmlns:a16="http://schemas.microsoft.com/office/drawing/2014/main" id="{B8012656-8F5B-E741-B7DB-B6563A85349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7" name="Straight Connector 3226">
                          <a:extLst>
                            <a:ext uri="{FF2B5EF4-FFF2-40B4-BE49-F238E27FC236}">
                              <a16:creationId xmlns:a16="http://schemas.microsoft.com/office/drawing/2014/main" id="{D82194BA-86F7-4845-AF59-3A0F8185FBC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99" name="Group 547">
                        <a:extLst>
                          <a:ext uri="{FF2B5EF4-FFF2-40B4-BE49-F238E27FC236}">
                            <a16:creationId xmlns:a16="http://schemas.microsoft.com/office/drawing/2014/main" id="{382D84BA-D0D0-2041-B2EB-537A0054F1D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4" name="Straight Connector 3223">
                          <a:extLst>
                            <a:ext uri="{FF2B5EF4-FFF2-40B4-BE49-F238E27FC236}">
                              <a16:creationId xmlns:a16="http://schemas.microsoft.com/office/drawing/2014/main" id="{BF87E193-9C8D-544F-AE72-A4F960D2F7C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5" name="Straight Connector 3224">
                          <a:extLst>
                            <a:ext uri="{FF2B5EF4-FFF2-40B4-BE49-F238E27FC236}">
                              <a16:creationId xmlns:a16="http://schemas.microsoft.com/office/drawing/2014/main" id="{2179400C-5468-3A45-9599-3AC5F8713C9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0" name="Group 549">
                        <a:extLst>
                          <a:ext uri="{FF2B5EF4-FFF2-40B4-BE49-F238E27FC236}">
                            <a16:creationId xmlns:a16="http://schemas.microsoft.com/office/drawing/2014/main" id="{DC2EC486-BC98-A743-A0B0-E5CC0510F1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2" name="Straight Connector 3221">
                          <a:extLst>
                            <a:ext uri="{FF2B5EF4-FFF2-40B4-BE49-F238E27FC236}">
                              <a16:creationId xmlns:a16="http://schemas.microsoft.com/office/drawing/2014/main" id="{C6D5C375-47FE-104B-ADE3-96C60258871C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3" name="Straight Connector 3222">
                          <a:extLst>
                            <a:ext uri="{FF2B5EF4-FFF2-40B4-BE49-F238E27FC236}">
                              <a16:creationId xmlns:a16="http://schemas.microsoft.com/office/drawing/2014/main" id="{71423714-91DF-AA45-A545-EEDCA279B8FE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1" name="Group 550">
                        <a:extLst>
                          <a:ext uri="{FF2B5EF4-FFF2-40B4-BE49-F238E27FC236}">
                            <a16:creationId xmlns:a16="http://schemas.microsoft.com/office/drawing/2014/main" id="{14A65A86-FE59-FD47-AB45-913BD436DE8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0" name="Straight Connector 3219">
                          <a:extLst>
                            <a:ext uri="{FF2B5EF4-FFF2-40B4-BE49-F238E27FC236}">
                              <a16:creationId xmlns:a16="http://schemas.microsoft.com/office/drawing/2014/main" id="{64A1B634-AE99-D143-8DB5-F4239FA6C49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1" name="Straight Connector 3220">
                          <a:extLst>
                            <a:ext uri="{FF2B5EF4-FFF2-40B4-BE49-F238E27FC236}">
                              <a16:creationId xmlns:a16="http://schemas.microsoft.com/office/drawing/2014/main" id="{EFF6990D-C48E-4F44-9C1D-037CF78935E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2" name="Group 551">
                        <a:extLst>
                          <a:ext uri="{FF2B5EF4-FFF2-40B4-BE49-F238E27FC236}">
                            <a16:creationId xmlns:a16="http://schemas.microsoft.com/office/drawing/2014/main" id="{9403E12E-C6DF-204D-A7A3-2475164EDA1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8" name="Straight Connector 3217">
                          <a:extLst>
                            <a:ext uri="{FF2B5EF4-FFF2-40B4-BE49-F238E27FC236}">
                              <a16:creationId xmlns:a16="http://schemas.microsoft.com/office/drawing/2014/main" id="{3472CC4B-D784-564B-8DEF-ABF0C0C7B99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9" name="Straight Connector 3218">
                          <a:extLst>
                            <a:ext uri="{FF2B5EF4-FFF2-40B4-BE49-F238E27FC236}">
                              <a16:creationId xmlns:a16="http://schemas.microsoft.com/office/drawing/2014/main" id="{F231B059-7263-4F46-9664-5C1EB88E03F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3" name="Group 552">
                        <a:extLst>
                          <a:ext uri="{FF2B5EF4-FFF2-40B4-BE49-F238E27FC236}">
                            <a16:creationId xmlns:a16="http://schemas.microsoft.com/office/drawing/2014/main" id="{2C746390-A023-EF47-851B-C870CBE4652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6" name="Straight Connector 3215">
                          <a:extLst>
                            <a:ext uri="{FF2B5EF4-FFF2-40B4-BE49-F238E27FC236}">
                              <a16:creationId xmlns:a16="http://schemas.microsoft.com/office/drawing/2014/main" id="{9A15837C-1D86-8945-9C08-3D47177D931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7" name="Straight Connector 3216">
                          <a:extLst>
                            <a:ext uri="{FF2B5EF4-FFF2-40B4-BE49-F238E27FC236}">
                              <a16:creationId xmlns:a16="http://schemas.microsoft.com/office/drawing/2014/main" id="{879B598D-61D7-AB41-9CAD-90C540C3F6E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4" name="Group 555">
                        <a:extLst>
                          <a:ext uri="{FF2B5EF4-FFF2-40B4-BE49-F238E27FC236}">
                            <a16:creationId xmlns:a16="http://schemas.microsoft.com/office/drawing/2014/main" id="{715D6BD5-AEE9-0847-86E3-A78CF053F2D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4" name="Straight Connector 3213">
                          <a:extLst>
                            <a:ext uri="{FF2B5EF4-FFF2-40B4-BE49-F238E27FC236}">
                              <a16:creationId xmlns:a16="http://schemas.microsoft.com/office/drawing/2014/main" id="{B48F961D-6057-0F4F-A610-6F28A9F3786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5" name="Straight Connector 3214">
                          <a:extLst>
                            <a:ext uri="{FF2B5EF4-FFF2-40B4-BE49-F238E27FC236}">
                              <a16:creationId xmlns:a16="http://schemas.microsoft.com/office/drawing/2014/main" id="{F8BDA51B-E477-2D42-B481-6092843A92A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5" name="Group 556">
                        <a:extLst>
                          <a:ext uri="{FF2B5EF4-FFF2-40B4-BE49-F238E27FC236}">
                            <a16:creationId xmlns:a16="http://schemas.microsoft.com/office/drawing/2014/main" id="{ABACD622-1B05-834A-A56D-D852705A8DA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2" name="Straight Connector 3211">
                          <a:extLst>
                            <a:ext uri="{FF2B5EF4-FFF2-40B4-BE49-F238E27FC236}">
                              <a16:creationId xmlns:a16="http://schemas.microsoft.com/office/drawing/2014/main" id="{55E27EB3-BDCA-B742-92D4-676ECC9AA0D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3" name="Straight Connector 3212">
                          <a:extLst>
                            <a:ext uri="{FF2B5EF4-FFF2-40B4-BE49-F238E27FC236}">
                              <a16:creationId xmlns:a16="http://schemas.microsoft.com/office/drawing/2014/main" id="{C1061B75-D98E-2745-BBF8-EE45EDBBAB7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6" name="Group 557">
                        <a:extLst>
                          <a:ext uri="{FF2B5EF4-FFF2-40B4-BE49-F238E27FC236}">
                            <a16:creationId xmlns:a16="http://schemas.microsoft.com/office/drawing/2014/main" id="{78C5A73F-5063-2845-BB8D-5140F155007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0" name="Straight Connector 3209">
                          <a:extLst>
                            <a:ext uri="{FF2B5EF4-FFF2-40B4-BE49-F238E27FC236}">
                              <a16:creationId xmlns:a16="http://schemas.microsoft.com/office/drawing/2014/main" id="{588E6691-8F13-D94A-AD47-8052E933DA1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1" name="Straight Connector 3210">
                          <a:extLst>
                            <a:ext uri="{FF2B5EF4-FFF2-40B4-BE49-F238E27FC236}">
                              <a16:creationId xmlns:a16="http://schemas.microsoft.com/office/drawing/2014/main" id="{C3A83EDE-CFDF-7D49-9115-EB7ABECB0C8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7" name="Group 558">
                        <a:extLst>
                          <a:ext uri="{FF2B5EF4-FFF2-40B4-BE49-F238E27FC236}">
                            <a16:creationId xmlns:a16="http://schemas.microsoft.com/office/drawing/2014/main" id="{FE52A891-7992-EB47-AF6D-ACC0D080D4E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08" name="Straight Connector 3207">
                          <a:extLst>
                            <a:ext uri="{FF2B5EF4-FFF2-40B4-BE49-F238E27FC236}">
                              <a16:creationId xmlns:a16="http://schemas.microsoft.com/office/drawing/2014/main" id="{8FB8B29C-5C93-3F49-BA20-6D3BF067895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09" name="Straight Connector 3208">
                          <a:extLst>
                            <a:ext uri="{FF2B5EF4-FFF2-40B4-BE49-F238E27FC236}">
                              <a16:creationId xmlns:a16="http://schemas.microsoft.com/office/drawing/2014/main" id="{27B3EB98-9555-644B-AA2B-9932C29F256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170" name="Straight Connector 3169">
                      <a:extLst>
                        <a:ext uri="{FF2B5EF4-FFF2-40B4-BE49-F238E27FC236}">
                          <a16:creationId xmlns:a16="http://schemas.microsoft.com/office/drawing/2014/main" id="{C6A449D5-99C3-7043-A4F8-7E8D99665B7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1" name="Straight Connector 3170">
                      <a:extLst>
                        <a:ext uri="{FF2B5EF4-FFF2-40B4-BE49-F238E27FC236}">
                          <a16:creationId xmlns:a16="http://schemas.microsoft.com/office/drawing/2014/main" id="{87398305-0606-644C-AED7-B6BFB7357C2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2" name="Straight Connector 3171">
                      <a:extLst>
                        <a:ext uri="{FF2B5EF4-FFF2-40B4-BE49-F238E27FC236}">
                          <a16:creationId xmlns:a16="http://schemas.microsoft.com/office/drawing/2014/main" id="{B2271259-219D-E14D-A6A5-2C92181D457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3" name="Straight Connector 3172">
                      <a:extLst>
                        <a:ext uri="{FF2B5EF4-FFF2-40B4-BE49-F238E27FC236}">
                          <a16:creationId xmlns:a16="http://schemas.microsoft.com/office/drawing/2014/main" id="{BC5D3B15-A7EA-3648-B05D-FA0DD91764F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4" name="Straight Connector 3173">
                      <a:extLst>
                        <a:ext uri="{FF2B5EF4-FFF2-40B4-BE49-F238E27FC236}">
                          <a16:creationId xmlns:a16="http://schemas.microsoft.com/office/drawing/2014/main" id="{CCC208D8-98F7-504F-A485-F09EA842C30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5" name="Straight Connector 3174">
                      <a:extLst>
                        <a:ext uri="{FF2B5EF4-FFF2-40B4-BE49-F238E27FC236}">
                          <a16:creationId xmlns:a16="http://schemas.microsoft.com/office/drawing/2014/main" id="{4A938572-1EA6-674A-918D-A77DB50C13F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6" name="Straight Connector 3175">
                      <a:extLst>
                        <a:ext uri="{FF2B5EF4-FFF2-40B4-BE49-F238E27FC236}">
                          <a16:creationId xmlns:a16="http://schemas.microsoft.com/office/drawing/2014/main" id="{C7820144-3B00-614A-BB53-028F08EFE78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7" name="Straight Connector 3176">
                      <a:extLst>
                        <a:ext uri="{FF2B5EF4-FFF2-40B4-BE49-F238E27FC236}">
                          <a16:creationId xmlns:a16="http://schemas.microsoft.com/office/drawing/2014/main" id="{A43BDE80-E26C-FA49-A090-53517772200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8" name="Straight Connector 3177">
                      <a:extLst>
                        <a:ext uri="{FF2B5EF4-FFF2-40B4-BE49-F238E27FC236}">
                          <a16:creationId xmlns:a16="http://schemas.microsoft.com/office/drawing/2014/main" id="{BFF22FBD-162C-3E42-9DAB-30917563C31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9" name="Straight Connector 3178">
                      <a:extLst>
                        <a:ext uri="{FF2B5EF4-FFF2-40B4-BE49-F238E27FC236}">
                          <a16:creationId xmlns:a16="http://schemas.microsoft.com/office/drawing/2014/main" id="{5A8F71D6-86E4-6844-9E2C-58C60034041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0" name="Straight Connector 3179">
                      <a:extLst>
                        <a:ext uri="{FF2B5EF4-FFF2-40B4-BE49-F238E27FC236}">
                          <a16:creationId xmlns:a16="http://schemas.microsoft.com/office/drawing/2014/main" id="{76B88A27-6431-3C47-AC60-A7FDC77002C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1" name="Straight Connector 3180">
                      <a:extLst>
                        <a:ext uri="{FF2B5EF4-FFF2-40B4-BE49-F238E27FC236}">
                          <a16:creationId xmlns:a16="http://schemas.microsoft.com/office/drawing/2014/main" id="{FB649DFB-2AD0-FE42-BF68-6266BF1288E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2" name="Straight Connector 3181">
                      <a:extLst>
                        <a:ext uri="{FF2B5EF4-FFF2-40B4-BE49-F238E27FC236}">
                          <a16:creationId xmlns:a16="http://schemas.microsoft.com/office/drawing/2014/main" id="{1806BB2A-2345-5449-99DE-8694516B40E7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183" name="Group 3182">
                      <a:extLst>
                        <a:ext uri="{FF2B5EF4-FFF2-40B4-BE49-F238E27FC236}">
                          <a16:creationId xmlns:a16="http://schemas.microsoft.com/office/drawing/2014/main" id="{E19ED41B-D864-944A-8F4B-E77124A2E8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184" name="Rectangle 3183">
                        <a:extLst>
                          <a:ext uri="{FF2B5EF4-FFF2-40B4-BE49-F238E27FC236}">
                            <a16:creationId xmlns:a16="http://schemas.microsoft.com/office/drawing/2014/main" id="{636C6D3C-DECC-6E49-9F2A-48163DCD8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85" name="Freeform 3184">
                        <a:extLst>
                          <a:ext uri="{FF2B5EF4-FFF2-40B4-BE49-F238E27FC236}">
                            <a16:creationId xmlns:a16="http://schemas.microsoft.com/office/drawing/2014/main" id="{32CAE1C1-A730-274E-A267-812AE56C4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186" name="Group 3185">
                        <a:extLst>
                          <a:ext uri="{FF2B5EF4-FFF2-40B4-BE49-F238E27FC236}">
                            <a16:creationId xmlns:a16="http://schemas.microsoft.com/office/drawing/2014/main" id="{48365091-0260-EF40-806A-5E306D8DE4D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187" name="Freeform 3186">
                          <a:extLst>
                            <a:ext uri="{FF2B5EF4-FFF2-40B4-BE49-F238E27FC236}">
                              <a16:creationId xmlns:a16="http://schemas.microsoft.com/office/drawing/2014/main" id="{E20D843B-CEEF-A845-B2BF-E14AA3BC3A1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88" name="Freeform 3187">
                          <a:extLst>
                            <a:ext uri="{FF2B5EF4-FFF2-40B4-BE49-F238E27FC236}">
                              <a16:creationId xmlns:a16="http://schemas.microsoft.com/office/drawing/2014/main" id="{7FA9B4FB-1817-EB40-B42C-B97AFA78D6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89" name="Freeform 3188">
                          <a:extLst>
                            <a:ext uri="{FF2B5EF4-FFF2-40B4-BE49-F238E27FC236}">
                              <a16:creationId xmlns:a16="http://schemas.microsoft.com/office/drawing/2014/main" id="{632400AC-89E1-6C45-83FD-001FC43195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90" name="Freeform 3189">
                          <a:extLst>
                            <a:ext uri="{FF2B5EF4-FFF2-40B4-BE49-F238E27FC236}">
                              <a16:creationId xmlns:a16="http://schemas.microsoft.com/office/drawing/2014/main" id="{C1331FF9-69BE-8749-98CA-3912CAA1DD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108" name="Group 3107">
                    <a:extLst>
                      <a:ext uri="{FF2B5EF4-FFF2-40B4-BE49-F238E27FC236}">
                        <a16:creationId xmlns:a16="http://schemas.microsoft.com/office/drawing/2014/main" id="{35444544-B95F-0142-B281-D38D733D8463}"/>
                      </a:ext>
                    </a:extLst>
                  </p:cNvPr>
                  <p:cNvGrpSpPr/>
                  <p:nvPr/>
                </p:nvGrpSpPr>
                <p:grpSpPr>
                  <a:xfrm>
                    <a:off x="7042661" y="4496514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110" name="Group 506">
                      <a:extLst>
                        <a:ext uri="{FF2B5EF4-FFF2-40B4-BE49-F238E27FC236}">
                          <a16:creationId xmlns:a16="http://schemas.microsoft.com/office/drawing/2014/main" id="{358934E8-4751-004A-925B-73164D6EF9F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132" name="Rectangle 3131">
                        <a:extLst>
                          <a:ext uri="{FF2B5EF4-FFF2-40B4-BE49-F238E27FC236}">
                            <a16:creationId xmlns:a16="http://schemas.microsoft.com/office/drawing/2014/main" id="{9D372FF4-A547-8F41-8701-401C5DA6D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3" name="Straight Connector 3132">
                        <a:extLst>
                          <a:ext uri="{FF2B5EF4-FFF2-40B4-BE49-F238E27FC236}">
                            <a16:creationId xmlns:a16="http://schemas.microsoft.com/office/drawing/2014/main" id="{D591FAEC-8C3A-0141-843C-198B44BB7AF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34" name="Rectangle 3133">
                        <a:extLst>
                          <a:ext uri="{FF2B5EF4-FFF2-40B4-BE49-F238E27FC236}">
                            <a16:creationId xmlns:a16="http://schemas.microsoft.com/office/drawing/2014/main" id="{79FF2312-86B8-D74E-B3F8-2426FD6B54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5" name="Straight Connector 3134">
                        <a:extLst>
                          <a:ext uri="{FF2B5EF4-FFF2-40B4-BE49-F238E27FC236}">
                            <a16:creationId xmlns:a16="http://schemas.microsoft.com/office/drawing/2014/main" id="{DDAA3A85-7AAA-D848-B8E5-4F5A3B4F7BF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36" name="Rectangle 3135">
                        <a:extLst>
                          <a:ext uri="{FF2B5EF4-FFF2-40B4-BE49-F238E27FC236}">
                            <a16:creationId xmlns:a16="http://schemas.microsoft.com/office/drawing/2014/main" id="{0B1D241F-F4CA-5143-8EB0-421078A7DC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137" name="Rectangle 3136">
                        <a:extLst>
                          <a:ext uri="{FF2B5EF4-FFF2-40B4-BE49-F238E27FC236}">
                            <a16:creationId xmlns:a16="http://schemas.microsoft.com/office/drawing/2014/main" id="{72AC06DB-2331-E644-9708-7C82518A64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8" name="Straight Connector 3137">
                        <a:extLst>
                          <a:ext uri="{FF2B5EF4-FFF2-40B4-BE49-F238E27FC236}">
                            <a16:creationId xmlns:a16="http://schemas.microsoft.com/office/drawing/2014/main" id="{CC0C3D13-A0A8-0C4C-A22E-E4ED66EA63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139" name="Group 544">
                        <a:extLst>
                          <a:ext uri="{FF2B5EF4-FFF2-40B4-BE49-F238E27FC236}">
                            <a16:creationId xmlns:a16="http://schemas.microsoft.com/office/drawing/2014/main" id="{8D8BA66B-AA9D-824E-95B0-162026A00FA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7" name="Straight Connector 3166">
                          <a:extLst>
                            <a:ext uri="{FF2B5EF4-FFF2-40B4-BE49-F238E27FC236}">
                              <a16:creationId xmlns:a16="http://schemas.microsoft.com/office/drawing/2014/main" id="{C02E7273-F8C9-4947-A8DD-075030D9B0A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8" name="Straight Connector 3167">
                          <a:extLst>
                            <a:ext uri="{FF2B5EF4-FFF2-40B4-BE49-F238E27FC236}">
                              <a16:creationId xmlns:a16="http://schemas.microsoft.com/office/drawing/2014/main" id="{684D692A-EAC6-C445-B887-1550F4E8FB6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0" name="Group 547">
                        <a:extLst>
                          <a:ext uri="{FF2B5EF4-FFF2-40B4-BE49-F238E27FC236}">
                            <a16:creationId xmlns:a16="http://schemas.microsoft.com/office/drawing/2014/main" id="{279D45EE-4027-174A-845A-0C5FE4491AF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5" name="Straight Connector 3164">
                          <a:extLst>
                            <a:ext uri="{FF2B5EF4-FFF2-40B4-BE49-F238E27FC236}">
                              <a16:creationId xmlns:a16="http://schemas.microsoft.com/office/drawing/2014/main" id="{6011842E-B5F4-4D40-A3A3-C6D2BA0CED8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6" name="Straight Connector 3165">
                          <a:extLst>
                            <a:ext uri="{FF2B5EF4-FFF2-40B4-BE49-F238E27FC236}">
                              <a16:creationId xmlns:a16="http://schemas.microsoft.com/office/drawing/2014/main" id="{A3E46109-01A7-C346-B8DC-3F45382EE69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1" name="Group 549">
                        <a:extLst>
                          <a:ext uri="{FF2B5EF4-FFF2-40B4-BE49-F238E27FC236}">
                            <a16:creationId xmlns:a16="http://schemas.microsoft.com/office/drawing/2014/main" id="{45BC1706-508A-B245-BE6B-87B532A3A2D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3" name="Straight Connector 3162">
                          <a:extLst>
                            <a:ext uri="{FF2B5EF4-FFF2-40B4-BE49-F238E27FC236}">
                              <a16:creationId xmlns:a16="http://schemas.microsoft.com/office/drawing/2014/main" id="{1B8CAA31-0947-C242-A60E-C3CA4B58420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4" name="Straight Connector 3163">
                          <a:extLst>
                            <a:ext uri="{FF2B5EF4-FFF2-40B4-BE49-F238E27FC236}">
                              <a16:creationId xmlns:a16="http://schemas.microsoft.com/office/drawing/2014/main" id="{BBBDF49E-EBF7-EF48-8F9C-9832270091A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2" name="Group 550">
                        <a:extLst>
                          <a:ext uri="{FF2B5EF4-FFF2-40B4-BE49-F238E27FC236}">
                            <a16:creationId xmlns:a16="http://schemas.microsoft.com/office/drawing/2014/main" id="{9D512DD7-6069-1F4C-B119-316E85265B7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1" name="Straight Connector 3160">
                          <a:extLst>
                            <a:ext uri="{FF2B5EF4-FFF2-40B4-BE49-F238E27FC236}">
                              <a16:creationId xmlns:a16="http://schemas.microsoft.com/office/drawing/2014/main" id="{4904BD71-BBDC-F447-BA8D-F41384B1ECB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2" name="Straight Connector 3161">
                          <a:extLst>
                            <a:ext uri="{FF2B5EF4-FFF2-40B4-BE49-F238E27FC236}">
                              <a16:creationId xmlns:a16="http://schemas.microsoft.com/office/drawing/2014/main" id="{DBD07B7B-C915-5040-BF22-2F808E260E3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3" name="Group 551">
                        <a:extLst>
                          <a:ext uri="{FF2B5EF4-FFF2-40B4-BE49-F238E27FC236}">
                            <a16:creationId xmlns:a16="http://schemas.microsoft.com/office/drawing/2014/main" id="{7DF86F74-1ABC-B248-A3F3-53CC92AB0DD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9" name="Straight Connector 3158">
                          <a:extLst>
                            <a:ext uri="{FF2B5EF4-FFF2-40B4-BE49-F238E27FC236}">
                              <a16:creationId xmlns:a16="http://schemas.microsoft.com/office/drawing/2014/main" id="{46BFD12B-66F5-FD4A-A0D1-FB7D132BBEF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0" name="Straight Connector 3159">
                          <a:extLst>
                            <a:ext uri="{FF2B5EF4-FFF2-40B4-BE49-F238E27FC236}">
                              <a16:creationId xmlns:a16="http://schemas.microsoft.com/office/drawing/2014/main" id="{489CE656-94CF-1A4F-896F-9DFA206795D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4" name="Group 552">
                        <a:extLst>
                          <a:ext uri="{FF2B5EF4-FFF2-40B4-BE49-F238E27FC236}">
                            <a16:creationId xmlns:a16="http://schemas.microsoft.com/office/drawing/2014/main" id="{875F9BDA-E6AC-D142-A172-BF902BBD4F4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7" name="Straight Connector 3156">
                          <a:extLst>
                            <a:ext uri="{FF2B5EF4-FFF2-40B4-BE49-F238E27FC236}">
                              <a16:creationId xmlns:a16="http://schemas.microsoft.com/office/drawing/2014/main" id="{12ED5C0E-A86C-D14D-A908-B908AEF0146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8" name="Straight Connector 3157">
                          <a:extLst>
                            <a:ext uri="{FF2B5EF4-FFF2-40B4-BE49-F238E27FC236}">
                              <a16:creationId xmlns:a16="http://schemas.microsoft.com/office/drawing/2014/main" id="{7D7BE3D1-CA4E-404E-9082-78A518EEF63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5" name="Group 555">
                        <a:extLst>
                          <a:ext uri="{FF2B5EF4-FFF2-40B4-BE49-F238E27FC236}">
                            <a16:creationId xmlns:a16="http://schemas.microsoft.com/office/drawing/2014/main" id="{0D8C8132-AEBF-E746-B8B4-4D27770FF96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5" name="Straight Connector 3154">
                          <a:extLst>
                            <a:ext uri="{FF2B5EF4-FFF2-40B4-BE49-F238E27FC236}">
                              <a16:creationId xmlns:a16="http://schemas.microsoft.com/office/drawing/2014/main" id="{3E65382F-2BFA-4148-9DAA-EA98081A628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6" name="Straight Connector 3155">
                          <a:extLst>
                            <a:ext uri="{FF2B5EF4-FFF2-40B4-BE49-F238E27FC236}">
                              <a16:creationId xmlns:a16="http://schemas.microsoft.com/office/drawing/2014/main" id="{42F8F43B-E53D-D84C-A156-D22C14FF0A3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6" name="Group 556">
                        <a:extLst>
                          <a:ext uri="{FF2B5EF4-FFF2-40B4-BE49-F238E27FC236}">
                            <a16:creationId xmlns:a16="http://schemas.microsoft.com/office/drawing/2014/main" id="{3B7B0F60-8548-A541-9366-38089FD6268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3" name="Straight Connector 3152">
                          <a:extLst>
                            <a:ext uri="{FF2B5EF4-FFF2-40B4-BE49-F238E27FC236}">
                              <a16:creationId xmlns:a16="http://schemas.microsoft.com/office/drawing/2014/main" id="{1655A32B-718D-EC4F-967C-3E6690F6301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4" name="Straight Connector 3153">
                          <a:extLst>
                            <a:ext uri="{FF2B5EF4-FFF2-40B4-BE49-F238E27FC236}">
                              <a16:creationId xmlns:a16="http://schemas.microsoft.com/office/drawing/2014/main" id="{5C778421-D5BD-DF4A-A1F9-79F9B8C54123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7" name="Group 557">
                        <a:extLst>
                          <a:ext uri="{FF2B5EF4-FFF2-40B4-BE49-F238E27FC236}">
                            <a16:creationId xmlns:a16="http://schemas.microsoft.com/office/drawing/2014/main" id="{A7DF4D00-80B6-634F-87FF-40CB6C69FFE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1" name="Straight Connector 3150">
                          <a:extLst>
                            <a:ext uri="{FF2B5EF4-FFF2-40B4-BE49-F238E27FC236}">
                              <a16:creationId xmlns:a16="http://schemas.microsoft.com/office/drawing/2014/main" id="{EEAC7DC1-0F67-224D-A098-4376F3CE9CD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2" name="Straight Connector 3151">
                          <a:extLst>
                            <a:ext uri="{FF2B5EF4-FFF2-40B4-BE49-F238E27FC236}">
                              <a16:creationId xmlns:a16="http://schemas.microsoft.com/office/drawing/2014/main" id="{9FB8339E-64F5-224E-A427-73E661E6773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8" name="Group 558">
                        <a:extLst>
                          <a:ext uri="{FF2B5EF4-FFF2-40B4-BE49-F238E27FC236}">
                            <a16:creationId xmlns:a16="http://schemas.microsoft.com/office/drawing/2014/main" id="{926FE5E5-802C-7143-918B-5A89CDD2E44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49" name="Straight Connector 3148">
                          <a:extLst>
                            <a:ext uri="{FF2B5EF4-FFF2-40B4-BE49-F238E27FC236}">
                              <a16:creationId xmlns:a16="http://schemas.microsoft.com/office/drawing/2014/main" id="{E18728B7-0B7E-574C-A830-F2FCD78A52C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0" name="Straight Connector 3149">
                          <a:extLst>
                            <a:ext uri="{FF2B5EF4-FFF2-40B4-BE49-F238E27FC236}">
                              <a16:creationId xmlns:a16="http://schemas.microsoft.com/office/drawing/2014/main" id="{92BC16EB-0433-EF4C-AC2D-8518CC1601D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111" name="Straight Connector 3110">
                      <a:extLst>
                        <a:ext uri="{FF2B5EF4-FFF2-40B4-BE49-F238E27FC236}">
                          <a16:creationId xmlns:a16="http://schemas.microsoft.com/office/drawing/2014/main" id="{B2B18D63-E74A-C54D-8A6A-79B601ECC2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2" name="Straight Connector 3111">
                      <a:extLst>
                        <a:ext uri="{FF2B5EF4-FFF2-40B4-BE49-F238E27FC236}">
                          <a16:creationId xmlns:a16="http://schemas.microsoft.com/office/drawing/2014/main" id="{5D96C1EC-D040-C346-AC95-B04BD4CD5BA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3" name="Straight Connector 3112">
                      <a:extLst>
                        <a:ext uri="{FF2B5EF4-FFF2-40B4-BE49-F238E27FC236}">
                          <a16:creationId xmlns:a16="http://schemas.microsoft.com/office/drawing/2014/main" id="{E2A7B5AF-B2AD-B24E-A88A-D0F600BAA2B8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4" name="Straight Connector 3113">
                      <a:extLst>
                        <a:ext uri="{FF2B5EF4-FFF2-40B4-BE49-F238E27FC236}">
                          <a16:creationId xmlns:a16="http://schemas.microsoft.com/office/drawing/2014/main" id="{1AA66152-CC0E-B243-B92A-6A413AEE7E68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5" name="Straight Connector 3114">
                      <a:extLst>
                        <a:ext uri="{FF2B5EF4-FFF2-40B4-BE49-F238E27FC236}">
                          <a16:creationId xmlns:a16="http://schemas.microsoft.com/office/drawing/2014/main" id="{8235FEAB-1C04-484D-8E5C-C3B3007E6F6A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6" name="Straight Connector 3115">
                      <a:extLst>
                        <a:ext uri="{FF2B5EF4-FFF2-40B4-BE49-F238E27FC236}">
                          <a16:creationId xmlns:a16="http://schemas.microsoft.com/office/drawing/2014/main" id="{24CC75EC-34EA-E843-A47B-579AAA26E22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7" name="Straight Connector 3116">
                      <a:extLst>
                        <a:ext uri="{FF2B5EF4-FFF2-40B4-BE49-F238E27FC236}">
                          <a16:creationId xmlns:a16="http://schemas.microsoft.com/office/drawing/2014/main" id="{1B96616F-7D96-1D4E-B6F7-D5ACB424A74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8" name="Straight Connector 3117">
                      <a:extLst>
                        <a:ext uri="{FF2B5EF4-FFF2-40B4-BE49-F238E27FC236}">
                          <a16:creationId xmlns:a16="http://schemas.microsoft.com/office/drawing/2014/main" id="{6057D788-5072-ED41-AFB0-FFBC1DBED22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9" name="Straight Connector 3118">
                      <a:extLst>
                        <a:ext uri="{FF2B5EF4-FFF2-40B4-BE49-F238E27FC236}">
                          <a16:creationId xmlns:a16="http://schemas.microsoft.com/office/drawing/2014/main" id="{0AF7711E-8ABF-1D48-8046-8B19AF8190B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0" name="Straight Connector 3119">
                      <a:extLst>
                        <a:ext uri="{FF2B5EF4-FFF2-40B4-BE49-F238E27FC236}">
                          <a16:creationId xmlns:a16="http://schemas.microsoft.com/office/drawing/2014/main" id="{F71BE891-1D82-E848-8D77-F4AC37CE5B17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1" name="Straight Connector 3120">
                      <a:extLst>
                        <a:ext uri="{FF2B5EF4-FFF2-40B4-BE49-F238E27FC236}">
                          <a16:creationId xmlns:a16="http://schemas.microsoft.com/office/drawing/2014/main" id="{1FF61957-9D2B-CF45-94F9-99430109DE0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2" name="Straight Connector 3121">
                      <a:extLst>
                        <a:ext uri="{FF2B5EF4-FFF2-40B4-BE49-F238E27FC236}">
                          <a16:creationId xmlns:a16="http://schemas.microsoft.com/office/drawing/2014/main" id="{F28064E9-83A4-D14C-B5CA-B3CF4A6B16F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3" name="Straight Connector 3122">
                      <a:extLst>
                        <a:ext uri="{FF2B5EF4-FFF2-40B4-BE49-F238E27FC236}">
                          <a16:creationId xmlns:a16="http://schemas.microsoft.com/office/drawing/2014/main" id="{AB6556A3-918A-B94B-B6FF-FE5B93917283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124" name="Group 3123">
                      <a:extLst>
                        <a:ext uri="{FF2B5EF4-FFF2-40B4-BE49-F238E27FC236}">
                          <a16:creationId xmlns:a16="http://schemas.microsoft.com/office/drawing/2014/main" id="{7903D5A3-B154-FB4C-BAE5-4CA064A556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125" name="Rectangle 3124">
                        <a:extLst>
                          <a:ext uri="{FF2B5EF4-FFF2-40B4-BE49-F238E27FC236}">
                            <a16:creationId xmlns:a16="http://schemas.microsoft.com/office/drawing/2014/main" id="{6890FF95-0850-B640-BA36-B75908ECF3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26" name="Freeform 3125">
                        <a:extLst>
                          <a:ext uri="{FF2B5EF4-FFF2-40B4-BE49-F238E27FC236}">
                            <a16:creationId xmlns:a16="http://schemas.microsoft.com/office/drawing/2014/main" id="{DD12B263-45D0-6343-AEEA-1B65C71026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127" name="Group 3126">
                        <a:extLst>
                          <a:ext uri="{FF2B5EF4-FFF2-40B4-BE49-F238E27FC236}">
                            <a16:creationId xmlns:a16="http://schemas.microsoft.com/office/drawing/2014/main" id="{EC791D1D-A2D6-A843-B10D-B27843FCBBB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128" name="Freeform 3127">
                          <a:extLst>
                            <a:ext uri="{FF2B5EF4-FFF2-40B4-BE49-F238E27FC236}">
                              <a16:creationId xmlns:a16="http://schemas.microsoft.com/office/drawing/2014/main" id="{B375F6D4-3F21-204B-8478-119DC24CBB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29" name="Freeform 3128">
                          <a:extLst>
                            <a:ext uri="{FF2B5EF4-FFF2-40B4-BE49-F238E27FC236}">
                              <a16:creationId xmlns:a16="http://schemas.microsoft.com/office/drawing/2014/main" id="{336E114E-5206-9441-92A3-58BADADFBCF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30" name="Freeform 3129">
                          <a:extLst>
                            <a:ext uri="{FF2B5EF4-FFF2-40B4-BE49-F238E27FC236}">
                              <a16:creationId xmlns:a16="http://schemas.microsoft.com/office/drawing/2014/main" id="{546CFBCA-F880-BA47-AEAB-90E707A136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31" name="Freeform 3130">
                          <a:extLst>
                            <a:ext uri="{FF2B5EF4-FFF2-40B4-BE49-F238E27FC236}">
                              <a16:creationId xmlns:a16="http://schemas.microsoft.com/office/drawing/2014/main" id="{E6924584-24D3-CA45-90F8-00CAABDAB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3109" name="TextBox 3108">
                    <a:extLst>
                      <a:ext uri="{FF2B5EF4-FFF2-40B4-BE49-F238E27FC236}">
                        <a16:creationId xmlns:a16="http://schemas.microsoft.com/office/drawing/2014/main" id="{A2673FF9-D4DA-B54A-B67D-536A8F3A8181}"/>
                      </a:ext>
                    </a:extLst>
                  </p:cNvPr>
                  <p:cNvSpPr txBox="1"/>
                  <p:nvPr/>
                </p:nvSpPr>
                <p:spPr>
                  <a:xfrm>
                    <a:off x="7175036" y="4021359"/>
                    <a:ext cx="343364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/>
                      <a:t>…</a:t>
                    </a:r>
                  </a:p>
                </p:txBody>
              </p:sp>
            </p:grpSp>
            <p:sp>
              <p:nvSpPr>
                <p:cNvPr id="3103" name="TextBox 3102">
                  <a:extLst>
                    <a:ext uri="{FF2B5EF4-FFF2-40B4-BE49-F238E27FC236}">
                      <a16:creationId xmlns:a16="http://schemas.microsoft.com/office/drawing/2014/main" id="{0CA47F2A-4B4B-9241-9A6A-1D3EC98E9359}"/>
                    </a:ext>
                  </a:extLst>
                </p:cNvPr>
                <p:cNvSpPr txBox="1"/>
                <p:nvPr/>
              </p:nvSpPr>
              <p:spPr>
                <a:xfrm>
                  <a:off x="7270703" y="48278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/>
                    <a:t>…</a:t>
                  </a:r>
                </a:p>
              </p:txBody>
            </p:sp>
          </p:grpSp>
        </p:grpSp>
        <p:grpSp>
          <p:nvGrpSpPr>
            <p:cNvPr id="1203" name="Group 1202">
              <a:extLst>
                <a:ext uri="{FF2B5EF4-FFF2-40B4-BE49-F238E27FC236}">
                  <a16:creationId xmlns:a16="http://schemas.microsoft.com/office/drawing/2014/main" id="{0AAE6749-1F27-E141-A463-E4C3C5B4B453}"/>
                </a:ext>
              </a:extLst>
            </p:cNvPr>
            <p:cNvGrpSpPr/>
            <p:nvPr/>
          </p:nvGrpSpPr>
          <p:grpSpPr>
            <a:xfrm>
              <a:off x="1017496" y="2600174"/>
              <a:ext cx="4405604" cy="990932"/>
              <a:chOff x="788896" y="6230880"/>
              <a:chExt cx="4405604" cy="990932"/>
            </a:xfrm>
          </p:grpSpPr>
          <p:grpSp>
            <p:nvGrpSpPr>
              <p:cNvPr id="3058" name="Group 3057">
                <a:extLst>
                  <a:ext uri="{FF2B5EF4-FFF2-40B4-BE49-F238E27FC236}">
                    <a16:creationId xmlns:a16="http://schemas.microsoft.com/office/drawing/2014/main" id="{00D5664A-A1F0-A949-A8CA-655401E4D4CB}"/>
                  </a:ext>
                </a:extLst>
              </p:cNvPr>
              <p:cNvGrpSpPr/>
              <p:nvPr/>
            </p:nvGrpSpPr>
            <p:grpSpPr>
              <a:xfrm>
                <a:off x="1244508" y="6689164"/>
                <a:ext cx="3949992" cy="532648"/>
                <a:chOff x="1432767" y="3085352"/>
                <a:chExt cx="3949992" cy="532648"/>
              </a:xfrm>
            </p:grpSpPr>
            <p:cxnSp>
              <p:nvCxnSpPr>
                <p:cNvPr id="3083" name="Straight Connector 3082">
                  <a:extLst>
                    <a:ext uri="{FF2B5EF4-FFF2-40B4-BE49-F238E27FC236}">
                      <a16:creationId xmlns:a16="http://schemas.microsoft.com/office/drawing/2014/main" id="{175D2943-8C53-B846-A1FB-8D093DB37E5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264355" y="3086100"/>
                  <a:ext cx="1269273" cy="5190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4" name="Straight Connector 3083">
                  <a:extLst>
                    <a:ext uri="{FF2B5EF4-FFF2-40B4-BE49-F238E27FC236}">
                      <a16:creationId xmlns:a16="http://schemas.microsoft.com/office/drawing/2014/main" id="{E1669996-7B56-F74E-875E-35BCD5F4FFBF}"/>
                    </a:ext>
                  </a:extLst>
                </p:cNvPr>
                <p:cNvCxnSpPr/>
                <p:nvPr/>
              </p:nvCxnSpPr>
              <p:spPr bwMode="auto">
                <a:xfrm flipH="1">
                  <a:off x="1432767" y="3085352"/>
                  <a:ext cx="1588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5" name="Straight Connector 3084">
                  <a:extLst>
                    <a:ext uri="{FF2B5EF4-FFF2-40B4-BE49-F238E27FC236}">
                      <a16:creationId xmlns:a16="http://schemas.microsoft.com/office/drawing/2014/main" id="{335C4751-6134-4445-9E05-74D8E7B3B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3010952" y="3094877"/>
                  <a:ext cx="0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6" name="Straight Connector 3085">
                  <a:extLst>
                    <a:ext uri="{FF2B5EF4-FFF2-40B4-BE49-F238E27FC236}">
                      <a16:creationId xmlns:a16="http://schemas.microsoft.com/office/drawing/2014/main" id="{8D139D2E-1302-7546-B462-A18F974358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588152" y="3086100"/>
                  <a:ext cx="1587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7" name="Straight Connector 3086">
                  <a:extLst>
                    <a:ext uri="{FF2B5EF4-FFF2-40B4-BE49-F238E27FC236}">
                      <a16:creationId xmlns:a16="http://schemas.microsoft.com/office/drawing/2014/main" id="{2FFC66DB-3A85-8B4A-9B1C-1731B6A99DF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502755" y="3091702"/>
                  <a:ext cx="1269273" cy="5190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8" name="Straight Connector 3087">
                  <a:extLst>
                    <a:ext uri="{FF2B5EF4-FFF2-40B4-BE49-F238E27FC236}">
                      <a16:creationId xmlns:a16="http://schemas.microsoft.com/office/drawing/2014/main" id="{6E69E744-CB08-3B4A-8FCA-762DD1B5882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050155" y="3091702"/>
                  <a:ext cx="1417185" cy="5262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9" name="Straight Connector 3088">
                  <a:extLst>
                    <a:ext uri="{FF2B5EF4-FFF2-40B4-BE49-F238E27FC236}">
                      <a16:creationId xmlns:a16="http://schemas.microsoft.com/office/drawing/2014/main" id="{914D49B1-78BD-974C-929D-9FC4209A924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4780206" y="3340359"/>
                  <a:ext cx="565231" cy="25215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0" name="Straight Connector 3089">
                  <a:extLst>
                    <a:ext uri="{FF2B5EF4-FFF2-40B4-BE49-F238E27FC236}">
                      <a16:creationId xmlns:a16="http://schemas.microsoft.com/office/drawing/2014/main" id="{95EC5C6D-551C-4E4D-9005-48004A15BD6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632664" y="3086100"/>
                  <a:ext cx="2609091" cy="47315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1" name="Straight Connector 3090">
                  <a:extLst>
                    <a:ext uri="{FF2B5EF4-FFF2-40B4-BE49-F238E27FC236}">
                      <a16:creationId xmlns:a16="http://schemas.microsoft.com/office/drawing/2014/main" id="{A8B61312-24A5-024A-A25D-9EFB96E317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230270" y="3253273"/>
                  <a:ext cx="2052963" cy="33434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2" name="Straight Connector 3091">
                  <a:extLst>
                    <a:ext uri="{FF2B5EF4-FFF2-40B4-BE49-F238E27FC236}">
                      <a16:creationId xmlns:a16="http://schemas.microsoft.com/office/drawing/2014/main" id="{9572A0D5-D9AB-0744-A8D3-12C2CD41D5A3}"/>
                    </a:ext>
                  </a:extLst>
                </p:cNvPr>
                <p:cNvCxnSpPr>
                  <a:cxnSpLocks/>
                  <a:endCxn id="1226" idx="3"/>
                </p:cNvCxnSpPr>
                <p:nvPr/>
              </p:nvCxnSpPr>
              <p:spPr bwMode="auto">
                <a:xfrm flipH="1">
                  <a:off x="1802901" y="3147527"/>
                  <a:ext cx="3530096" cy="40763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3" name="Straight Connector 3092">
                  <a:extLst>
                    <a:ext uri="{FF2B5EF4-FFF2-40B4-BE49-F238E27FC236}">
                      <a16:creationId xmlns:a16="http://schemas.microsoft.com/office/drawing/2014/main" id="{9D6AE407-46DB-C54E-9BE2-22612E83F80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444739" y="3093289"/>
                  <a:ext cx="1552575" cy="51752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4" name="Straight Connector 3093">
                  <a:extLst>
                    <a:ext uri="{FF2B5EF4-FFF2-40B4-BE49-F238E27FC236}">
                      <a16:creationId xmlns:a16="http://schemas.microsoft.com/office/drawing/2014/main" id="{26B54E90-78AC-0940-ABE4-C07F7CD72499}"/>
                    </a:ext>
                  </a:extLst>
                </p:cNvPr>
                <p:cNvCxnSpPr/>
                <p:nvPr/>
              </p:nvCxnSpPr>
              <p:spPr bwMode="auto">
                <a:xfrm>
                  <a:off x="1585177" y="3086100"/>
                  <a:ext cx="3014662" cy="52546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5" name="Straight Connector 3094">
                  <a:extLst>
                    <a:ext uri="{FF2B5EF4-FFF2-40B4-BE49-F238E27FC236}">
                      <a16:creationId xmlns:a16="http://schemas.microsoft.com/office/drawing/2014/main" id="{BB355839-A2DA-7542-A1F0-8B638010C02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650240" y="3086100"/>
                  <a:ext cx="3682756" cy="48441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6" name="Straight Connector 3095">
                  <a:extLst>
                    <a:ext uri="{FF2B5EF4-FFF2-40B4-BE49-F238E27FC236}">
                      <a16:creationId xmlns:a16="http://schemas.microsoft.com/office/drawing/2014/main" id="{AFF83015-517B-0142-B53B-7B31247298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4665026" y="3086101"/>
                  <a:ext cx="674190" cy="20449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7" name="Straight Connector 3096">
                  <a:extLst>
                    <a:ext uri="{FF2B5EF4-FFF2-40B4-BE49-F238E27FC236}">
                      <a16:creationId xmlns:a16="http://schemas.microsoft.com/office/drawing/2014/main" id="{4F8B8893-E4D1-1840-8A4B-BE3FD3DCBA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419946" y="3086100"/>
                  <a:ext cx="1962813" cy="36622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059" name="Group 3058">
                <a:extLst>
                  <a:ext uri="{FF2B5EF4-FFF2-40B4-BE49-F238E27FC236}">
                    <a16:creationId xmlns:a16="http://schemas.microsoft.com/office/drawing/2014/main" id="{3140D7AC-6ED1-9A44-BA2E-47D7D7C6E0C8}"/>
                  </a:ext>
                </a:extLst>
              </p:cNvPr>
              <p:cNvGrpSpPr/>
              <p:nvPr/>
            </p:nvGrpSpPr>
            <p:grpSpPr>
              <a:xfrm>
                <a:off x="788896" y="6230951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76" name="Rectangle 3075">
                  <a:extLst>
                    <a:ext uri="{FF2B5EF4-FFF2-40B4-BE49-F238E27FC236}">
                      <a16:creationId xmlns:a16="http://schemas.microsoft.com/office/drawing/2014/main" id="{65F2DD55-41FC-F14A-AD4D-2F8C30E94131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77" name="Freeform 3076">
                  <a:extLst>
                    <a:ext uri="{FF2B5EF4-FFF2-40B4-BE49-F238E27FC236}">
                      <a16:creationId xmlns:a16="http://schemas.microsoft.com/office/drawing/2014/main" id="{D0E35A57-DF1E-AA49-984F-36CCA7C9EEB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78" name="Group 3077">
                  <a:extLst>
                    <a:ext uri="{FF2B5EF4-FFF2-40B4-BE49-F238E27FC236}">
                      <a16:creationId xmlns:a16="http://schemas.microsoft.com/office/drawing/2014/main" id="{B529F89C-3BA9-AE40-A981-7B14BC160CC4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79" name="Freeform 3078">
                    <a:extLst>
                      <a:ext uri="{FF2B5EF4-FFF2-40B4-BE49-F238E27FC236}">
                        <a16:creationId xmlns:a16="http://schemas.microsoft.com/office/drawing/2014/main" id="{F2874D99-BA7D-844E-9F8D-094E4757A8CE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Freeform 3079">
                    <a:extLst>
                      <a:ext uri="{FF2B5EF4-FFF2-40B4-BE49-F238E27FC236}">
                        <a16:creationId xmlns:a16="http://schemas.microsoft.com/office/drawing/2014/main" id="{7C73F02C-1F19-154A-9E93-AE6CED05F6F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1" name="Freeform 3080">
                    <a:extLst>
                      <a:ext uri="{FF2B5EF4-FFF2-40B4-BE49-F238E27FC236}">
                        <a16:creationId xmlns:a16="http://schemas.microsoft.com/office/drawing/2014/main" id="{D8E386A9-FF6E-BF45-8B50-812AE75B52D0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Freeform 3081">
                    <a:extLst>
                      <a:ext uri="{FF2B5EF4-FFF2-40B4-BE49-F238E27FC236}">
                        <a16:creationId xmlns:a16="http://schemas.microsoft.com/office/drawing/2014/main" id="{74DDB5D4-4E2B-FB45-9880-D20DB776284E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60" name="Group 3059">
                <a:extLst>
                  <a:ext uri="{FF2B5EF4-FFF2-40B4-BE49-F238E27FC236}">
                    <a16:creationId xmlns:a16="http://schemas.microsoft.com/office/drawing/2014/main" id="{BC869BBF-206C-7241-AFC1-DE22F47AB04D}"/>
                  </a:ext>
                </a:extLst>
              </p:cNvPr>
              <p:cNvGrpSpPr/>
              <p:nvPr/>
            </p:nvGrpSpPr>
            <p:grpSpPr>
              <a:xfrm>
                <a:off x="2375579" y="6230880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69" name="Rectangle 3068">
                  <a:extLst>
                    <a:ext uri="{FF2B5EF4-FFF2-40B4-BE49-F238E27FC236}">
                      <a16:creationId xmlns:a16="http://schemas.microsoft.com/office/drawing/2014/main" id="{1FF3ED74-7BF9-E24B-9C34-9A401E0C926F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Freeform 3069">
                  <a:extLst>
                    <a:ext uri="{FF2B5EF4-FFF2-40B4-BE49-F238E27FC236}">
                      <a16:creationId xmlns:a16="http://schemas.microsoft.com/office/drawing/2014/main" id="{CA370EC7-DF7B-5D46-9712-C639D9F18EAA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71" name="Group 3070">
                  <a:extLst>
                    <a:ext uri="{FF2B5EF4-FFF2-40B4-BE49-F238E27FC236}">
                      <a16:creationId xmlns:a16="http://schemas.microsoft.com/office/drawing/2014/main" id="{43967748-D0EB-564E-897F-87E5AD4F650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72" name="Freeform 3071">
                    <a:extLst>
                      <a:ext uri="{FF2B5EF4-FFF2-40B4-BE49-F238E27FC236}">
                        <a16:creationId xmlns:a16="http://schemas.microsoft.com/office/drawing/2014/main" id="{E57B1EC7-422F-9046-9D22-45CDFEDD0F1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3" name="Freeform 3072">
                    <a:extLst>
                      <a:ext uri="{FF2B5EF4-FFF2-40B4-BE49-F238E27FC236}">
                        <a16:creationId xmlns:a16="http://schemas.microsoft.com/office/drawing/2014/main" id="{AF284FE1-A58B-054C-BBE1-92A07DA5ECF9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Freeform 3073">
                    <a:extLst>
                      <a:ext uri="{FF2B5EF4-FFF2-40B4-BE49-F238E27FC236}">
                        <a16:creationId xmlns:a16="http://schemas.microsoft.com/office/drawing/2014/main" id="{1E52E4D8-2A67-E640-A1C7-6CAF143C6C6B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5" name="Freeform 3074">
                    <a:extLst>
                      <a:ext uri="{FF2B5EF4-FFF2-40B4-BE49-F238E27FC236}">
                        <a16:creationId xmlns:a16="http://schemas.microsoft.com/office/drawing/2014/main" id="{2E0C6C21-6B28-8149-9731-AD90D6080565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61" name="Group 3060">
                <a:extLst>
                  <a:ext uri="{FF2B5EF4-FFF2-40B4-BE49-F238E27FC236}">
                    <a16:creationId xmlns:a16="http://schemas.microsoft.com/office/drawing/2014/main" id="{0D9A2DC1-E2A0-8B49-BC65-EF590531893F}"/>
                  </a:ext>
                </a:extLst>
              </p:cNvPr>
              <p:cNvGrpSpPr/>
              <p:nvPr/>
            </p:nvGrpSpPr>
            <p:grpSpPr>
              <a:xfrm>
                <a:off x="3946379" y="6235680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62" name="Rectangle 3061">
                  <a:extLst>
                    <a:ext uri="{FF2B5EF4-FFF2-40B4-BE49-F238E27FC236}">
                      <a16:creationId xmlns:a16="http://schemas.microsoft.com/office/drawing/2014/main" id="{8100B0E3-4A8F-8D4A-BB09-B32AAB92255C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Freeform 3062">
                  <a:extLst>
                    <a:ext uri="{FF2B5EF4-FFF2-40B4-BE49-F238E27FC236}">
                      <a16:creationId xmlns:a16="http://schemas.microsoft.com/office/drawing/2014/main" id="{A276F674-6C35-8646-A79B-54F9E67744AE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64" name="Group 3063">
                  <a:extLst>
                    <a:ext uri="{FF2B5EF4-FFF2-40B4-BE49-F238E27FC236}">
                      <a16:creationId xmlns:a16="http://schemas.microsoft.com/office/drawing/2014/main" id="{E6253800-7E5E-9F4B-9A9D-D7244313B51C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65" name="Freeform 3064">
                    <a:extLst>
                      <a:ext uri="{FF2B5EF4-FFF2-40B4-BE49-F238E27FC236}">
                        <a16:creationId xmlns:a16="http://schemas.microsoft.com/office/drawing/2014/main" id="{C2A612AD-111A-5648-83E5-8CA5A6B94D1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6" name="Freeform 3065">
                    <a:extLst>
                      <a:ext uri="{FF2B5EF4-FFF2-40B4-BE49-F238E27FC236}">
                        <a16:creationId xmlns:a16="http://schemas.microsoft.com/office/drawing/2014/main" id="{C50DA183-5602-D647-8B32-32B479DCFD7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7" name="Freeform 3066">
                    <a:extLst>
                      <a:ext uri="{FF2B5EF4-FFF2-40B4-BE49-F238E27FC236}">
                        <a16:creationId xmlns:a16="http://schemas.microsoft.com/office/drawing/2014/main" id="{D5DBDF11-F674-0C41-9DB5-D19B01C51998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8" name="Freeform 3067">
                    <a:extLst>
                      <a:ext uri="{FF2B5EF4-FFF2-40B4-BE49-F238E27FC236}">
                        <a16:creationId xmlns:a16="http://schemas.microsoft.com/office/drawing/2014/main" id="{3BA9A9C9-984A-7548-AE42-9CCCC2740FA7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204" name="Group 1203">
              <a:extLst>
                <a:ext uri="{FF2B5EF4-FFF2-40B4-BE49-F238E27FC236}">
                  <a16:creationId xmlns:a16="http://schemas.microsoft.com/office/drawing/2014/main" id="{346BDE69-7F29-2B4E-A42B-FE248DD7BE9F}"/>
                </a:ext>
              </a:extLst>
            </p:cNvPr>
            <p:cNvGrpSpPr/>
            <p:nvPr/>
          </p:nvGrpSpPr>
          <p:grpSpPr>
            <a:xfrm>
              <a:off x="628478" y="3550503"/>
              <a:ext cx="4630262" cy="1935897"/>
              <a:chOff x="628478" y="3550503"/>
              <a:chExt cx="4630262" cy="1935897"/>
            </a:xfrm>
          </p:grpSpPr>
          <p:grpSp>
            <p:nvGrpSpPr>
              <p:cNvPr id="1205" name="Group 1204">
                <a:extLst>
                  <a:ext uri="{FF2B5EF4-FFF2-40B4-BE49-F238E27FC236}">
                    <a16:creationId xmlns:a16="http://schemas.microsoft.com/office/drawing/2014/main" id="{AE4C8752-0416-094C-AB14-9A70730BB9B6}"/>
                  </a:ext>
                </a:extLst>
              </p:cNvPr>
              <p:cNvGrpSpPr/>
              <p:nvPr/>
            </p:nvGrpSpPr>
            <p:grpSpPr>
              <a:xfrm>
                <a:off x="3833361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764" name="Straight Connector 1763">
                  <a:extLst>
                    <a:ext uri="{FF2B5EF4-FFF2-40B4-BE49-F238E27FC236}">
                      <a16:creationId xmlns:a16="http://schemas.microsoft.com/office/drawing/2014/main" id="{6CE2CD44-56F5-EB47-8DBA-51572A017262}"/>
                    </a:ext>
                  </a:extLst>
                </p:cNvPr>
                <p:cNvCxnSpPr>
                  <a:cxnSpLocks/>
                  <a:endCxn id="2057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5" name="Straight Connector 1764">
                  <a:extLst>
                    <a:ext uri="{FF2B5EF4-FFF2-40B4-BE49-F238E27FC236}">
                      <a16:creationId xmlns:a16="http://schemas.microsoft.com/office/drawing/2014/main" id="{CAC8DDA9-C46C-A144-98D2-B0DEEB6C60BB}"/>
                    </a:ext>
                  </a:extLst>
                </p:cNvPr>
                <p:cNvCxnSpPr>
                  <a:cxnSpLocks/>
                  <a:endCxn id="1925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6" name="Straight Connector 1765">
                  <a:extLst>
                    <a:ext uri="{FF2B5EF4-FFF2-40B4-BE49-F238E27FC236}">
                      <a16:creationId xmlns:a16="http://schemas.microsoft.com/office/drawing/2014/main" id="{06BF78A7-92CA-CA4B-B530-84C44A946FAA}"/>
                    </a:ext>
                  </a:extLst>
                </p:cNvPr>
                <p:cNvCxnSpPr>
                  <a:cxnSpLocks/>
                  <a:endCxn id="1804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67" name="Group 1766">
                  <a:extLst>
                    <a:ext uri="{FF2B5EF4-FFF2-40B4-BE49-F238E27FC236}">
                      <a16:creationId xmlns:a16="http://schemas.microsoft.com/office/drawing/2014/main" id="{C33CC71B-DA15-CC44-A816-9958BCB69FE8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63" name="Group 506">
                    <a:extLst>
                      <a:ext uri="{FF2B5EF4-FFF2-40B4-BE49-F238E27FC236}">
                        <a16:creationId xmlns:a16="http://schemas.microsoft.com/office/drawing/2014/main" id="{820A6A31-F680-674D-B607-DA059CA36B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062" name="Rectangle 2061">
                      <a:extLst>
                        <a:ext uri="{FF2B5EF4-FFF2-40B4-BE49-F238E27FC236}">
                          <a16:creationId xmlns:a16="http://schemas.microsoft.com/office/drawing/2014/main" id="{7B843721-7103-9047-8090-C9421869B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63" name="Straight Connector 2062">
                      <a:extLst>
                        <a:ext uri="{FF2B5EF4-FFF2-40B4-BE49-F238E27FC236}">
                          <a16:creationId xmlns:a16="http://schemas.microsoft.com/office/drawing/2014/main" id="{F11CCD3B-B19B-8C47-BD9B-A2B615BD17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64" name="Rectangle 2063">
                      <a:extLst>
                        <a:ext uri="{FF2B5EF4-FFF2-40B4-BE49-F238E27FC236}">
                          <a16:creationId xmlns:a16="http://schemas.microsoft.com/office/drawing/2014/main" id="{57E60E1C-7481-A144-A8A6-49FAE7492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65" name="Straight Connector 2064">
                      <a:extLst>
                        <a:ext uri="{FF2B5EF4-FFF2-40B4-BE49-F238E27FC236}">
                          <a16:creationId xmlns:a16="http://schemas.microsoft.com/office/drawing/2014/main" id="{B9D1F255-593F-4C43-8188-76938676B5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74" name="Rectangle 2073">
                      <a:extLst>
                        <a:ext uri="{FF2B5EF4-FFF2-40B4-BE49-F238E27FC236}">
                          <a16:creationId xmlns:a16="http://schemas.microsoft.com/office/drawing/2014/main" id="{40D25914-A8B6-8248-ADE2-0199CFF6E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075" name="Rectangle 2074">
                      <a:extLst>
                        <a:ext uri="{FF2B5EF4-FFF2-40B4-BE49-F238E27FC236}">
                          <a16:creationId xmlns:a16="http://schemas.microsoft.com/office/drawing/2014/main" id="{C32FA55A-2BA5-AD48-B541-59B075A0D5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77" name="Straight Connector 2076">
                      <a:extLst>
                        <a:ext uri="{FF2B5EF4-FFF2-40B4-BE49-F238E27FC236}">
                          <a16:creationId xmlns:a16="http://schemas.microsoft.com/office/drawing/2014/main" id="{214F1904-38BE-5848-ADAB-8EB6B2D48D7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078" name="Group 544">
                      <a:extLst>
                        <a:ext uri="{FF2B5EF4-FFF2-40B4-BE49-F238E27FC236}">
                          <a16:creationId xmlns:a16="http://schemas.microsoft.com/office/drawing/2014/main" id="{A155F33F-D4F8-A344-A6A0-030C3404860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6" name="Straight Connector 3055">
                        <a:extLst>
                          <a:ext uri="{FF2B5EF4-FFF2-40B4-BE49-F238E27FC236}">
                            <a16:creationId xmlns:a16="http://schemas.microsoft.com/office/drawing/2014/main" id="{AF2FE807-3CB1-404F-820E-7A40C52F619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7" name="Straight Connector 3056">
                        <a:extLst>
                          <a:ext uri="{FF2B5EF4-FFF2-40B4-BE49-F238E27FC236}">
                            <a16:creationId xmlns:a16="http://schemas.microsoft.com/office/drawing/2014/main" id="{55B78B50-7CF5-3142-A753-F647CFD4199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0" name="Group 547">
                      <a:extLst>
                        <a:ext uri="{FF2B5EF4-FFF2-40B4-BE49-F238E27FC236}">
                          <a16:creationId xmlns:a16="http://schemas.microsoft.com/office/drawing/2014/main" id="{351ED001-02BD-D14E-A3E4-011FECFFD71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4" name="Straight Connector 3053">
                        <a:extLst>
                          <a:ext uri="{FF2B5EF4-FFF2-40B4-BE49-F238E27FC236}">
                            <a16:creationId xmlns:a16="http://schemas.microsoft.com/office/drawing/2014/main" id="{E477498A-08D5-0544-9FE5-148AB87D3B4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5" name="Straight Connector 3054">
                        <a:extLst>
                          <a:ext uri="{FF2B5EF4-FFF2-40B4-BE49-F238E27FC236}">
                            <a16:creationId xmlns:a16="http://schemas.microsoft.com/office/drawing/2014/main" id="{75672AF8-854E-D34D-8FBA-3D1AB93C457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1" name="Group 549">
                      <a:extLst>
                        <a:ext uri="{FF2B5EF4-FFF2-40B4-BE49-F238E27FC236}">
                          <a16:creationId xmlns:a16="http://schemas.microsoft.com/office/drawing/2014/main" id="{214A42C3-0AFE-E544-80F5-14A55E920D3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2" name="Straight Connector 3051">
                        <a:extLst>
                          <a:ext uri="{FF2B5EF4-FFF2-40B4-BE49-F238E27FC236}">
                            <a16:creationId xmlns:a16="http://schemas.microsoft.com/office/drawing/2014/main" id="{B2CCFE0E-4032-A34E-95BB-7BC23E1FC6D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3" name="Straight Connector 3052">
                        <a:extLst>
                          <a:ext uri="{FF2B5EF4-FFF2-40B4-BE49-F238E27FC236}">
                            <a16:creationId xmlns:a16="http://schemas.microsoft.com/office/drawing/2014/main" id="{68E83889-562D-9346-A563-D7C1B674D06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7" name="Group 550">
                      <a:extLst>
                        <a:ext uri="{FF2B5EF4-FFF2-40B4-BE49-F238E27FC236}">
                          <a16:creationId xmlns:a16="http://schemas.microsoft.com/office/drawing/2014/main" id="{86BDF945-EB27-144B-91D4-019F8DB21FD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47" name="Straight Connector 3046">
                        <a:extLst>
                          <a:ext uri="{FF2B5EF4-FFF2-40B4-BE49-F238E27FC236}">
                            <a16:creationId xmlns:a16="http://schemas.microsoft.com/office/drawing/2014/main" id="{ADBBBF9E-1954-0F44-9D70-8ABBCB35FBA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1" name="Straight Connector 3050">
                        <a:extLst>
                          <a:ext uri="{FF2B5EF4-FFF2-40B4-BE49-F238E27FC236}">
                            <a16:creationId xmlns:a16="http://schemas.microsoft.com/office/drawing/2014/main" id="{66E25CCD-7C68-D148-9DBC-15D843E7D7C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8" name="Group 551">
                      <a:extLst>
                        <a:ext uri="{FF2B5EF4-FFF2-40B4-BE49-F238E27FC236}">
                          <a16:creationId xmlns:a16="http://schemas.microsoft.com/office/drawing/2014/main" id="{158B6D4D-57BF-6C40-B064-6A07FF419B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44" name="Straight Connector 3043">
                        <a:extLst>
                          <a:ext uri="{FF2B5EF4-FFF2-40B4-BE49-F238E27FC236}">
                            <a16:creationId xmlns:a16="http://schemas.microsoft.com/office/drawing/2014/main" id="{6DC838ED-A07C-0D47-BCC9-19D7023A3E9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5" name="Straight Connector 3044">
                        <a:extLst>
                          <a:ext uri="{FF2B5EF4-FFF2-40B4-BE49-F238E27FC236}">
                            <a16:creationId xmlns:a16="http://schemas.microsoft.com/office/drawing/2014/main" id="{625702D1-3EF4-2145-9FE8-C5C3F8DB96C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0" name="Group 552">
                      <a:extLst>
                        <a:ext uri="{FF2B5EF4-FFF2-40B4-BE49-F238E27FC236}">
                          <a16:creationId xmlns:a16="http://schemas.microsoft.com/office/drawing/2014/main" id="{27D78A07-6812-474D-8DBC-0054D3E0F48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9" name="Straight Connector 3038">
                        <a:extLst>
                          <a:ext uri="{FF2B5EF4-FFF2-40B4-BE49-F238E27FC236}">
                            <a16:creationId xmlns:a16="http://schemas.microsoft.com/office/drawing/2014/main" id="{0DCAD10F-891C-3E4F-B503-5475792F8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1" name="Straight Connector 3040">
                        <a:extLst>
                          <a:ext uri="{FF2B5EF4-FFF2-40B4-BE49-F238E27FC236}">
                            <a16:creationId xmlns:a16="http://schemas.microsoft.com/office/drawing/2014/main" id="{E62DBFE0-E81C-7F41-BBAE-38178561D9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1" name="Group 555">
                      <a:extLst>
                        <a:ext uri="{FF2B5EF4-FFF2-40B4-BE49-F238E27FC236}">
                          <a16:creationId xmlns:a16="http://schemas.microsoft.com/office/drawing/2014/main" id="{9696C5C8-D888-1E48-8EED-024F511C885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5" name="Straight Connector 3034">
                        <a:extLst>
                          <a:ext uri="{FF2B5EF4-FFF2-40B4-BE49-F238E27FC236}">
                            <a16:creationId xmlns:a16="http://schemas.microsoft.com/office/drawing/2014/main" id="{EE72865C-5006-1044-BE96-B8488756462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7" name="Straight Connector 3036">
                        <a:extLst>
                          <a:ext uri="{FF2B5EF4-FFF2-40B4-BE49-F238E27FC236}">
                            <a16:creationId xmlns:a16="http://schemas.microsoft.com/office/drawing/2014/main" id="{432E9D74-15DA-1A47-A1D2-5ED636DEC43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2" name="Group 556">
                      <a:extLst>
                        <a:ext uri="{FF2B5EF4-FFF2-40B4-BE49-F238E27FC236}">
                          <a16:creationId xmlns:a16="http://schemas.microsoft.com/office/drawing/2014/main" id="{EAC83C57-706E-504A-8B54-8A4B36E94A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0" name="Straight Connector 3029">
                        <a:extLst>
                          <a:ext uri="{FF2B5EF4-FFF2-40B4-BE49-F238E27FC236}">
                            <a16:creationId xmlns:a16="http://schemas.microsoft.com/office/drawing/2014/main" id="{112072E4-7C5C-374F-82C1-766E9CACC49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3" name="Straight Connector 3032">
                        <a:extLst>
                          <a:ext uri="{FF2B5EF4-FFF2-40B4-BE49-F238E27FC236}">
                            <a16:creationId xmlns:a16="http://schemas.microsoft.com/office/drawing/2014/main" id="{998F2643-84CD-014F-B7B8-95F2AAA7B02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3" name="Group 557">
                      <a:extLst>
                        <a:ext uri="{FF2B5EF4-FFF2-40B4-BE49-F238E27FC236}">
                          <a16:creationId xmlns:a16="http://schemas.microsoft.com/office/drawing/2014/main" id="{6E03D32E-7A79-6A44-8F56-1BA3DBDAB8B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24" name="Straight Connector 3023">
                        <a:extLst>
                          <a:ext uri="{FF2B5EF4-FFF2-40B4-BE49-F238E27FC236}">
                            <a16:creationId xmlns:a16="http://schemas.microsoft.com/office/drawing/2014/main" id="{9B343BF4-3EFD-C147-AC03-3F7E0756F6A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27" name="Straight Connector 3026">
                        <a:extLst>
                          <a:ext uri="{FF2B5EF4-FFF2-40B4-BE49-F238E27FC236}">
                            <a16:creationId xmlns:a16="http://schemas.microsoft.com/office/drawing/2014/main" id="{7F1F68E7-2CF6-BB4B-BACA-79796E2EAE6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020" name="Group 558">
                      <a:extLst>
                        <a:ext uri="{FF2B5EF4-FFF2-40B4-BE49-F238E27FC236}">
                          <a16:creationId xmlns:a16="http://schemas.microsoft.com/office/drawing/2014/main" id="{47CCBD37-E924-2947-A51B-0F759E42C71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22" name="Straight Connector 3021">
                        <a:extLst>
                          <a:ext uri="{FF2B5EF4-FFF2-40B4-BE49-F238E27FC236}">
                            <a16:creationId xmlns:a16="http://schemas.microsoft.com/office/drawing/2014/main" id="{70B37EBA-5D38-2A41-ACA3-2890A422FDB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23" name="Straight Connector 3022">
                        <a:extLst>
                          <a:ext uri="{FF2B5EF4-FFF2-40B4-BE49-F238E27FC236}">
                            <a16:creationId xmlns:a16="http://schemas.microsoft.com/office/drawing/2014/main" id="{4E46D241-E23A-664E-8089-7E60283FBE1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64" name="Straight Connector 1963">
                    <a:extLst>
                      <a:ext uri="{FF2B5EF4-FFF2-40B4-BE49-F238E27FC236}">
                        <a16:creationId xmlns:a16="http://schemas.microsoft.com/office/drawing/2014/main" id="{C8DF5AE1-CC07-754E-B752-EDA1600A02E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5" name="Straight Connector 1964">
                    <a:extLst>
                      <a:ext uri="{FF2B5EF4-FFF2-40B4-BE49-F238E27FC236}">
                        <a16:creationId xmlns:a16="http://schemas.microsoft.com/office/drawing/2014/main" id="{7BAE0262-70B7-E840-BCA8-5CD0C968559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6" name="Straight Connector 1965">
                    <a:extLst>
                      <a:ext uri="{FF2B5EF4-FFF2-40B4-BE49-F238E27FC236}">
                        <a16:creationId xmlns:a16="http://schemas.microsoft.com/office/drawing/2014/main" id="{F4C9908D-5279-0643-A4DF-8DC4E02C3B1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7" name="Straight Connector 1966">
                    <a:extLst>
                      <a:ext uri="{FF2B5EF4-FFF2-40B4-BE49-F238E27FC236}">
                        <a16:creationId xmlns:a16="http://schemas.microsoft.com/office/drawing/2014/main" id="{851E10A5-1785-6847-BA3F-E8FB9C05177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8" name="Straight Connector 1967">
                    <a:extLst>
                      <a:ext uri="{FF2B5EF4-FFF2-40B4-BE49-F238E27FC236}">
                        <a16:creationId xmlns:a16="http://schemas.microsoft.com/office/drawing/2014/main" id="{1694A05E-5056-A04C-8C6D-C4749F9D6DF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9" name="Straight Connector 1968">
                    <a:extLst>
                      <a:ext uri="{FF2B5EF4-FFF2-40B4-BE49-F238E27FC236}">
                        <a16:creationId xmlns:a16="http://schemas.microsoft.com/office/drawing/2014/main" id="{26086A3F-453B-454D-B9A2-87A8AFF1720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0" name="Straight Connector 1969">
                    <a:extLst>
                      <a:ext uri="{FF2B5EF4-FFF2-40B4-BE49-F238E27FC236}">
                        <a16:creationId xmlns:a16="http://schemas.microsoft.com/office/drawing/2014/main" id="{BCA8B159-B678-9549-AE7B-F9B18A61685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1" name="Straight Connector 1970">
                    <a:extLst>
                      <a:ext uri="{FF2B5EF4-FFF2-40B4-BE49-F238E27FC236}">
                        <a16:creationId xmlns:a16="http://schemas.microsoft.com/office/drawing/2014/main" id="{49640149-B860-A048-872D-DF7451A4E37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2" name="Straight Connector 1971">
                    <a:extLst>
                      <a:ext uri="{FF2B5EF4-FFF2-40B4-BE49-F238E27FC236}">
                        <a16:creationId xmlns:a16="http://schemas.microsoft.com/office/drawing/2014/main" id="{B43A8DD3-E421-5542-828A-A83CA7E2054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3" name="Straight Connector 1972">
                    <a:extLst>
                      <a:ext uri="{FF2B5EF4-FFF2-40B4-BE49-F238E27FC236}">
                        <a16:creationId xmlns:a16="http://schemas.microsoft.com/office/drawing/2014/main" id="{1260343D-42E4-F949-AEC9-34F6B7DD8FB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4" name="Straight Connector 1973">
                    <a:extLst>
                      <a:ext uri="{FF2B5EF4-FFF2-40B4-BE49-F238E27FC236}">
                        <a16:creationId xmlns:a16="http://schemas.microsoft.com/office/drawing/2014/main" id="{6F82EB58-9B1B-4342-A611-9E2FFB284B9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5" name="Straight Connector 1974">
                    <a:extLst>
                      <a:ext uri="{FF2B5EF4-FFF2-40B4-BE49-F238E27FC236}">
                        <a16:creationId xmlns:a16="http://schemas.microsoft.com/office/drawing/2014/main" id="{8306EE82-0595-AF42-871A-BAC703066D2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6" name="Straight Connector 1975">
                    <a:extLst>
                      <a:ext uri="{FF2B5EF4-FFF2-40B4-BE49-F238E27FC236}">
                        <a16:creationId xmlns:a16="http://schemas.microsoft.com/office/drawing/2014/main" id="{5E595CEC-0C14-F54F-8FE0-6917A4C63238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77" name="Group 1976">
                    <a:extLst>
                      <a:ext uri="{FF2B5EF4-FFF2-40B4-BE49-F238E27FC236}">
                        <a16:creationId xmlns:a16="http://schemas.microsoft.com/office/drawing/2014/main" id="{0745D159-EAAD-9E48-9C13-5EB188046DEF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053" name="Rectangle 2052">
                      <a:extLst>
                        <a:ext uri="{FF2B5EF4-FFF2-40B4-BE49-F238E27FC236}">
                          <a16:creationId xmlns:a16="http://schemas.microsoft.com/office/drawing/2014/main" id="{CFDF6E04-417E-0E41-8F01-6FF890DF44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5" name="Freeform 2054">
                      <a:extLst>
                        <a:ext uri="{FF2B5EF4-FFF2-40B4-BE49-F238E27FC236}">
                          <a16:creationId xmlns:a16="http://schemas.microsoft.com/office/drawing/2014/main" id="{D74EC023-1C14-7C4E-8A0E-61F0F8E5B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056" name="Group 2055">
                      <a:extLst>
                        <a:ext uri="{FF2B5EF4-FFF2-40B4-BE49-F238E27FC236}">
                          <a16:creationId xmlns:a16="http://schemas.microsoft.com/office/drawing/2014/main" id="{F1837BA6-DE78-9D44-87C8-DB80ECAF53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057" name="Freeform 2056">
                        <a:extLst>
                          <a:ext uri="{FF2B5EF4-FFF2-40B4-BE49-F238E27FC236}">
                            <a16:creationId xmlns:a16="http://schemas.microsoft.com/office/drawing/2014/main" id="{8F56542B-B848-5E46-875D-13EBF4BAE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59" name="Freeform 2058">
                        <a:extLst>
                          <a:ext uri="{FF2B5EF4-FFF2-40B4-BE49-F238E27FC236}">
                            <a16:creationId xmlns:a16="http://schemas.microsoft.com/office/drawing/2014/main" id="{7EF8111D-A790-F045-A0EB-2486F0A89C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60" name="Freeform 2059">
                        <a:extLst>
                          <a:ext uri="{FF2B5EF4-FFF2-40B4-BE49-F238E27FC236}">
                            <a16:creationId xmlns:a16="http://schemas.microsoft.com/office/drawing/2014/main" id="{C8ADB1DE-6DAA-9147-BE5C-93722FD625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61" name="Freeform 2060">
                        <a:extLst>
                          <a:ext uri="{FF2B5EF4-FFF2-40B4-BE49-F238E27FC236}">
                            <a16:creationId xmlns:a16="http://schemas.microsoft.com/office/drawing/2014/main" id="{4818FBDB-370A-2A4E-BEEF-7B8A99A0A2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768" name="Straight Connector 1767">
                  <a:extLst>
                    <a:ext uri="{FF2B5EF4-FFF2-40B4-BE49-F238E27FC236}">
                      <a16:creationId xmlns:a16="http://schemas.microsoft.com/office/drawing/2014/main" id="{F0D2F3D1-38F5-A645-87CD-D87B611D54EB}"/>
                    </a:ext>
                  </a:extLst>
                </p:cNvPr>
                <p:cNvCxnSpPr>
                  <a:cxnSpLocks/>
                  <a:endCxn id="1863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69" name="Group 1768">
                  <a:extLst>
                    <a:ext uri="{FF2B5EF4-FFF2-40B4-BE49-F238E27FC236}">
                      <a16:creationId xmlns:a16="http://schemas.microsoft.com/office/drawing/2014/main" id="{CA352AAC-B2F9-4A4E-9DAC-E43EC538828B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04" name="Group 506">
                    <a:extLst>
                      <a:ext uri="{FF2B5EF4-FFF2-40B4-BE49-F238E27FC236}">
                        <a16:creationId xmlns:a16="http://schemas.microsoft.com/office/drawing/2014/main" id="{BAA2C2B6-03BC-8240-9F9E-FEE46E1F7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926" name="Rectangle 1925">
                      <a:extLst>
                        <a:ext uri="{FF2B5EF4-FFF2-40B4-BE49-F238E27FC236}">
                          <a16:creationId xmlns:a16="http://schemas.microsoft.com/office/drawing/2014/main" id="{5B4F1919-4B8E-E447-A481-6EAAD459CC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27" name="Straight Connector 1926">
                      <a:extLst>
                        <a:ext uri="{FF2B5EF4-FFF2-40B4-BE49-F238E27FC236}">
                          <a16:creationId xmlns:a16="http://schemas.microsoft.com/office/drawing/2014/main" id="{DC0F08AC-87E7-1B49-B433-10B695A348B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928" name="Rectangle 1927">
                      <a:extLst>
                        <a:ext uri="{FF2B5EF4-FFF2-40B4-BE49-F238E27FC236}">
                          <a16:creationId xmlns:a16="http://schemas.microsoft.com/office/drawing/2014/main" id="{4C95702C-807F-8249-BEBB-41A460E8B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29" name="Straight Connector 1928">
                      <a:extLst>
                        <a:ext uri="{FF2B5EF4-FFF2-40B4-BE49-F238E27FC236}">
                          <a16:creationId xmlns:a16="http://schemas.microsoft.com/office/drawing/2014/main" id="{803114E1-3486-C840-A15F-384103BF24E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930" name="Rectangle 1929">
                      <a:extLst>
                        <a:ext uri="{FF2B5EF4-FFF2-40B4-BE49-F238E27FC236}">
                          <a16:creationId xmlns:a16="http://schemas.microsoft.com/office/drawing/2014/main" id="{7A836712-F773-7648-AD0F-7A53F4976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931" name="Rectangle 1930">
                      <a:extLst>
                        <a:ext uri="{FF2B5EF4-FFF2-40B4-BE49-F238E27FC236}">
                          <a16:creationId xmlns:a16="http://schemas.microsoft.com/office/drawing/2014/main" id="{B72EF558-6E01-484E-B3A7-F59AF79423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32" name="Straight Connector 1931">
                      <a:extLst>
                        <a:ext uri="{FF2B5EF4-FFF2-40B4-BE49-F238E27FC236}">
                          <a16:creationId xmlns:a16="http://schemas.microsoft.com/office/drawing/2014/main" id="{3015A30D-9CC8-6B4D-82B3-FD8F962032B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933" name="Group 544">
                      <a:extLst>
                        <a:ext uri="{FF2B5EF4-FFF2-40B4-BE49-F238E27FC236}">
                          <a16:creationId xmlns:a16="http://schemas.microsoft.com/office/drawing/2014/main" id="{56142B7F-FE13-E34E-B586-A6D150EF597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61" name="Straight Connector 1960">
                        <a:extLst>
                          <a:ext uri="{FF2B5EF4-FFF2-40B4-BE49-F238E27FC236}">
                            <a16:creationId xmlns:a16="http://schemas.microsoft.com/office/drawing/2014/main" id="{1F19926B-5C24-114D-BC8C-A6ACBA89869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62" name="Straight Connector 1961">
                        <a:extLst>
                          <a:ext uri="{FF2B5EF4-FFF2-40B4-BE49-F238E27FC236}">
                            <a16:creationId xmlns:a16="http://schemas.microsoft.com/office/drawing/2014/main" id="{9B30A9C1-93BF-DA4A-9BA4-5F10A262A95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4" name="Group 547">
                      <a:extLst>
                        <a:ext uri="{FF2B5EF4-FFF2-40B4-BE49-F238E27FC236}">
                          <a16:creationId xmlns:a16="http://schemas.microsoft.com/office/drawing/2014/main" id="{E16C3A57-D7F6-B141-89A3-E345E65B0C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9" name="Straight Connector 1958">
                        <a:extLst>
                          <a:ext uri="{FF2B5EF4-FFF2-40B4-BE49-F238E27FC236}">
                            <a16:creationId xmlns:a16="http://schemas.microsoft.com/office/drawing/2014/main" id="{FDE4A568-169A-694C-AB46-9B5D1B3F014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60" name="Straight Connector 1959">
                        <a:extLst>
                          <a:ext uri="{FF2B5EF4-FFF2-40B4-BE49-F238E27FC236}">
                            <a16:creationId xmlns:a16="http://schemas.microsoft.com/office/drawing/2014/main" id="{D05FB7CD-9B82-EE4B-B4F7-44C7EC2BD18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5" name="Group 549">
                      <a:extLst>
                        <a:ext uri="{FF2B5EF4-FFF2-40B4-BE49-F238E27FC236}">
                          <a16:creationId xmlns:a16="http://schemas.microsoft.com/office/drawing/2014/main" id="{538D86D7-8D3A-BC41-80A6-8E2DCAEB54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7" name="Straight Connector 1956">
                        <a:extLst>
                          <a:ext uri="{FF2B5EF4-FFF2-40B4-BE49-F238E27FC236}">
                            <a16:creationId xmlns:a16="http://schemas.microsoft.com/office/drawing/2014/main" id="{D819C5B5-3C1B-394D-BFC6-A0E08DC59F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8" name="Straight Connector 1957">
                        <a:extLst>
                          <a:ext uri="{FF2B5EF4-FFF2-40B4-BE49-F238E27FC236}">
                            <a16:creationId xmlns:a16="http://schemas.microsoft.com/office/drawing/2014/main" id="{3CD5E4B2-F09F-2343-9236-A5EC65D4B70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6" name="Group 550">
                      <a:extLst>
                        <a:ext uri="{FF2B5EF4-FFF2-40B4-BE49-F238E27FC236}">
                          <a16:creationId xmlns:a16="http://schemas.microsoft.com/office/drawing/2014/main" id="{464256DE-8246-4543-A9A9-4EB8A85968A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5" name="Straight Connector 1954">
                        <a:extLst>
                          <a:ext uri="{FF2B5EF4-FFF2-40B4-BE49-F238E27FC236}">
                            <a16:creationId xmlns:a16="http://schemas.microsoft.com/office/drawing/2014/main" id="{7AA48AC2-13E9-A842-801D-B344EFA51BE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6" name="Straight Connector 1955">
                        <a:extLst>
                          <a:ext uri="{FF2B5EF4-FFF2-40B4-BE49-F238E27FC236}">
                            <a16:creationId xmlns:a16="http://schemas.microsoft.com/office/drawing/2014/main" id="{504314BC-4ACC-9F44-A002-6E9F9A61959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7" name="Group 551">
                      <a:extLst>
                        <a:ext uri="{FF2B5EF4-FFF2-40B4-BE49-F238E27FC236}">
                          <a16:creationId xmlns:a16="http://schemas.microsoft.com/office/drawing/2014/main" id="{424C3066-6623-4545-99E3-8E91AEDD3C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3" name="Straight Connector 1952">
                        <a:extLst>
                          <a:ext uri="{FF2B5EF4-FFF2-40B4-BE49-F238E27FC236}">
                            <a16:creationId xmlns:a16="http://schemas.microsoft.com/office/drawing/2014/main" id="{07B6F465-B51F-2643-8D93-EAC1401B34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4" name="Straight Connector 1953">
                        <a:extLst>
                          <a:ext uri="{FF2B5EF4-FFF2-40B4-BE49-F238E27FC236}">
                            <a16:creationId xmlns:a16="http://schemas.microsoft.com/office/drawing/2014/main" id="{765D73A4-AB50-274A-8452-AA645A6315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8" name="Group 552">
                      <a:extLst>
                        <a:ext uri="{FF2B5EF4-FFF2-40B4-BE49-F238E27FC236}">
                          <a16:creationId xmlns:a16="http://schemas.microsoft.com/office/drawing/2014/main" id="{424B63D3-41BC-AB41-80F5-6057645320C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1" name="Straight Connector 1950">
                        <a:extLst>
                          <a:ext uri="{FF2B5EF4-FFF2-40B4-BE49-F238E27FC236}">
                            <a16:creationId xmlns:a16="http://schemas.microsoft.com/office/drawing/2014/main" id="{3F1CA7F7-A091-4A48-BCD7-0702A0888BC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2" name="Straight Connector 1951">
                        <a:extLst>
                          <a:ext uri="{FF2B5EF4-FFF2-40B4-BE49-F238E27FC236}">
                            <a16:creationId xmlns:a16="http://schemas.microsoft.com/office/drawing/2014/main" id="{0CA19FF4-CAB5-424C-98C7-68D5B8B032D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9" name="Group 555">
                      <a:extLst>
                        <a:ext uri="{FF2B5EF4-FFF2-40B4-BE49-F238E27FC236}">
                          <a16:creationId xmlns:a16="http://schemas.microsoft.com/office/drawing/2014/main" id="{A371BE59-CD39-DF4A-A316-6A80056C05B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9" name="Straight Connector 1948">
                        <a:extLst>
                          <a:ext uri="{FF2B5EF4-FFF2-40B4-BE49-F238E27FC236}">
                            <a16:creationId xmlns:a16="http://schemas.microsoft.com/office/drawing/2014/main" id="{DEEA222E-99F4-5C49-B6B5-E5E2623D29E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0" name="Straight Connector 1949">
                        <a:extLst>
                          <a:ext uri="{FF2B5EF4-FFF2-40B4-BE49-F238E27FC236}">
                            <a16:creationId xmlns:a16="http://schemas.microsoft.com/office/drawing/2014/main" id="{D6FCD980-D46F-E742-8028-3C4B169AF2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0" name="Group 556">
                      <a:extLst>
                        <a:ext uri="{FF2B5EF4-FFF2-40B4-BE49-F238E27FC236}">
                          <a16:creationId xmlns:a16="http://schemas.microsoft.com/office/drawing/2014/main" id="{0F6CC34A-2A92-4448-8A9A-FDBC3D37F7F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7" name="Straight Connector 1946">
                        <a:extLst>
                          <a:ext uri="{FF2B5EF4-FFF2-40B4-BE49-F238E27FC236}">
                            <a16:creationId xmlns:a16="http://schemas.microsoft.com/office/drawing/2014/main" id="{37835690-FA23-954F-9F8A-E5568883AC3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8" name="Straight Connector 1947">
                        <a:extLst>
                          <a:ext uri="{FF2B5EF4-FFF2-40B4-BE49-F238E27FC236}">
                            <a16:creationId xmlns:a16="http://schemas.microsoft.com/office/drawing/2014/main" id="{21B5D607-F6A8-6744-9A27-09F60F79682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1" name="Group 557">
                      <a:extLst>
                        <a:ext uri="{FF2B5EF4-FFF2-40B4-BE49-F238E27FC236}">
                          <a16:creationId xmlns:a16="http://schemas.microsoft.com/office/drawing/2014/main" id="{470CF683-D009-F34D-BED0-D1A29A1FC8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5" name="Straight Connector 1944">
                        <a:extLst>
                          <a:ext uri="{FF2B5EF4-FFF2-40B4-BE49-F238E27FC236}">
                            <a16:creationId xmlns:a16="http://schemas.microsoft.com/office/drawing/2014/main" id="{C9383C74-0F5E-044F-8D82-AC890EEF314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6" name="Straight Connector 1945">
                        <a:extLst>
                          <a:ext uri="{FF2B5EF4-FFF2-40B4-BE49-F238E27FC236}">
                            <a16:creationId xmlns:a16="http://schemas.microsoft.com/office/drawing/2014/main" id="{AE2B4C21-CDA5-F048-8B85-DA30F0EA35A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2" name="Group 558">
                      <a:extLst>
                        <a:ext uri="{FF2B5EF4-FFF2-40B4-BE49-F238E27FC236}">
                          <a16:creationId xmlns:a16="http://schemas.microsoft.com/office/drawing/2014/main" id="{8E98F5FE-28F2-B644-8E36-6B570022AAD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3" name="Straight Connector 1942">
                        <a:extLst>
                          <a:ext uri="{FF2B5EF4-FFF2-40B4-BE49-F238E27FC236}">
                            <a16:creationId xmlns:a16="http://schemas.microsoft.com/office/drawing/2014/main" id="{69EF7653-18B7-E249-9EE5-37EB6FA1126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4" name="Straight Connector 1943">
                        <a:extLst>
                          <a:ext uri="{FF2B5EF4-FFF2-40B4-BE49-F238E27FC236}">
                            <a16:creationId xmlns:a16="http://schemas.microsoft.com/office/drawing/2014/main" id="{92C2DE87-3632-1149-8097-F01B20E110F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05" name="Straight Connector 1904">
                    <a:extLst>
                      <a:ext uri="{FF2B5EF4-FFF2-40B4-BE49-F238E27FC236}">
                        <a16:creationId xmlns:a16="http://schemas.microsoft.com/office/drawing/2014/main" id="{DF93FFCB-DADE-D04E-AA45-B888E6751B00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6" name="Straight Connector 1905">
                    <a:extLst>
                      <a:ext uri="{FF2B5EF4-FFF2-40B4-BE49-F238E27FC236}">
                        <a16:creationId xmlns:a16="http://schemas.microsoft.com/office/drawing/2014/main" id="{487A1E77-6332-D249-967E-5B037A75569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7" name="Straight Connector 1906">
                    <a:extLst>
                      <a:ext uri="{FF2B5EF4-FFF2-40B4-BE49-F238E27FC236}">
                        <a16:creationId xmlns:a16="http://schemas.microsoft.com/office/drawing/2014/main" id="{A41A11FB-AB2D-644D-B868-AAA5072FAC6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8" name="Straight Connector 1907">
                    <a:extLst>
                      <a:ext uri="{FF2B5EF4-FFF2-40B4-BE49-F238E27FC236}">
                        <a16:creationId xmlns:a16="http://schemas.microsoft.com/office/drawing/2014/main" id="{8A9E2543-D956-AE49-A181-22CBFBDE8AA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9" name="Straight Connector 1908">
                    <a:extLst>
                      <a:ext uri="{FF2B5EF4-FFF2-40B4-BE49-F238E27FC236}">
                        <a16:creationId xmlns:a16="http://schemas.microsoft.com/office/drawing/2014/main" id="{4FA2B5C2-3BE7-BB4E-8F3E-4A4682398D6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0" name="Straight Connector 1909">
                    <a:extLst>
                      <a:ext uri="{FF2B5EF4-FFF2-40B4-BE49-F238E27FC236}">
                        <a16:creationId xmlns:a16="http://schemas.microsoft.com/office/drawing/2014/main" id="{56D63D92-42C3-A347-9C69-3475F857FC4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1" name="Straight Connector 1910">
                    <a:extLst>
                      <a:ext uri="{FF2B5EF4-FFF2-40B4-BE49-F238E27FC236}">
                        <a16:creationId xmlns:a16="http://schemas.microsoft.com/office/drawing/2014/main" id="{EDB40160-8D1F-C948-8BA6-12FF9CFDD34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2" name="Straight Connector 1911">
                    <a:extLst>
                      <a:ext uri="{FF2B5EF4-FFF2-40B4-BE49-F238E27FC236}">
                        <a16:creationId xmlns:a16="http://schemas.microsoft.com/office/drawing/2014/main" id="{A8A2FC1F-4929-1D4F-849B-78F85DA3F21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3" name="Straight Connector 1912">
                    <a:extLst>
                      <a:ext uri="{FF2B5EF4-FFF2-40B4-BE49-F238E27FC236}">
                        <a16:creationId xmlns:a16="http://schemas.microsoft.com/office/drawing/2014/main" id="{3FA1DAC7-8ED7-994B-9B58-5EA3BD6A3DA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4" name="Straight Connector 1913">
                    <a:extLst>
                      <a:ext uri="{FF2B5EF4-FFF2-40B4-BE49-F238E27FC236}">
                        <a16:creationId xmlns:a16="http://schemas.microsoft.com/office/drawing/2014/main" id="{6A7611B8-96FA-7446-8D83-2CC4A2DBC6B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5" name="Straight Connector 1914">
                    <a:extLst>
                      <a:ext uri="{FF2B5EF4-FFF2-40B4-BE49-F238E27FC236}">
                        <a16:creationId xmlns:a16="http://schemas.microsoft.com/office/drawing/2014/main" id="{065F5C04-F54A-E041-8A1E-139BDD99132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6" name="Straight Connector 1915">
                    <a:extLst>
                      <a:ext uri="{FF2B5EF4-FFF2-40B4-BE49-F238E27FC236}">
                        <a16:creationId xmlns:a16="http://schemas.microsoft.com/office/drawing/2014/main" id="{B8DEAE61-7619-6F4D-AF32-8B17A41CFE5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7" name="Straight Connector 1916">
                    <a:extLst>
                      <a:ext uri="{FF2B5EF4-FFF2-40B4-BE49-F238E27FC236}">
                        <a16:creationId xmlns:a16="http://schemas.microsoft.com/office/drawing/2014/main" id="{E27021B7-B9D1-5B48-BBA5-3CBD75452B8A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18" name="Group 1917">
                    <a:extLst>
                      <a:ext uri="{FF2B5EF4-FFF2-40B4-BE49-F238E27FC236}">
                        <a16:creationId xmlns:a16="http://schemas.microsoft.com/office/drawing/2014/main" id="{4A4233BB-7AE5-E84F-81C7-A34BDEAB7B59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919" name="Rectangle 1918">
                      <a:extLst>
                        <a:ext uri="{FF2B5EF4-FFF2-40B4-BE49-F238E27FC236}">
                          <a16:creationId xmlns:a16="http://schemas.microsoft.com/office/drawing/2014/main" id="{A7D4AA2B-5D77-034C-9B9A-BCFC1C1A0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0" name="Freeform 1919">
                      <a:extLst>
                        <a:ext uri="{FF2B5EF4-FFF2-40B4-BE49-F238E27FC236}">
                          <a16:creationId xmlns:a16="http://schemas.microsoft.com/office/drawing/2014/main" id="{7F078BB1-0B2A-C64B-856A-86004FB66F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21" name="Group 1920">
                      <a:extLst>
                        <a:ext uri="{FF2B5EF4-FFF2-40B4-BE49-F238E27FC236}">
                          <a16:creationId xmlns:a16="http://schemas.microsoft.com/office/drawing/2014/main" id="{C2842D27-9101-D645-A712-E815924269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922" name="Freeform 1921">
                        <a:extLst>
                          <a:ext uri="{FF2B5EF4-FFF2-40B4-BE49-F238E27FC236}">
                            <a16:creationId xmlns:a16="http://schemas.microsoft.com/office/drawing/2014/main" id="{E9DD66B4-9D7D-2E4A-B741-ABDD40EF4F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3" name="Freeform 1922">
                        <a:extLst>
                          <a:ext uri="{FF2B5EF4-FFF2-40B4-BE49-F238E27FC236}">
                            <a16:creationId xmlns:a16="http://schemas.microsoft.com/office/drawing/2014/main" id="{DE7C4CB2-FDC4-924E-B8AC-3379A8F19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4" name="Freeform 1923">
                        <a:extLst>
                          <a:ext uri="{FF2B5EF4-FFF2-40B4-BE49-F238E27FC236}">
                            <a16:creationId xmlns:a16="http://schemas.microsoft.com/office/drawing/2014/main" id="{814B60D4-991A-6046-B09C-5364CF86FA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5" name="Freeform 1924">
                        <a:extLst>
                          <a:ext uri="{FF2B5EF4-FFF2-40B4-BE49-F238E27FC236}">
                            <a16:creationId xmlns:a16="http://schemas.microsoft.com/office/drawing/2014/main" id="{DB4E79ED-535C-A84A-B4E4-A029161243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70" name="Group 1769">
                  <a:extLst>
                    <a:ext uri="{FF2B5EF4-FFF2-40B4-BE49-F238E27FC236}">
                      <a16:creationId xmlns:a16="http://schemas.microsoft.com/office/drawing/2014/main" id="{E8E4BCC9-2A80-D148-AFBF-C3AC8EB8C713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845" name="Group 506">
                    <a:extLst>
                      <a:ext uri="{FF2B5EF4-FFF2-40B4-BE49-F238E27FC236}">
                        <a16:creationId xmlns:a16="http://schemas.microsoft.com/office/drawing/2014/main" id="{8AD98AFE-2745-6542-AB4D-DA4349D22E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867" name="Rectangle 1866">
                      <a:extLst>
                        <a:ext uri="{FF2B5EF4-FFF2-40B4-BE49-F238E27FC236}">
                          <a16:creationId xmlns:a16="http://schemas.microsoft.com/office/drawing/2014/main" id="{20331BAE-D8B1-A34D-9C32-EF544C9CD6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68" name="Straight Connector 1867">
                      <a:extLst>
                        <a:ext uri="{FF2B5EF4-FFF2-40B4-BE49-F238E27FC236}">
                          <a16:creationId xmlns:a16="http://schemas.microsoft.com/office/drawing/2014/main" id="{ECB51275-1102-A642-A934-ACA661D4D68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69" name="Rectangle 1868">
                      <a:extLst>
                        <a:ext uri="{FF2B5EF4-FFF2-40B4-BE49-F238E27FC236}">
                          <a16:creationId xmlns:a16="http://schemas.microsoft.com/office/drawing/2014/main" id="{95F4A108-6A3A-064D-8CC4-69FA26FAB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70" name="Straight Connector 1869">
                      <a:extLst>
                        <a:ext uri="{FF2B5EF4-FFF2-40B4-BE49-F238E27FC236}">
                          <a16:creationId xmlns:a16="http://schemas.microsoft.com/office/drawing/2014/main" id="{BE14819A-42D0-D144-9576-45C7DC9BDA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71" name="Rectangle 1870">
                      <a:extLst>
                        <a:ext uri="{FF2B5EF4-FFF2-40B4-BE49-F238E27FC236}">
                          <a16:creationId xmlns:a16="http://schemas.microsoft.com/office/drawing/2014/main" id="{A9AD9A96-4058-3D44-B21F-A63C6CDF08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872" name="Rectangle 1871">
                      <a:extLst>
                        <a:ext uri="{FF2B5EF4-FFF2-40B4-BE49-F238E27FC236}">
                          <a16:creationId xmlns:a16="http://schemas.microsoft.com/office/drawing/2014/main" id="{80FB78DE-3B8D-B64A-AB9F-DC1252DC8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73" name="Straight Connector 1872">
                      <a:extLst>
                        <a:ext uri="{FF2B5EF4-FFF2-40B4-BE49-F238E27FC236}">
                          <a16:creationId xmlns:a16="http://schemas.microsoft.com/office/drawing/2014/main" id="{3ED9780D-3319-FA4F-8515-535AF989931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74" name="Group 544">
                      <a:extLst>
                        <a:ext uri="{FF2B5EF4-FFF2-40B4-BE49-F238E27FC236}">
                          <a16:creationId xmlns:a16="http://schemas.microsoft.com/office/drawing/2014/main" id="{D3C3DE37-A367-AB47-840F-B1E273E7A5A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02" name="Straight Connector 1901">
                        <a:extLst>
                          <a:ext uri="{FF2B5EF4-FFF2-40B4-BE49-F238E27FC236}">
                            <a16:creationId xmlns:a16="http://schemas.microsoft.com/office/drawing/2014/main" id="{B9506ECF-F9F6-6548-885B-3DAF9EF77F0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03" name="Straight Connector 1902">
                        <a:extLst>
                          <a:ext uri="{FF2B5EF4-FFF2-40B4-BE49-F238E27FC236}">
                            <a16:creationId xmlns:a16="http://schemas.microsoft.com/office/drawing/2014/main" id="{34BB6F63-E423-4C46-9AB5-2E9D272406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5" name="Group 547">
                      <a:extLst>
                        <a:ext uri="{FF2B5EF4-FFF2-40B4-BE49-F238E27FC236}">
                          <a16:creationId xmlns:a16="http://schemas.microsoft.com/office/drawing/2014/main" id="{6A85D13A-0C40-EA45-A84D-E0385334CC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00" name="Straight Connector 1899">
                        <a:extLst>
                          <a:ext uri="{FF2B5EF4-FFF2-40B4-BE49-F238E27FC236}">
                            <a16:creationId xmlns:a16="http://schemas.microsoft.com/office/drawing/2014/main" id="{0BA20186-39F6-B24F-89FB-6E0DE9A2BE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01" name="Straight Connector 1900">
                        <a:extLst>
                          <a:ext uri="{FF2B5EF4-FFF2-40B4-BE49-F238E27FC236}">
                            <a16:creationId xmlns:a16="http://schemas.microsoft.com/office/drawing/2014/main" id="{C03D37F7-80F2-004F-B445-C084D92920F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6" name="Group 549">
                      <a:extLst>
                        <a:ext uri="{FF2B5EF4-FFF2-40B4-BE49-F238E27FC236}">
                          <a16:creationId xmlns:a16="http://schemas.microsoft.com/office/drawing/2014/main" id="{D339CD74-5CB1-C64E-A51F-7929278A78A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8" name="Straight Connector 1897">
                        <a:extLst>
                          <a:ext uri="{FF2B5EF4-FFF2-40B4-BE49-F238E27FC236}">
                            <a16:creationId xmlns:a16="http://schemas.microsoft.com/office/drawing/2014/main" id="{2BB2E4CF-D16F-2B40-8E99-8584CE97469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9" name="Straight Connector 1898">
                        <a:extLst>
                          <a:ext uri="{FF2B5EF4-FFF2-40B4-BE49-F238E27FC236}">
                            <a16:creationId xmlns:a16="http://schemas.microsoft.com/office/drawing/2014/main" id="{E046FFD1-A21A-DB45-9643-0678D9BB79F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7" name="Group 550">
                      <a:extLst>
                        <a:ext uri="{FF2B5EF4-FFF2-40B4-BE49-F238E27FC236}">
                          <a16:creationId xmlns:a16="http://schemas.microsoft.com/office/drawing/2014/main" id="{ED2C390A-EFE0-B347-877F-9CFF8980B80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6" name="Straight Connector 1895">
                        <a:extLst>
                          <a:ext uri="{FF2B5EF4-FFF2-40B4-BE49-F238E27FC236}">
                            <a16:creationId xmlns:a16="http://schemas.microsoft.com/office/drawing/2014/main" id="{D00CEAEF-9510-F047-9320-9EB22DCB9E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7" name="Straight Connector 1896">
                        <a:extLst>
                          <a:ext uri="{FF2B5EF4-FFF2-40B4-BE49-F238E27FC236}">
                            <a16:creationId xmlns:a16="http://schemas.microsoft.com/office/drawing/2014/main" id="{3E800A9B-433A-A947-B44B-75BC66FD165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8" name="Group 551">
                      <a:extLst>
                        <a:ext uri="{FF2B5EF4-FFF2-40B4-BE49-F238E27FC236}">
                          <a16:creationId xmlns:a16="http://schemas.microsoft.com/office/drawing/2014/main" id="{17FA6B75-7523-4C43-8AE5-7B8FA3848D5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4" name="Straight Connector 1893">
                        <a:extLst>
                          <a:ext uri="{FF2B5EF4-FFF2-40B4-BE49-F238E27FC236}">
                            <a16:creationId xmlns:a16="http://schemas.microsoft.com/office/drawing/2014/main" id="{33DED827-2F6F-0C48-ACD4-B18E567154B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5" name="Straight Connector 1894">
                        <a:extLst>
                          <a:ext uri="{FF2B5EF4-FFF2-40B4-BE49-F238E27FC236}">
                            <a16:creationId xmlns:a16="http://schemas.microsoft.com/office/drawing/2014/main" id="{4D2FEB28-A9E2-0E4E-B856-3DEF0536D93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9" name="Group 552">
                      <a:extLst>
                        <a:ext uri="{FF2B5EF4-FFF2-40B4-BE49-F238E27FC236}">
                          <a16:creationId xmlns:a16="http://schemas.microsoft.com/office/drawing/2014/main" id="{BD69829A-2D42-2542-AC8B-A54B0DC79D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2" name="Straight Connector 1891">
                        <a:extLst>
                          <a:ext uri="{FF2B5EF4-FFF2-40B4-BE49-F238E27FC236}">
                            <a16:creationId xmlns:a16="http://schemas.microsoft.com/office/drawing/2014/main" id="{658F8BF4-1960-094C-9414-C070F7B452F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3" name="Straight Connector 1892">
                        <a:extLst>
                          <a:ext uri="{FF2B5EF4-FFF2-40B4-BE49-F238E27FC236}">
                            <a16:creationId xmlns:a16="http://schemas.microsoft.com/office/drawing/2014/main" id="{763E12A2-71EB-F84A-ACFE-1DE9C5C377C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0" name="Group 555">
                      <a:extLst>
                        <a:ext uri="{FF2B5EF4-FFF2-40B4-BE49-F238E27FC236}">
                          <a16:creationId xmlns:a16="http://schemas.microsoft.com/office/drawing/2014/main" id="{E7929FCE-AB6C-E148-8077-307829C4714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0" name="Straight Connector 1889">
                        <a:extLst>
                          <a:ext uri="{FF2B5EF4-FFF2-40B4-BE49-F238E27FC236}">
                            <a16:creationId xmlns:a16="http://schemas.microsoft.com/office/drawing/2014/main" id="{F5E99C70-9B4F-704D-9F76-367945EE84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1" name="Straight Connector 1890">
                        <a:extLst>
                          <a:ext uri="{FF2B5EF4-FFF2-40B4-BE49-F238E27FC236}">
                            <a16:creationId xmlns:a16="http://schemas.microsoft.com/office/drawing/2014/main" id="{C7999C5B-E946-4B41-934F-AEB557F42E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1" name="Group 556">
                      <a:extLst>
                        <a:ext uri="{FF2B5EF4-FFF2-40B4-BE49-F238E27FC236}">
                          <a16:creationId xmlns:a16="http://schemas.microsoft.com/office/drawing/2014/main" id="{5063D978-FCD7-9942-8E8D-5F83573D5A6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8" name="Straight Connector 1887">
                        <a:extLst>
                          <a:ext uri="{FF2B5EF4-FFF2-40B4-BE49-F238E27FC236}">
                            <a16:creationId xmlns:a16="http://schemas.microsoft.com/office/drawing/2014/main" id="{5F817455-9C3D-9E42-B6BC-617CC1CF23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9" name="Straight Connector 1888">
                        <a:extLst>
                          <a:ext uri="{FF2B5EF4-FFF2-40B4-BE49-F238E27FC236}">
                            <a16:creationId xmlns:a16="http://schemas.microsoft.com/office/drawing/2014/main" id="{FF413E29-31D7-EA4C-AF3D-20B3CAB02F4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2" name="Group 557">
                      <a:extLst>
                        <a:ext uri="{FF2B5EF4-FFF2-40B4-BE49-F238E27FC236}">
                          <a16:creationId xmlns:a16="http://schemas.microsoft.com/office/drawing/2014/main" id="{BFE744E6-ED65-FD43-B367-DA835BAD018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6" name="Straight Connector 1885">
                        <a:extLst>
                          <a:ext uri="{FF2B5EF4-FFF2-40B4-BE49-F238E27FC236}">
                            <a16:creationId xmlns:a16="http://schemas.microsoft.com/office/drawing/2014/main" id="{0FE7C982-52C0-6545-A70D-4B34136577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7" name="Straight Connector 1886">
                        <a:extLst>
                          <a:ext uri="{FF2B5EF4-FFF2-40B4-BE49-F238E27FC236}">
                            <a16:creationId xmlns:a16="http://schemas.microsoft.com/office/drawing/2014/main" id="{E36C4E20-00B0-AB4E-A8A7-9A674409EDC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3" name="Group 558">
                      <a:extLst>
                        <a:ext uri="{FF2B5EF4-FFF2-40B4-BE49-F238E27FC236}">
                          <a16:creationId xmlns:a16="http://schemas.microsoft.com/office/drawing/2014/main" id="{B4C47D48-7DDA-2545-8A70-A9F59B25C96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4" name="Straight Connector 1883">
                        <a:extLst>
                          <a:ext uri="{FF2B5EF4-FFF2-40B4-BE49-F238E27FC236}">
                            <a16:creationId xmlns:a16="http://schemas.microsoft.com/office/drawing/2014/main" id="{00BEB9A3-C4E6-DD40-B81E-1924BA61BE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5" name="Straight Connector 1884">
                        <a:extLst>
                          <a:ext uri="{FF2B5EF4-FFF2-40B4-BE49-F238E27FC236}">
                            <a16:creationId xmlns:a16="http://schemas.microsoft.com/office/drawing/2014/main" id="{BC31AD04-FD43-EC4A-8907-9DDCEE9D73B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846" name="Straight Connector 1845">
                    <a:extLst>
                      <a:ext uri="{FF2B5EF4-FFF2-40B4-BE49-F238E27FC236}">
                        <a16:creationId xmlns:a16="http://schemas.microsoft.com/office/drawing/2014/main" id="{6BFFDB92-5594-B14E-97ED-EFB41AF5DFA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7" name="Straight Connector 1846">
                    <a:extLst>
                      <a:ext uri="{FF2B5EF4-FFF2-40B4-BE49-F238E27FC236}">
                        <a16:creationId xmlns:a16="http://schemas.microsoft.com/office/drawing/2014/main" id="{649D930F-4570-6B45-8556-CA958002B2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8" name="Straight Connector 1847">
                    <a:extLst>
                      <a:ext uri="{FF2B5EF4-FFF2-40B4-BE49-F238E27FC236}">
                        <a16:creationId xmlns:a16="http://schemas.microsoft.com/office/drawing/2014/main" id="{7C842A18-C2B2-F546-81BA-C204E5CF46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9" name="Straight Connector 1848">
                    <a:extLst>
                      <a:ext uri="{FF2B5EF4-FFF2-40B4-BE49-F238E27FC236}">
                        <a16:creationId xmlns:a16="http://schemas.microsoft.com/office/drawing/2014/main" id="{35C9D2F4-3182-3547-81BB-9A62B9D79BD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0" name="Straight Connector 1849">
                    <a:extLst>
                      <a:ext uri="{FF2B5EF4-FFF2-40B4-BE49-F238E27FC236}">
                        <a16:creationId xmlns:a16="http://schemas.microsoft.com/office/drawing/2014/main" id="{0A59BC12-84EB-CE48-88DB-27084B88FF3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1" name="Straight Connector 1850">
                    <a:extLst>
                      <a:ext uri="{FF2B5EF4-FFF2-40B4-BE49-F238E27FC236}">
                        <a16:creationId xmlns:a16="http://schemas.microsoft.com/office/drawing/2014/main" id="{28688FF5-DAC9-1243-9E67-9D07CFE9176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2" name="Straight Connector 1851">
                    <a:extLst>
                      <a:ext uri="{FF2B5EF4-FFF2-40B4-BE49-F238E27FC236}">
                        <a16:creationId xmlns:a16="http://schemas.microsoft.com/office/drawing/2014/main" id="{0068D477-648B-2C4A-A5CC-AB2912EC98B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3" name="Straight Connector 1852">
                    <a:extLst>
                      <a:ext uri="{FF2B5EF4-FFF2-40B4-BE49-F238E27FC236}">
                        <a16:creationId xmlns:a16="http://schemas.microsoft.com/office/drawing/2014/main" id="{911FF877-7FD7-9A45-BA25-C95008D30A9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4" name="Straight Connector 1853">
                    <a:extLst>
                      <a:ext uri="{FF2B5EF4-FFF2-40B4-BE49-F238E27FC236}">
                        <a16:creationId xmlns:a16="http://schemas.microsoft.com/office/drawing/2014/main" id="{028DD4AA-EF12-9943-98B5-78CE2681C94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5" name="Straight Connector 1854">
                    <a:extLst>
                      <a:ext uri="{FF2B5EF4-FFF2-40B4-BE49-F238E27FC236}">
                        <a16:creationId xmlns:a16="http://schemas.microsoft.com/office/drawing/2014/main" id="{0D7E9A00-85E6-E746-9FE9-5B9B010F12A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6" name="Straight Connector 1855">
                    <a:extLst>
                      <a:ext uri="{FF2B5EF4-FFF2-40B4-BE49-F238E27FC236}">
                        <a16:creationId xmlns:a16="http://schemas.microsoft.com/office/drawing/2014/main" id="{F7705E45-9CA0-8349-8A0B-7C1FB52006F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7" name="Straight Connector 1856">
                    <a:extLst>
                      <a:ext uri="{FF2B5EF4-FFF2-40B4-BE49-F238E27FC236}">
                        <a16:creationId xmlns:a16="http://schemas.microsoft.com/office/drawing/2014/main" id="{E2FF2B8A-E442-D44D-AC7C-4983AB2B021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8" name="Straight Connector 1857">
                    <a:extLst>
                      <a:ext uri="{FF2B5EF4-FFF2-40B4-BE49-F238E27FC236}">
                        <a16:creationId xmlns:a16="http://schemas.microsoft.com/office/drawing/2014/main" id="{ABDC0C5B-631D-F843-B20F-ABDC0B3C163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859" name="Group 1858">
                    <a:extLst>
                      <a:ext uri="{FF2B5EF4-FFF2-40B4-BE49-F238E27FC236}">
                        <a16:creationId xmlns:a16="http://schemas.microsoft.com/office/drawing/2014/main" id="{956B12D5-2196-7041-A2CA-6CBFE9C8FC1D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860" name="Rectangle 1859">
                      <a:extLst>
                        <a:ext uri="{FF2B5EF4-FFF2-40B4-BE49-F238E27FC236}">
                          <a16:creationId xmlns:a16="http://schemas.microsoft.com/office/drawing/2014/main" id="{38FF455F-65DB-2947-A056-1C1C20F54B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1" name="Freeform 1860">
                      <a:extLst>
                        <a:ext uri="{FF2B5EF4-FFF2-40B4-BE49-F238E27FC236}">
                          <a16:creationId xmlns:a16="http://schemas.microsoft.com/office/drawing/2014/main" id="{07494E51-DD96-E246-A12C-DDFEDBD2B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62" name="Group 1861">
                      <a:extLst>
                        <a:ext uri="{FF2B5EF4-FFF2-40B4-BE49-F238E27FC236}">
                          <a16:creationId xmlns:a16="http://schemas.microsoft.com/office/drawing/2014/main" id="{BD4E5958-B01F-AC4E-80B9-A5516CBD77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863" name="Freeform 1862">
                        <a:extLst>
                          <a:ext uri="{FF2B5EF4-FFF2-40B4-BE49-F238E27FC236}">
                            <a16:creationId xmlns:a16="http://schemas.microsoft.com/office/drawing/2014/main" id="{185F4A25-2DF6-FF44-95E0-63F12D3FBF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4" name="Freeform 1863">
                        <a:extLst>
                          <a:ext uri="{FF2B5EF4-FFF2-40B4-BE49-F238E27FC236}">
                            <a16:creationId xmlns:a16="http://schemas.microsoft.com/office/drawing/2014/main" id="{D2D6C681-5DDF-0149-A205-EA3FBE9BF5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5" name="Freeform 1864">
                        <a:extLst>
                          <a:ext uri="{FF2B5EF4-FFF2-40B4-BE49-F238E27FC236}">
                            <a16:creationId xmlns:a16="http://schemas.microsoft.com/office/drawing/2014/main" id="{C1E10826-114D-DC49-8E2E-CC0C58DC50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6" name="Freeform 1865">
                        <a:extLst>
                          <a:ext uri="{FF2B5EF4-FFF2-40B4-BE49-F238E27FC236}">
                            <a16:creationId xmlns:a16="http://schemas.microsoft.com/office/drawing/2014/main" id="{91AF01CE-A32D-5F40-B140-BDD6941851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71" name="Group 1770">
                  <a:extLst>
                    <a:ext uri="{FF2B5EF4-FFF2-40B4-BE49-F238E27FC236}">
                      <a16:creationId xmlns:a16="http://schemas.microsoft.com/office/drawing/2014/main" id="{3D36012B-3092-DC4B-A45D-E4DA330F9C00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774" name="Group 506">
                    <a:extLst>
                      <a:ext uri="{FF2B5EF4-FFF2-40B4-BE49-F238E27FC236}">
                        <a16:creationId xmlns:a16="http://schemas.microsoft.com/office/drawing/2014/main" id="{BCA82811-9227-0544-B00C-421C9B991F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808" name="Rectangle 1807">
                      <a:extLst>
                        <a:ext uri="{FF2B5EF4-FFF2-40B4-BE49-F238E27FC236}">
                          <a16:creationId xmlns:a16="http://schemas.microsoft.com/office/drawing/2014/main" id="{A1B9DD8A-0B24-F34C-A212-E234ECC440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09" name="Straight Connector 1808">
                      <a:extLst>
                        <a:ext uri="{FF2B5EF4-FFF2-40B4-BE49-F238E27FC236}">
                          <a16:creationId xmlns:a16="http://schemas.microsoft.com/office/drawing/2014/main" id="{9CE0A615-7870-AE46-B225-DF02A3C0869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10" name="Rectangle 1809">
                      <a:extLst>
                        <a:ext uri="{FF2B5EF4-FFF2-40B4-BE49-F238E27FC236}">
                          <a16:creationId xmlns:a16="http://schemas.microsoft.com/office/drawing/2014/main" id="{3AA7170B-6AD7-6647-AEBE-8A68A8AD1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11" name="Straight Connector 1810">
                      <a:extLst>
                        <a:ext uri="{FF2B5EF4-FFF2-40B4-BE49-F238E27FC236}">
                          <a16:creationId xmlns:a16="http://schemas.microsoft.com/office/drawing/2014/main" id="{39FD3D1C-308C-F24A-AA05-151696C870F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12" name="Rectangle 1811">
                      <a:extLst>
                        <a:ext uri="{FF2B5EF4-FFF2-40B4-BE49-F238E27FC236}">
                          <a16:creationId xmlns:a16="http://schemas.microsoft.com/office/drawing/2014/main" id="{52F9AFD6-77C6-1740-AC88-13E15BB4F0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813" name="Rectangle 1812">
                      <a:extLst>
                        <a:ext uri="{FF2B5EF4-FFF2-40B4-BE49-F238E27FC236}">
                          <a16:creationId xmlns:a16="http://schemas.microsoft.com/office/drawing/2014/main" id="{1574F6DF-CB43-AF4B-8FA3-3ECF051486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14" name="Straight Connector 1813">
                      <a:extLst>
                        <a:ext uri="{FF2B5EF4-FFF2-40B4-BE49-F238E27FC236}">
                          <a16:creationId xmlns:a16="http://schemas.microsoft.com/office/drawing/2014/main" id="{DA67B652-F170-AD41-A51F-4DD691506DE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15" name="Group 544">
                      <a:extLst>
                        <a:ext uri="{FF2B5EF4-FFF2-40B4-BE49-F238E27FC236}">
                          <a16:creationId xmlns:a16="http://schemas.microsoft.com/office/drawing/2014/main" id="{73DB55B1-D6F7-ED49-99AD-F92473CC47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43" name="Straight Connector 1842">
                        <a:extLst>
                          <a:ext uri="{FF2B5EF4-FFF2-40B4-BE49-F238E27FC236}">
                            <a16:creationId xmlns:a16="http://schemas.microsoft.com/office/drawing/2014/main" id="{34B55196-30B2-494E-8726-4041D09D6A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4" name="Straight Connector 1843">
                        <a:extLst>
                          <a:ext uri="{FF2B5EF4-FFF2-40B4-BE49-F238E27FC236}">
                            <a16:creationId xmlns:a16="http://schemas.microsoft.com/office/drawing/2014/main" id="{EFF65A09-87EE-8E42-AAD1-D58C93426F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6" name="Group 547">
                      <a:extLst>
                        <a:ext uri="{FF2B5EF4-FFF2-40B4-BE49-F238E27FC236}">
                          <a16:creationId xmlns:a16="http://schemas.microsoft.com/office/drawing/2014/main" id="{F3802048-A2AE-DF43-8487-0853816CED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41" name="Straight Connector 1840">
                        <a:extLst>
                          <a:ext uri="{FF2B5EF4-FFF2-40B4-BE49-F238E27FC236}">
                            <a16:creationId xmlns:a16="http://schemas.microsoft.com/office/drawing/2014/main" id="{8ED5A577-6AED-E840-8D49-EF1ABC3FB9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2" name="Straight Connector 1841">
                        <a:extLst>
                          <a:ext uri="{FF2B5EF4-FFF2-40B4-BE49-F238E27FC236}">
                            <a16:creationId xmlns:a16="http://schemas.microsoft.com/office/drawing/2014/main" id="{3D7AA107-6F76-6143-82DE-C6AD3B5C1F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7" name="Group 549">
                      <a:extLst>
                        <a:ext uri="{FF2B5EF4-FFF2-40B4-BE49-F238E27FC236}">
                          <a16:creationId xmlns:a16="http://schemas.microsoft.com/office/drawing/2014/main" id="{566FA66C-A7F2-9F48-817A-41F22111C6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9" name="Straight Connector 1838">
                        <a:extLst>
                          <a:ext uri="{FF2B5EF4-FFF2-40B4-BE49-F238E27FC236}">
                            <a16:creationId xmlns:a16="http://schemas.microsoft.com/office/drawing/2014/main" id="{76ADCF58-ED11-DF45-BD9F-96A64D446F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0" name="Straight Connector 1839">
                        <a:extLst>
                          <a:ext uri="{FF2B5EF4-FFF2-40B4-BE49-F238E27FC236}">
                            <a16:creationId xmlns:a16="http://schemas.microsoft.com/office/drawing/2014/main" id="{796D2B70-2EBD-FD44-93B3-C7F4AD9954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8" name="Group 550">
                      <a:extLst>
                        <a:ext uri="{FF2B5EF4-FFF2-40B4-BE49-F238E27FC236}">
                          <a16:creationId xmlns:a16="http://schemas.microsoft.com/office/drawing/2014/main" id="{194507E7-BC25-8D45-9D1A-F940BCD1742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7" name="Straight Connector 1836">
                        <a:extLst>
                          <a:ext uri="{FF2B5EF4-FFF2-40B4-BE49-F238E27FC236}">
                            <a16:creationId xmlns:a16="http://schemas.microsoft.com/office/drawing/2014/main" id="{CB2CBAD1-FD70-BB43-8DF7-2A1CB55C4E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8" name="Straight Connector 1837">
                        <a:extLst>
                          <a:ext uri="{FF2B5EF4-FFF2-40B4-BE49-F238E27FC236}">
                            <a16:creationId xmlns:a16="http://schemas.microsoft.com/office/drawing/2014/main" id="{3A297A54-A60D-1541-82D6-AFFBB4AF3C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9" name="Group 551">
                      <a:extLst>
                        <a:ext uri="{FF2B5EF4-FFF2-40B4-BE49-F238E27FC236}">
                          <a16:creationId xmlns:a16="http://schemas.microsoft.com/office/drawing/2014/main" id="{5B2A91D8-C36F-D246-A3E9-527CDE7A95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5" name="Straight Connector 1834">
                        <a:extLst>
                          <a:ext uri="{FF2B5EF4-FFF2-40B4-BE49-F238E27FC236}">
                            <a16:creationId xmlns:a16="http://schemas.microsoft.com/office/drawing/2014/main" id="{8406D418-BBB7-264C-A253-7EA10A53F41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6" name="Straight Connector 1835">
                        <a:extLst>
                          <a:ext uri="{FF2B5EF4-FFF2-40B4-BE49-F238E27FC236}">
                            <a16:creationId xmlns:a16="http://schemas.microsoft.com/office/drawing/2014/main" id="{04953AC1-B29B-DC49-BBB4-DEB14E831F8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0" name="Group 552">
                      <a:extLst>
                        <a:ext uri="{FF2B5EF4-FFF2-40B4-BE49-F238E27FC236}">
                          <a16:creationId xmlns:a16="http://schemas.microsoft.com/office/drawing/2014/main" id="{5D43D0F3-09A8-BD41-9F0D-B17D0D2002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3" name="Straight Connector 1832">
                        <a:extLst>
                          <a:ext uri="{FF2B5EF4-FFF2-40B4-BE49-F238E27FC236}">
                            <a16:creationId xmlns:a16="http://schemas.microsoft.com/office/drawing/2014/main" id="{1154FA02-A810-EF4E-91E5-2399D376E60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4" name="Straight Connector 1833">
                        <a:extLst>
                          <a:ext uri="{FF2B5EF4-FFF2-40B4-BE49-F238E27FC236}">
                            <a16:creationId xmlns:a16="http://schemas.microsoft.com/office/drawing/2014/main" id="{47E11670-C1F5-AD47-A5B7-3F50ED3E92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1" name="Group 555">
                      <a:extLst>
                        <a:ext uri="{FF2B5EF4-FFF2-40B4-BE49-F238E27FC236}">
                          <a16:creationId xmlns:a16="http://schemas.microsoft.com/office/drawing/2014/main" id="{16B49239-8CB4-574C-AA9B-553B0C67FB5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1" name="Straight Connector 1830">
                        <a:extLst>
                          <a:ext uri="{FF2B5EF4-FFF2-40B4-BE49-F238E27FC236}">
                            <a16:creationId xmlns:a16="http://schemas.microsoft.com/office/drawing/2014/main" id="{5F760CFF-724D-F34F-87B5-03A122602C3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2" name="Straight Connector 1831">
                        <a:extLst>
                          <a:ext uri="{FF2B5EF4-FFF2-40B4-BE49-F238E27FC236}">
                            <a16:creationId xmlns:a16="http://schemas.microsoft.com/office/drawing/2014/main" id="{C51BEBD8-3A24-2442-B016-18BC3A6626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2" name="Group 556">
                      <a:extLst>
                        <a:ext uri="{FF2B5EF4-FFF2-40B4-BE49-F238E27FC236}">
                          <a16:creationId xmlns:a16="http://schemas.microsoft.com/office/drawing/2014/main" id="{B72989D4-2EAC-2E47-BFD8-DFC7E99C173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9" name="Straight Connector 1828">
                        <a:extLst>
                          <a:ext uri="{FF2B5EF4-FFF2-40B4-BE49-F238E27FC236}">
                            <a16:creationId xmlns:a16="http://schemas.microsoft.com/office/drawing/2014/main" id="{404E78CE-2401-9A48-A19A-9CB50ABD65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0" name="Straight Connector 1829">
                        <a:extLst>
                          <a:ext uri="{FF2B5EF4-FFF2-40B4-BE49-F238E27FC236}">
                            <a16:creationId xmlns:a16="http://schemas.microsoft.com/office/drawing/2014/main" id="{A747BFF1-1260-414D-8698-1815DC84623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3" name="Group 557">
                      <a:extLst>
                        <a:ext uri="{FF2B5EF4-FFF2-40B4-BE49-F238E27FC236}">
                          <a16:creationId xmlns:a16="http://schemas.microsoft.com/office/drawing/2014/main" id="{DFFBAF84-8CCB-0C4C-ABA0-5903B4D46BF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7" name="Straight Connector 1826">
                        <a:extLst>
                          <a:ext uri="{FF2B5EF4-FFF2-40B4-BE49-F238E27FC236}">
                            <a16:creationId xmlns:a16="http://schemas.microsoft.com/office/drawing/2014/main" id="{9430426D-8586-4F4E-BB4F-35427CC31DE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8" name="Straight Connector 1827">
                        <a:extLst>
                          <a:ext uri="{FF2B5EF4-FFF2-40B4-BE49-F238E27FC236}">
                            <a16:creationId xmlns:a16="http://schemas.microsoft.com/office/drawing/2014/main" id="{BFBE0B40-ABDE-2548-9C7F-EACAE29B0F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4" name="Group 558">
                      <a:extLst>
                        <a:ext uri="{FF2B5EF4-FFF2-40B4-BE49-F238E27FC236}">
                          <a16:creationId xmlns:a16="http://schemas.microsoft.com/office/drawing/2014/main" id="{1A75E5FF-2C14-A843-9786-C173924C05E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5" name="Straight Connector 1824">
                        <a:extLst>
                          <a:ext uri="{FF2B5EF4-FFF2-40B4-BE49-F238E27FC236}">
                            <a16:creationId xmlns:a16="http://schemas.microsoft.com/office/drawing/2014/main" id="{888BFD02-C785-C547-9B2E-669F247572B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6" name="Straight Connector 1825">
                        <a:extLst>
                          <a:ext uri="{FF2B5EF4-FFF2-40B4-BE49-F238E27FC236}">
                            <a16:creationId xmlns:a16="http://schemas.microsoft.com/office/drawing/2014/main" id="{3ABBB117-5D16-C743-A1F7-E00BB5D193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775" name="Straight Connector 1774">
                    <a:extLst>
                      <a:ext uri="{FF2B5EF4-FFF2-40B4-BE49-F238E27FC236}">
                        <a16:creationId xmlns:a16="http://schemas.microsoft.com/office/drawing/2014/main" id="{AD7A74AB-0FB7-794B-9A0E-590182F7F5C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6" name="Straight Connector 1775">
                    <a:extLst>
                      <a:ext uri="{FF2B5EF4-FFF2-40B4-BE49-F238E27FC236}">
                        <a16:creationId xmlns:a16="http://schemas.microsoft.com/office/drawing/2014/main" id="{C579C6B8-55C3-3042-B668-C6A0E5E3607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7" name="Straight Connector 1776">
                    <a:extLst>
                      <a:ext uri="{FF2B5EF4-FFF2-40B4-BE49-F238E27FC236}">
                        <a16:creationId xmlns:a16="http://schemas.microsoft.com/office/drawing/2014/main" id="{C7BA2F1E-5F64-5340-8FED-E94435447D0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8" name="Straight Connector 1777">
                    <a:extLst>
                      <a:ext uri="{FF2B5EF4-FFF2-40B4-BE49-F238E27FC236}">
                        <a16:creationId xmlns:a16="http://schemas.microsoft.com/office/drawing/2014/main" id="{F7BBB38F-69AB-5348-9A5E-CA4B20BBED4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9" name="Straight Connector 1778">
                    <a:extLst>
                      <a:ext uri="{FF2B5EF4-FFF2-40B4-BE49-F238E27FC236}">
                        <a16:creationId xmlns:a16="http://schemas.microsoft.com/office/drawing/2014/main" id="{498BD04B-F6B0-0545-8455-63567DD4F86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0" name="Straight Connector 1779">
                    <a:extLst>
                      <a:ext uri="{FF2B5EF4-FFF2-40B4-BE49-F238E27FC236}">
                        <a16:creationId xmlns:a16="http://schemas.microsoft.com/office/drawing/2014/main" id="{20695DF7-23BE-244C-B2E3-D74A174117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1" name="Straight Connector 1780">
                    <a:extLst>
                      <a:ext uri="{FF2B5EF4-FFF2-40B4-BE49-F238E27FC236}">
                        <a16:creationId xmlns:a16="http://schemas.microsoft.com/office/drawing/2014/main" id="{73258B18-125F-384C-B93D-D737818AB7C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2" name="Straight Connector 1781">
                    <a:extLst>
                      <a:ext uri="{FF2B5EF4-FFF2-40B4-BE49-F238E27FC236}">
                        <a16:creationId xmlns:a16="http://schemas.microsoft.com/office/drawing/2014/main" id="{1C0173F1-0BC2-1240-B32E-9ABEC93AD67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3" name="Straight Connector 1782">
                    <a:extLst>
                      <a:ext uri="{FF2B5EF4-FFF2-40B4-BE49-F238E27FC236}">
                        <a16:creationId xmlns:a16="http://schemas.microsoft.com/office/drawing/2014/main" id="{D732C71D-D0C4-064A-B7E8-4AFCE242495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4" name="Straight Connector 1783">
                    <a:extLst>
                      <a:ext uri="{FF2B5EF4-FFF2-40B4-BE49-F238E27FC236}">
                        <a16:creationId xmlns:a16="http://schemas.microsoft.com/office/drawing/2014/main" id="{F119AE55-0D09-F045-A8B2-EF86E772422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8" name="Straight Connector 1787">
                    <a:extLst>
                      <a:ext uri="{FF2B5EF4-FFF2-40B4-BE49-F238E27FC236}">
                        <a16:creationId xmlns:a16="http://schemas.microsoft.com/office/drawing/2014/main" id="{A27891FB-A674-1A47-8FDA-6245F5410C8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9" name="Straight Connector 1788">
                    <a:extLst>
                      <a:ext uri="{FF2B5EF4-FFF2-40B4-BE49-F238E27FC236}">
                        <a16:creationId xmlns:a16="http://schemas.microsoft.com/office/drawing/2014/main" id="{6C330FCB-CF62-EC49-A6C1-F778CA65A45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0" name="Straight Connector 1789">
                    <a:extLst>
                      <a:ext uri="{FF2B5EF4-FFF2-40B4-BE49-F238E27FC236}">
                        <a16:creationId xmlns:a16="http://schemas.microsoft.com/office/drawing/2014/main" id="{03F74155-1FD9-784B-BE58-83650BB1CFA7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91" name="Group 1790">
                    <a:extLst>
                      <a:ext uri="{FF2B5EF4-FFF2-40B4-BE49-F238E27FC236}">
                        <a16:creationId xmlns:a16="http://schemas.microsoft.com/office/drawing/2014/main" id="{38905CFB-3FE7-3948-AEC7-E0A34265C557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801" name="Rectangle 1800">
                      <a:extLst>
                        <a:ext uri="{FF2B5EF4-FFF2-40B4-BE49-F238E27FC236}">
                          <a16:creationId xmlns:a16="http://schemas.microsoft.com/office/drawing/2014/main" id="{F230FD27-1870-1C4F-BFCA-7A56C52FC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2" name="Freeform 1801">
                      <a:extLst>
                        <a:ext uri="{FF2B5EF4-FFF2-40B4-BE49-F238E27FC236}">
                          <a16:creationId xmlns:a16="http://schemas.microsoft.com/office/drawing/2014/main" id="{5727D0E3-A515-974B-96F7-56665162A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03" name="Group 1802">
                      <a:extLst>
                        <a:ext uri="{FF2B5EF4-FFF2-40B4-BE49-F238E27FC236}">
                          <a16:creationId xmlns:a16="http://schemas.microsoft.com/office/drawing/2014/main" id="{ED2A7547-5974-3340-AF42-C58CA0D848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804" name="Freeform 1803">
                        <a:extLst>
                          <a:ext uri="{FF2B5EF4-FFF2-40B4-BE49-F238E27FC236}">
                            <a16:creationId xmlns:a16="http://schemas.microsoft.com/office/drawing/2014/main" id="{AB8E815F-979F-304E-88F9-83428C3AAD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5" name="Freeform 1804">
                        <a:extLst>
                          <a:ext uri="{FF2B5EF4-FFF2-40B4-BE49-F238E27FC236}">
                            <a16:creationId xmlns:a16="http://schemas.microsoft.com/office/drawing/2014/main" id="{5E3D25EC-838C-6742-A709-661E74E42D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6" name="Freeform 1805">
                        <a:extLst>
                          <a:ext uri="{FF2B5EF4-FFF2-40B4-BE49-F238E27FC236}">
                            <a16:creationId xmlns:a16="http://schemas.microsoft.com/office/drawing/2014/main" id="{C097B325-65C4-E940-8813-0337B478D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7" name="Freeform 1806">
                        <a:extLst>
                          <a:ext uri="{FF2B5EF4-FFF2-40B4-BE49-F238E27FC236}">
                            <a16:creationId xmlns:a16="http://schemas.microsoft.com/office/drawing/2014/main" id="{396E5FFF-EAAA-9742-B0A9-3CF379F451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772" name="TextBox 1771">
                  <a:extLst>
                    <a:ext uri="{FF2B5EF4-FFF2-40B4-BE49-F238E27FC236}">
                      <a16:creationId xmlns:a16="http://schemas.microsoft.com/office/drawing/2014/main" id="{5BCC5273-EB0C-5E46-B6FE-289D8A5865F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/>
                    <a:t>…</a:t>
                  </a:r>
                </a:p>
              </p:txBody>
            </p:sp>
            <p:sp>
              <p:nvSpPr>
                <p:cNvPr id="1773" name="TextBox 1772">
                  <a:extLst>
                    <a:ext uri="{FF2B5EF4-FFF2-40B4-BE49-F238E27FC236}">
                      <a16:creationId xmlns:a16="http://schemas.microsoft.com/office/drawing/2014/main" id="{6A5BE981-FDB9-1348-8665-35D8CE038379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/>
                    <a:t>…</a:t>
                  </a:r>
                </a:p>
              </p:txBody>
            </p:sp>
          </p:grpSp>
          <p:grpSp>
            <p:nvGrpSpPr>
              <p:cNvPr id="1206" name="Group 1205">
                <a:extLst>
                  <a:ext uri="{FF2B5EF4-FFF2-40B4-BE49-F238E27FC236}">
                    <a16:creationId xmlns:a16="http://schemas.microsoft.com/office/drawing/2014/main" id="{544660FD-491B-9749-8AC9-67E3B393F3E2}"/>
                  </a:ext>
                </a:extLst>
              </p:cNvPr>
              <p:cNvGrpSpPr/>
              <p:nvPr/>
            </p:nvGrpSpPr>
            <p:grpSpPr>
              <a:xfrm>
                <a:off x="2237643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510" name="Straight Connector 1509">
                  <a:extLst>
                    <a:ext uri="{FF2B5EF4-FFF2-40B4-BE49-F238E27FC236}">
                      <a16:creationId xmlns:a16="http://schemas.microsoft.com/office/drawing/2014/main" id="{DD66FF53-5699-1943-A377-A5D7199BFCBF}"/>
                    </a:ext>
                  </a:extLst>
                </p:cNvPr>
                <p:cNvCxnSpPr>
                  <a:cxnSpLocks/>
                  <a:endCxn id="1723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1" name="Straight Connector 1510">
                  <a:extLst>
                    <a:ext uri="{FF2B5EF4-FFF2-40B4-BE49-F238E27FC236}">
                      <a16:creationId xmlns:a16="http://schemas.microsoft.com/office/drawing/2014/main" id="{1FF3CDE6-73ED-964B-8A77-1EA4D79DEEB6}"/>
                    </a:ext>
                  </a:extLst>
                </p:cNvPr>
                <p:cNvCxnSpPr>
                  <a:cxnSpLocks/>
                  <a:endCxn id="1667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2" name="Straight Connector 1511">
                  <a:extLst>
                    <a:ext uri="{FF2B5EF4-FFF2-40B4-BE49-F238E27FC236}">
                      <a16:creationId xmlns:a16="http://schemas.microsoft.com/office/drawing/2014/main" id="{E5B4F663-65A0-D24F-972A-1CA5CB687A20}"/>
                    </a:ext>
                  </a:extLst>
                </p:cNvPr>
                <p:cNvCxnSpPr>
                  <a:cxnSpLocks/>
                  <a:endCxn id="1538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13" name="Group 1512">
                  <a:extLst>
                    <a:ext uri="{FF2B5EF4-FFF2-40B4-BE49-F238E27FC236}">
                      <a16:creationId xmlns:a16="http://schemas.microsoft.com/office/drawing/2014/main" id="{3165E7AA-246B-C242-A170-EFB124D0A9E6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705" name="Group 506">
                    <a:extLst>
                      <a:ext uri="{FF2B5EF4-FFF2-40B4-BE49-F238E27FC236}">
                        <a16:creationId xmlns:a16="http://schemas.microsoft.com/office/drawing/2014/main" id="{AEB52B3E-BD09-614B-A906-C63BD19249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727" name="Rectangle 1726">
                      <a:extLst>
                        <a:ext uri="{FF2B5EF4-FFF2-40B4-BE49-F238E27FC236}">
                          <a16:creationId xmlns:a16="http://schemas.microsoft.com/office/drawing/2014/main" id="{63EC7565-97A8-0544-9FE6-CB5E380096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28" name="Straight Connector 1727">
                      <a:extLst>
                        <a:ext uri="{FF2B5EF4-FFF2-40B4-BE49-F238E27FC236}">
                          <a16:creationId xmlns:a16="http://schemas.microsoft.com/office/drawing/2014/main" id="{2F1A963B-5136-4E44-9387-7A675515E12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729" name="Rectangle 1728">
                      <a:extLst>
                        <a:ext uri="{FF2B5EF4-FFF2-40B4-BE49-F238E27FC236}">
                          <a16:creationId xmlns:a16="http://schemas.microsoft.com/office/drawing/2014/main" id="{F758014E-A7DF-F54C-B833-B6E52050A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30" name="Straight Connector 1729">
                      <a:extLst>
                        <a:ext uri="{FF2B5EF4-FFF2-40B4-BE49-F238E27FC236}">
                          <a16:creationId xmlns:a16="http://schemas.microsoft.com/office/drawing/2014/main" id="{5F124483-BB8B-8D41-9A57-71D73A2380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731" name="Rectangle 1730">
                      <a:extLst>
                        <a:ext uri="{FF2B5EF4-FFF2-40B4-BE49-F238E27FC236}">
                          <a16:creationId xmlns:a16="http://schemas.microsoft.com/office/drawing/2014/main" id="{5142A0C2-E131-A54F-B0A8-2DF1F84D5E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732" name="Rectangle 1731">
                      <a:extLst>
                        <a:ext uri="{FF2B5EF4-FFF2-40B4-BE49-F238E27FC236}">
                          <a16:creationId xmlns:a16="http://schemas.microsoft.com/office/drawing/2014/main" id="{A5F05DFA-84FA-AB47-9674-B6E3DAD8F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33" name="Straight Connector 1732">
                      <a:extLst>
                        <a:ext uri="{FF2B5EF4-FFF2-40B4-BE49-F238E27FC236}">
                          <a16:creationId xmlns:a16="http://schemas.microsoft.com/office/drawing/2014/main" id="{7A764358-46BC-974D-9CD1-96E850679C1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734" name="Group 544">
                      <a:extLst>
                        <a:ext uri="{FF2B5EF4-FFF2-40B4-BE49-F238E27FC236}">
                          <a16:creationId xmlns:a16="http://schemas.microsoft.com/office/drawing/2014/main" id="{B046044C-A6EE-8140-AE39-1F104FA717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62" name="Straight Connector 1761">
                        <a:extLst>
                          <a:ext uri="{FF2B5EF4-FFF2-40B4-BE49-F238E27FC236}">
                            <a16:creationId xmlns:a16="http://schemas.microsoft.com/office/drawing/2014/main" id="{F2B9344E-4F4C-5D4C-9102-FD54C04F9A8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63" name="Straight Connector 1762">
                        <a:extLst>
                          <a:ext uri="{FF2B5EF4-FFF2-40B4-BE49-F238E27FC236}">
                            <a16:creationId xmlns:a16="http://schemas.microsoft.com/office/drawing/2014/main" id="{EEE2F09F-6BED-DA40-A196-F08DFBD7D8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5" name="Group 547">
                      <a:extLst>
                        <a:ext uri="{FF2B5EF4-FFF2-40B4-BE49-F238E27FC236}">
                          <a16:creationId xmlns:a16="http://schemas.microsoft.com/office/drawing/2014/main" id="{0AFCCDB1-94EA-A242-9C8C-7ECF7D6EF30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60" name="Straight Connector 1759">
                        <a:extLst>
                          <a:ext uri="{FF2B5EF4-FFF2-40B4-BE49-F238E27FC236}">
                            <a16:creationId xmlns:a16="http://schemas.microsoft.com/office/drawing/2014/main" id="{127C6E50-D41F-3345-85E3-8193559AC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61" name="Straight Connector 1760">
                        <a:extLst>
                          <a:ext uri="{FF2B5EF4-FFF2-40B4-BE49-F238E27FC236}">
                            <a16:creationId xmlns:a16="http://schemas.microsoft.com/office/drawing/2014/main" id="{C281C815-866C-F244-8C18-443BE50302B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6" name="Group 549">
                      <a:extLst>
                        <a:ext uri="{FF2B5EF4-FFF2-40B4-BE49-F238E27FC236}">
                          <a16:creationId xmlns:a16="http://schemas.microsoft.com/office/drawing/2014/main" id="{B9C51F11-9664-A24E-ABD0-6C95F1EEBC1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8" name="Straight Connector 1757">
                        <a:extLst>
                          <a:ext uri="{FF2B5EF4-FFF2-40B4-BE49-F238E27FC236}">
                            <a16:creationId xmlns:a16="http://schemas.microsoft.com/office/drawing/2014/main" id="{5173CA2D-A1C5-1247-BAEE-EA644FD1266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9" name="Straight Connector 1758">
                        <a:extLst>
                          <a:ext uri="{FF2B5EF4-FFF2-40B4-BE49-F238E27FC236}">
                            <a16:creationId xmlns:a16="http://schemas.microsoft.com/office/drawing/2014/main" id="{70718F0D-2369-C145-987F-3D3F665EEC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7" name="Group 550">
                      <a:extLst>
                        <a:ext uri="{FF2B5EF4-FFF2-40B4-BE49-F238E27FC236}">
                          <a16:creationId xmlns:a16="http://schemas.microsoft.com/office/drawing/2014/main" id="{E3952A44-E5C5-694E-9EE6-EDBEC0E08A2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6" name="Straight Connector 1755">
                        <a:extLst>
                          <a:ext uri="{FF2B5EF4-FFF2-40B4-BE49-F238E27FC236}">
                            <a16:creationId xmlns:a16="http://schemas.microsoft.com/office/drawing/2014/main" id="{61C7416E-FBFA-B84E-A717-9E2D44B3845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7" name="Straight Connector 1756">
                        <a:extLst>
                          <a:ext uri="{FF2B5EF4-FFF2-40B4-BE49-F238E27FC236}">
                            <a16:creationId xmlns:a16="http://schemas.microsoft.com/office/drawing/2014/main" id="{5AF93D17-241E-F949-8513-A7AF806259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8" name="Group 551">
                      <a:extLst>
                        <a:ext uri="{FF2B5EF4-FFF2-40B4-BE49-F238E27FC236}">
                          <a16:creationId xmlns:a16="http://schemas.microsoft.com/office/drawing/2014/main" id="{4C3F9D80-4613-634D-A4D7-AAC91C935FD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4" name="Straight Connector 1753">
                        <a:extLst>
                          <a:ext uri="{FF2B5EF4-FFF2-40B4-BE49-F238E27FC236}">
                            <a16:creationId xmlns:a16="http://schemas.microsoft.com/office/drawing/2014/main" id="{D8E155DE-C1EB-524F-8B84-678EDAA88F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5" name="Straight Connector 1754">
                        <a:extLst>
                          <a:ext uri="{FF2B5EF4-FFF2-40B4-BE49-F238E27FC236}">
                            <a16:creationId xmlns:a16="http://schemas.microsoft.com/office/drawing/2014/main" id="{3A4782C8-17EE-C042-AFC6-9021973891F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9" name="Group 552">
                      <a:extLst>
                        <a:ext uri="{FF2B5EF4-FFF2-40B4-BE49-F238E27FC236}">
                          <a16:creationId xmlns:a16="http://schemas.microsoft.com/office/drawing/2014/main" id="{FE3653B5-FB4F-2C41-B084-D065A95A9F9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2" name="Straight Connector 1751">
                        <a:extLst>
                          <a:ext uri="{FF2B5EF4-FFF2-40B4-BE49-F238E27FC236}">
                            <a16:creationId xmlns:a16="http://schemas.microsoft.com/office/drawing/2014/main" id="{341BC348-B5CC-B248-B60B-BF5E2AA8062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3" name="Straight Connector 1752">
                        <a:extLst>
                          <a:ext uri="{FF2B5EF4-FFF2-40B4-BE49-F238E27FC236}">
                            <a16:creationId xmlns:a16="http://schemas.microsoft.com/office/drawing/2014/main" id="{FDF61253-DEB5-8545-81C5-C4FA6E48FFA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0" name="Group 555">
                      <a:extLst>
                        <a:ext uri="{FF2B5EF4-FFF2-40B4-BE49-F238E27FC236}">
                          <a16:creationId xmlns:a16="http://schemas.microsoft.com/office/drawing/2014/main" id="{B5D9B388-AD6D-3341-94DA-E4607632020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0" name="Straight Connector 1749">
                        <a:extLst>
                          <a:ext uri="{FF2B5EF4-FFF2-40B4-BE49-F238E27FC236}">
                            <a16:creationId xmlns:a16="http://schemas.microsoft.com/office/drawing/2014/main" id="{7CC4036E-4981-6C4D-83A3-F1BFA414C9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1" name="Straight Connector 1750">
                        <a:extLst>
                          <a:ext uri="{FF2B5EF4-FFF2-40B4-BE49-F238E27FC236}">
                            <a16:creationId xmlns:a16="http://schemas.microsoft.com/office/drawing/2014/main" id="{0BF55693-05AC-114B-AB09-9F6EE84250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1" name="Group 556">
                      <a:extLst>
                        <a:ext uri="{FF2B5EF4-FFF2-40B4-BE49-F238E27FC236}">
                          <a16:creationId xmlns:a16="http://schemas.microsoft.com/office/drawing/2014/main" id="{FDAFF9AC-EDF7-1B4B-9B5D-E8223BAAC4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8" name="Straight Connector 1747">
                        <a:extLst>
                          <a:ext uri="{FF2B5EF4-FFF2-40B4-BE49-F238E27FC236}">
                            <a16:creationId xmlns:a16="http://schemas.microsoft.com/office/drawing/2014/main" id="{CA5971C8-CD89-8E43-A072-9D3DA99D5E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9" name="Straight Connector 1748">
                        <a:extLst>
                          <a:ext uri="{FF2B5EF4-FFF2-40B4-BE49-F238E27FC236}">
                            <a16:creationId xmlns:a16="http://schemas.microsoft.com/office/drawing/2014/main" id="{F1E8BF7B-E572-2142-AAD8-E2FA16259BD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2" name="Group 557">
                      <a:extLst>
                        <a:ext uri="{FF2B5EF4-FFF2-40B4-BE49-F238E27FC236}">
                          <a16:creationId xmlns:a16="http://schemas.microsoft.com/office/drawing/2014/main" id="{7C717A64-01E7-BB47-B4CF-CFE5185BBC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6" name="Straight Connector 1745">
                        <a:extLst>
                          <a:ext uri="{FF2B5EF4-FFF2-40B4-BE49-F238E27FC236}">
                            <a16:creationId xmlns:a16="http://schemas.microsoft.com/office/drawing/2014/main" id="{61D1E690-BC57-E549-807D-FFC048D0E8F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7" name="Straight Connector 1746">
                        <a:extLst>
                          <a:ext uri="{FF2B5EF4-FFF2-40B4-BE49-F238E27FC236}">
                            <a16:creationId xmlns:a16="http://schemas.microsoft.com/office/drawing/2014/main" id="{30050827-B422-674E-A9A4-37102E7F1B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3" name="Group 558">
                      <a:extLst>
                        <a:ext uri="{FF2B5EF4-FFF2-40B4-BE49-F238E27FC236}">
                          <a16:creationId xmlns:a16="http://schemas.microsoft.com/office/drawing/2014/main" id="{8018F6D3-D9D4-5F43-864E-30C7B443024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4" name="Straight Connector 1743">
                        <a:extLst>
                          <a:ext uri="{FF2B5EF4-FFF2-40B4-BE49-F238E27FC236}">
                            <a16:creationId xmlns:a16="http://schemas.microsoft.com/office/drawing/2014/main" id="{DEF86B27-C3D7-F74B-9917-42E830F3DD8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5" name="Straight Connector 1744">
                        <a:extLst>
                          <a:ext uri="{FF2B5EF4-FFF2-40B4-BE49-F238E27FC236}">
                            <a16:creationId xmlns:a16="http://schemas.microsoft.com/office/drawing/2014/main" id="{08FC4F9E-B66F-7741-9C2A-19CF27A3D95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706" name="Straight Connector 1705">
                    <a:extLst>
                      <a:ext uri="{FF2B5EF4-FFF2-40B4-BE49-F238E27FC236}">
                        <a16:creationId xmlns:a16="http://schemas.microsoft.com/office/drawing/2014/main" id="{4D96EB35-DC97-9C48-BFAB-6B32BE57224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Straight Connector 1706">
                    <a:extLst>
                      <a:ext uri="{FF2B5EF4-FFF2-40B4-BE49-F238E27FC236}">
                        <a16:creationId xmlns:a16="http://schemas.microsoft.com/office/drawing/2014/main" id="{2E25D9B8-7FAA-C248-8397-5545ED17774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Straight Connector 1707">
                    <a:extLst>
                      <a:ext uri="{FF2B5EF4-FFF2-40B4-BE49-F238E27FC236}">
                        <a16:creationId xmlns:a16="http://schemas.microsoft.com/office/drawing/2014/main" id="{570BB08A-966C-304D-8775-50046F3BB0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Straight Connector 1708">
                    <a:extLst>
                      <a:ext uri="{FF2B5EF4-FFF2-40B4-BE49-F238E27FC236}">
                        <a16:creationId xmlns:a16="http://schemas.microsoft.com/office/drawing/2014/main" id="{D3D1D543-C895-724A-9462-BD03CB9727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Straight Connector 1709">
                    <a:extLst>
                      <a:ext uri="{FF2B5EF4-FFF2-40B4-BE49-F238E27FC236}">
                        <a16:creationId xmlns:a16="http://schemas.microsoft.com/office/drawing/2014/main" id="{36E35136-0BAE-4F47-8F1E-A3A80807BF9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Straight Connector 1710">
                    <a:extLst>
                      <a:ext uri="{FF2B5EF4-FFF2-40B4-BE49-F238E27FC236}">
                        <a16:creationId xmlns:a16="http://schemas.microsoft.com/office/drawing/2014/main" id="{74C0478B-ED7D-DC4D-B7BE-DB58A517AD6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Straight Connector 1711">
                    <a:extLst>
                      <a:ext uri="{FF2B5EF4-FFF2-40B4-BE49-F238E27FC236}">
                        <a16:creationId xmlns:a16="http://schemas.microsoft.com/office/drawing/2014/main" id="{051284ED-A1C0-1B43-9339-C4F21999C35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Straight Connector 1712">
                    <a:extLst>
                      <a:ext uri="{FF2B5EF4-FFF2-40B4-BE49-F238E27FC236}">
                        <a16:creationId xmlns:a16="http://schemas.microsoft.com/office/drawing/2014/main" id="{D2FDE561-207B-3648-86B9-2152A472D06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Straight Connector 1713">
                    <a:extLst>
                      <a:ext uri="{FF2B5EF4-FFF2-40B4-BE49-F238E27FC236}">
                        <a16:creationId xmlns:a16="http://schemas.microsoft.com/office/drawing/2014/main" id="{5E120A65-88DD-BB4E-B1EF-719EB278AD2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Straight Connector 1714">
                    <a:extLst>
                      <a:ext uri="{FF2B5EF4-FFF2-40B4-BE49-F238E27FC236}">
                        <a16:creationId xmlns:a16="http://schemas.microsoft.com/office/drawing/2014/main" id="{BF8D7B35-A05B-2A40-ADDB-3D8539F9751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6" name="Straight Connector 1715">
                    <a:extLst>
                      <a:ext uri="{FF2B5EF4-FFF2-40B4-BE49-F238E27FC236}">
                        <a16:creationId xmlns:a16="http://schemas.microsoft.com/office/drawing/2014/main" id="{E7B1ED57-EC69-544D-800F-51877AC2FCA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7" name="Straight Connector 1716">
                    <a:extLst>
                      <a:ext uri="{FF2B5EF4-FFF2-40B4-BE49-F238E27FC236}">
                        <a16:creationId xmlns:a16="http://schemas.microsoft.com/office/drawing/2014/main" id="{ED798959-80DF-134F-B07A-85EF32E0998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8" name="Straight Connector 1717">
                    <a:extLst>
                      <a:ext uri="{FF2B5EF4-FFF2-40B4-BE49-F238E27FC236}">
                        <a16:creationId xmlns:a16="http://schemas.microsoft.com/office/drawing/2014/main" id="{59BFC8E1-0D9E-1245-A53A-591BBB936B5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9" name="Group 1718">
                    <a:extLst>
                      <a:ext uri="{FF2B5EF4-FFF2-40B4-BE49-F238E27FC236}">
                        <a16:creationId xmlns:a16="http://schemas.microsoft.com/office/drawing/2014/main" id="{797AD347-E4BA-2945-8E4C-7923811C18B5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720" name="Rectangle 1719">
                      <a:extLst>
                        <a:ext uri="{FF2B5EF4-FFF2-40B4-BE49-F238E27FC236}">
                          <a16:creationId xmlns:a16="http://schemas.microsoft.com/office/drawing/2014/main" id="{CC47BF45-BFAE-EF48-B1D5-C1227370C2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1" name="Freeform 1720">
                      <a:extLst>
                        <a:ext uri="{FF2B5EF4-FFF2-40B4-BE49-F238E27FC236}">
                          <a16:creationId xmlns:a16="http://schemas.microsoft.com/office/drawing/2014/main" id="{8914D417-0641-B24E-8C58-93BB09017D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722" name="Group 1721">
                      <a:extLst>
                        <a:ext uri="{FF2B5EF4-FFF2-40B4-BE49-F238E27FC236}">
                          <a16:creationId xmlns:a16="http://schemas.microsoft.com/office/drawing/2014/main" id="{E30E7B47-D7D4-7A48-A1BE-EAB48EBF49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723" name="Freeform 1722">
                        <a:extLst>
                          <a:ext uri="{FF2B5EF4-FFF2-40B4-BE49-F238E27FC236}">
                            <a16:creationId xmlns:a16="http://schemas.microsoft.com/office/drawing/2014/main" id="{A2A13395-3FBB-0248-9F9A-578BC9D953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4" name="Freeform 1723">
                        <a:extLst>
                          <a:ext uri="{FF2B5EF4-FFF2-40B4-BE49-F238E27FC236}">
                            <a16:creationId xmlns:a16="http://schemas.microsoft.com/office/drawing/2014/main" id="{A151530E-240D-604E-BDE8-8C0DA36C4F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5" name="Freeform 1724">
                        <a:extLst>
                          <a:ext uri="{FF2B5EF4-FFF2-40B4-BE49-F238E27FC236}">
                            <a16:creationId xmlns:a16="http://schemas.microsoft.com/office/drawing/2014/main" id="{24696225-4AD3-1F4D-A5A4-2952B0E7F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6" name="Freeform 1725">
                        <a:extLst>
                          <a:ext uri="{FF2B5EF4-FFF2-40B4-BE49-F238E27FC236}">
                            <a16:creationId xmlns:a16="http://schemas.microsoft.com/office/drawing/2014/main" id="{6969A3CB-38DB-5244-90E8-B96ACD8E70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514" name="Straight Connector 1513">
                  <a:extLst>
                    <a:ext uri="{FF2B5EF4-FFF2-40B4-BE49-F238E27FC236}">
                      <a16:creationId xmlns:a16="http://schemas.microsoft.com/office/drawing/2014/main" id="{3FEFDD02-312D-3949-94DA-22F884A98FD5}"/>
                    </a:ext>
                  </a:extLst>
                </p:cNvPr>
                <p:cNvCxnSpPr>
                  <a:cxnSpLocks/>
                  <a:endCxn id="1605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15" name="Group 1514">
                  <a:extLst>
                    <a:ext uri="{FF2B5EF4-FFF2-40B4-BE49-F238E27FC236}">
                      <a16:creationId xmlns:a16="http://schemas.microsoft.com/office/drawing/2014/main" id="{1567E058-A6D6-6A49-94E6-DADA6C28406B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646" name="Group 506">
                    <a:extLst>
                      <a:ext uri="{FF2B5EF4-FFF2-40B4-BE49-F238E27FC236}">
                        <a16:creationId xmlns:a16="http://schemas.microsoft.com/office/drawing/2014/main" id="{B960CBF9-9799-A44D-B49B-57F54F5C74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668" name="Rectangle 1667">
                      <a:extLst>
                        <a:ext uri="{FF2B5EF4-FFF2-40B4-BE49-F238E27FC236}">
                          <a16:creationId xmlns:a16="http://schemas.microsoft.com/office/drawing/2014/main" id="{A9C2F31B-71D2-9742-ACFA-91073D094E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69" name="Straight Connector 1668">
                      <a:extLst>
                        <a:ext uri="{FF2B5EF4-FFF2-40B4-BE49-F238E27FC236}">
                          <a16:creationId xmlns:a16="http://schemas.microsoft.com/office/drawing/2014/main" id="{F4315BBE-4B37-6D4B-8905-037B3D50CD6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70" name="Rectangle 1669">
                      <a:extLst>
                        <a:ext uri="{FF2B5EF4-FFF2-40B4-BE49-F238E27FC236}">
                          <a16:creationId xmlns:a16="http://schemas.microsoft.com/office/drawing/2014/main" id="{D19366AB-8EED-7A40-8D59-C909D30F42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71" name="Straight Connector 1670">
                      <a:extLst>
                        <a:ext uri="{FF2B5EF4-FFF2-40B4-BE49-F238E27FC236}">
                          <a16:creationId xmlns:a16="http://schemas.microsoft.com/office/drawing/2014/main" id="{1D003C74-7D3A-1546-8490-FECD1DE51BD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72" name="Rectangle 1671">
                      <a:extLst>
                        <a:ext uri="{FF2B5EF4-FFF2-40B4-BE49-F238E27FC236}">
                          <a16:creationId xmlns:a16="http://schemas.microsoft.com/office/drawing/2014/main" id="{1BF2872E-98D9-024B-B5FB-31D8E4528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673" name="Rectangle 1672">
                      <a:extLst>
                        <a:ext uri="{FF2B5EF4-FFF2-40B4-BE49-F238E27FC236}">
                          <a16:creationId xmlns:a16="http://schemas.microsoft.com/office/drawing/2014/main" id="{E8591055-2358-FC44-8950-C3CD91B664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74" name="Straight Connector 1673">
                      <a:extLst>
                        <a:ext uri="{FF2B5EF4-FFF2-40B4-BE49-F238E27FC236}">
                          <a16:creationId xmlns:a16="http://schemas.microsoft.com/office/drawing/2014/main" id="{69C2568F-B24A-CE45-A06F-B6A5C3B1B1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75" name="Group 544">
                      <a:extLst>
                        <a:ext uri="{FF2B5EF4-FFF2-40B4-BE49-F238E27FC236}">
                          <a16:creationId xmlns:a16="http://schemas.microsoft.com/office/drawing/2014/main" id="{23BE4D93-E9BD-7941-BD4E-55A8E8052B8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03" name="Straight Connector 1702">
                        <a:extLst>
                          <a:ext uri="{FF2B5EF4-FFF2-40B4-BE49-F238E27FC236}">
                            <a16:creationId xmlns:a16="http://schemas.microsoft.com/office/drawing/2014/main" id="{DFDE220E-8806-7F46-84A8-3FC40136F47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4" name="Straight Connector 1703">
                        <a:extLst>
                          <a:ext uri="{FF2B5EF4-FFF2-40B4-BE49-F238E27FC236}">
                            <a16:creationId xmlns:a16="http://schemas.microsoft.com/office/drawing/2014/main" id="{4A598CAA-E2EF-334A-A4E0-A483F1B65D7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6" name="Group 547">
                      <a:extLst>
                        <a:ext uri="{FF2B5EF4-FFF2-40B4-BE49-F238E27FC236}">
                          <a16:creationId xmlns:a16="http://schemas.microsoft.com/office/drawing/2014/main" id="{043C3CD4-6194-314B-AA4A-69BCA797CF6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01" name="Straight Connector 1700">
                        <a:extLst>
                          <a:ext uri="{FF2B5EF4-FFF2-40B4-BE49-F238E27FC236}">
                            <a16:creationId xmlns:a16="http://schemas.microsoft.com/office/drawing/2014/main" id="{7394A282-C825-BB47-9B3C-6C7D672DB7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2" name="Straight Connector 1701">
                        <a:extLst>
                          <a:ext uri="{FF2B5EF4-FFF2-40B4-BE49-F238E27FC236}">
                            <a16:creationId xmlns:a16="http://schemas.microsoft.com/office/drawing/2014/main" id="{BCFEA86F-68A1-8049-A947-30182C3B7B1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7" name="Group 549">
                      <a:extLst>
                        <a:ext uri="{FF2B5EF4-FFF2-40B4-BE49-F238E27FC236}">
                          <a16:creationId xmlns:a16="http://schemas.microsoft.com/office/drawing/2014/main" id="{8592AC4F-DCA1-D44F-8E21-764C1FC25A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9" name="Straight Connector 1698">
                        <a:extLst>
                          <a:ext uri="{FF2B5EF4-FFF2-40B4-BE49-F238E27FC236}">
                            <a16:creationId xmlns:a16="http://schemas.microsoft.com/office/drawing/2014/main" id="{7B68FEEC-0BDA-F54C-A601-E5E366D2E02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0" name="Straight Connector 1699">
                        <a:extLst>
                          <a:ext uri="{FF2B5EF4-FFF2-40B4-BE49-F238E27FC236}">
                            <a16:creationId xmlns:a16="http://schemas.microsoft.com/office/drawing/2014/main" id="{1D6BE1F8-2B50-0345-A044-0DA11B4EBDA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8" name="Group 550">
                      <a:extLst>
                        <a:ext uri="{FF2B5EF4-FFF2-40B4-BE49-F238E27FC236}">
                          <a16:creationId xmlns:a16="http://schemas.microsoft.com/office/drawing/2014/main" id="{F9504436-C52F-9E41-91A1-5EE95152406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7" name="Straight Connector 1696">
                        <a:extLst>
                          <a:ext uri="{FF2B5EF4-FFF2-40B4-BE49-F238E27FC236}">
                            <a16:creationId xmlns:a16="http://schemas.microsoft.com/office/drawing/2014/main" id="{423DD4EF-534B-7E49-9107-4C8236B322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8" name="Straight Connector 1697">
                        <a:extLst>
                          <a:ext uri="{FF2B5EF4-FFF2-40B4-BE49-F238E27FC236}">
                            <a16:creationId xmlns:a16="http://schemas.microsoft.com/office/drawing/2014/main" id="{3CB01F83-4B58-D94D-B471-496FAFCC6D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9" name="Group 551">
                      <a:extLst>
                        <a:ext uri="{FF2B5EF4-FFF2-40B4-BE49-F238E27FC236}">
                          <a16:creationId xmlns:a16="http://schemas.microsoft.com/office/drawing/2014/main" id="{7E645D1F-041D-CF43-949A-0FCEEEACEF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5" name="Straight Connector 1694">
                        <a:extLst>
                          <a:ext uri="{FF2B5EF4-FFF2-40B4-BE49-F238E27FC236}">
                            <a16:creationId xmlns:a16="http://schemas.microsoft.com/office/drawing/2014/main" id="{AFCCED56-775C-F449-B279-E0B0F92722C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6" name="Straight Connector 1695">
                        <a:extLst>
                          <a:ext uri="{FF2B5EF4-FFF2-40B4-BE49-F238E27FC236}">
                            <a16:creationId xmlns:a16="http://schemas.microsoft.com/office/drawing/2014/main" id="{2110928D-2AAE-6B48-92AF-02FEE4D47A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0" name="Group 552">
                      <a:extLst>
                        <a:ext uri="{FF2B5EF4-FFF2-40B4-BE49-F238E27FC236}">
                          <a16:creationId xmlns:a16="http://schemas.microsoft.com/office/drawing/2014/main" id="{4DEA4BF5-EC4A-8A44-B4E8-DB486B137F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3" name="Straight Connector 1692">
                        <a:extLst>
                          <a:ext uri="{FF2B5EF4-FFF2-40B4-BE49-F238E27FC236}">
                            <a16:creationId xmlns:a16="http://schemas.microsoft.com/office/drawing/2014/main" id="{08A64B8E-BC62-F047-9FBB-2BC4A6ED665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4" name="Straight Connector 1693">
                        <a:extLst>
                          <a:ext uri="{FF2B5EF4-FFF2-40B4-BE49-F238E27FC236}">
                            <a16:creationId xmlns:a16="http://schemas.microsoft.com/office/drawing/2014/main" id="{D637EA2F-B28A-F544-9A8B-7124FAE6DA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1" name="Group 555">
                      <a:extLst>
                        <a:ext uri="{FF2B5EF4-FFF2-40B4-BE49-F238E27FC236}">
                          <a16:creationId xmlns:a16="http://schemas.microsoft.com/office/drawing/2014/main" id="{F0D59D48-08A4-2841-A29D-3CBFFA6528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1" name="Straight Connector 1690">
                        <a:extLst>
                          <a:ext uri="{FF2B5EF4-FFF2-40B4-BE49-F238E27FC236}">
                            <a16:creationId xmlns:a16="http://schemas.microsoft.com/office/drawing/2014/main" id="{A7FDD521-AACE-1B40-BCA7-BC73B7D4487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2" name="Straight Connector 1691">
                        <a:extLst>
                          <a:ext uri="{FF2B5EF4-FFF2-40B4-BE49-F238E27FC236}">
                            <a16:creationId xmlns:a16="http://schemas.microsoft.com/office/drawing/2014/main" id="{613BD17E-B218-674B-ABF8-5C90D5E334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2" name="Group 556">
                      <a:extLst>
                        <a:ext uri="{FF2B5EF4-FFF2-40B4-BE49-F238E27FC236}">
                          <a16:creationId xmlns:a16="http://schemas.microsoft.com/office/drawing/2014/main" id="{6993F5FA-52F2-5449-AE38-18C30591DE2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9" name="Straight Connector 1688">
                        <a:extLst>
                          <a:ext uri="{FF2B5EF4-FFF2-40B4-BE49-F238E27FC236}">
                            <a16:creationId xmlns:a16="http://schemas.microsoft.com/office/drawing/2014/main" id="{78962697-ED4F-CF49-AF5F-BFBD3C9EF7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0" name="Straight Connector 1689">
                        <a:extLst>
                          <a:ext uri="{FF2B5EF4-FFF2-40B4-BE49-F238E27FC236}">
                            <a16:creationId xmlns:a16="http://schemas.microsoft.com/office/drawing/2014/main" id="{101899BB-029C-264B-9F55-D203878D3EE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3" name="Group 557">
                      <a:extLst>
                        <a:ext uri="{FF2B5EF4-FFF2-40B4-BE49-F238E27FC236}">
                          <a16:creationId xmlns:a16="http://schemas.microsoft.com/office/drawing/2014/main" id="{1780EA0A-237A-A943-803F-2A56B9DA0A6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7" name="Straight Connector 1686">
                        <a:extLst>
                          <a:ext uri="{FF2B5EF4-FFF2-40B4-BE49-F238E27FC236}">
                            <a16:creationId xmlns:a16="http://schemas.microsoft.com/office/drawing/2014/main" id="{0DFE239D-1C38-B342-9A03-8E00CE30474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88" name="Straight Connector 1687">
                        <a:extLst>
                          <a:ext uri="{FF2B5EF4-FFF2-40B4-BE49-F238E27FC236}">
                            <a16:creationId xmlns:a16="http://schemas.microsoft.com/office/drawing/2014/main" id="{CAE64976-9469-4541-815B-3025C23211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4" name="Group 558">
                      <a:extLst>
                        <a:ext uri="{FF2B5EF4-FFF2-40B4-BE49-F238E27FC236}">
                          <a16:creationId xmlns:a16="http://schemas.microsoft.com/office/drawing/2014/main" id="{E95167BF-D53B-4745-B162-A795EE056D1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5" name="Straight Connector 1684">
                        <a:extLst>
                          <a:ext uri="{FF2B5EF4-FFF2-40B4-BE49-F238E27FC236}">
                            <a16:creationId xmlns:a16="http://schemas.microsoft.com/office/drawing/2014/main" id="{6F2EA191-7095-5945-AC28-CCC87EBED8F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86" name="Straight Connector 1685">
                        <a:extLst>
                          <a:ext uri="{FF2B5EF4-FFF2-40B4-BE49-F238E27FC236}">
                            <a16:creationId xmlns:a16="http://schemas.microsoft.com/office/drawing/2014/main" id="{601DF95E-3B47-544B-A009-DB105BB731B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647" name="Straight Connector 1646">
                    <a:extLst>
                      <a:ext uri="{FF2B5EF4-FFF2-40B4-BE49-F238E27FC236}">
                        <a16:creationId xmlns:a16="http://schemas.microsoft.com/office/drawing/2014/main" id="{7B6E1D40-4DAE-CF40-A004-BFD90E39805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8" name="Straight Connector 1647">
                    <a:extLst>
                      <a:ext uri="{FF2B5EF4-FFF2-40B4-BE49-F238E27FC236}">
                        <a16:creationId xmlns:a16="http://schemas.microsoft.com/office/drawing/2014/main" id="{BB1A3043-582F-3949-A87F-0C540DD9F7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9" name="Straight Connector 1648">
                    <a:extLst>
                      <a:ext uri="{FF2B5EF4-FFF2-40B4-BE49-F238E27FC236}">
                        <a16:creationId xmlns:a16="http://schemas.microsoft.com/office/drawing/2014/main" id="{D68088F9-DADE-6F48-9778-2B5BC09540B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0" name="Straight Connector 1649">
                    <a:extLst>
                      <a:ext uri="{FF2B5EF4-FFF2-40B4-BE49-F238E27FC236}">
                        <a16:creationId xmlns:a16="http://schemas.microsoft.com/office/drawing/2014/main" id="{D5BE1072-DE74-5544-AD37-A8C40FBBBBE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1" name="Straight Connector 1650">
                    <a:extLst>
                      <a:ext uri="{FF2B5EF4-FFF2-40B4-BE49-F238E27FC236}">
                        <a16:creationId xmlns:a16="http://schemas.microsoft.com/office/drawing/2014/main" id="{DC95AA19-FCFF-2343-BD8A-A76BBA9C490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2" name="Straight Connector 1651">
                    <a:extLst>
                      <a:ext uri="{FF2B5EF4-FFF2-40B4-BE49-F238E27FC236}">
                        <a16:creationId xmlns:a16="http://schemas.microsoft.com/office/drawing/2014/main" id="{10533753-DBE3-5247-92BA-EB527467400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3" name="Straight Connector 1652">
                    <a:extLst>
                      <a:ext uri="{FF2B5EF4-FFF2-40B4-BE49-F238E27FC236}">
                        <a16:creationId xmlns:a16="http://schemas.microsoft.com/office/drawing/2014/main" id="{6EAD2EAE-2655-A843-B579-35E796A970D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4" name="Straight Connector 1653">
                    <a:extLst>
                      <a:ext uri="{FF2B5EF4-FFF2-40B4-BE49-F238E27FC236}">
                        <a16:creationId xmlns:a16="http://schemas.microsoft.com/office/drawing/2014/main" id="{F1E86DFC-8F15-9748-8246-59D2EFACB58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Straight Connector 1654">
                    <a:extLst>
                      <a:ext uri="{FF2B5EF4-FFF2-40B4-BE49-F238E27FC236}">
                        <a16:creationId xmlns:a16="http://schemas.microsoft.com/office/drawing/2014/main" id="{BB2BE3D0-CE19-F241-BA78-469F95FF0FD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Straight Connector 1655">
                    <a:extLst>
                      <a:ext uri="{FF2B5EF4-FFF2-40B4-BE49-F238E27FC236}">
                        <a16:creationId xmlns:a16="http://schemas.microsoft.com/office/drawing/2014/main" id="{E9D229C6-99A9-2849-9B20-801140E4E0C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Straight Connector 1656">
                    <a:extLst>
                      <a:ext uri="{FF2B5EF4-FFF2-40B4-BE49-F238E27FC236}">
                        <a16:creationId xmlns:a16="http://schemas.microsoft.com/office/drawing/2014/main" id="{3581F1F9-EFFD-754C-B06E-65631FE6A99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Straight Connector 1657">
                    <a:extLst>
                      <a:ext uri="{FF2B5EF4-FFF2-40B4-BE49-F238E27FC236}">
                        <a16:creationId xmlns:a16="http://schemas.microsoft.com/office/drawing/2014/main" id="{90DF71E5-142B-5F40-9951-B4E9A395D94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Straight Connector 1658">
                    <a:extLst>
                      <a:ext uri="{FF2B5EF4-FFF2-40B4-BE49-F238E27FC236}">
                        <a16:creationId xmlns:a16="http://schemas.microsoft.com/office/drawing/2014/main" id="{A50720E4-086E-A045-BD2D-7CFE17EA94B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0" name="Group 1659">
                    <a:extLst>
                      <a:ext uri="{FF2B5EF4-FFF2-40B4-BE49-F238E27FC236}">
                        <a16:creationId xmlns:a16="http://schemas.microsoft.com/office/drawing/2014/main" id="{047FA09B-06C2-0840-8D83-8CCDEA8BBE42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661" name="Rectangle 1660">
                      <a:extLst>
                        <a:ext uri="{FF2B5EF4-FFF2-40B4-BE49-F238E27FC236}">
                          <a16:creationId xmlns:a16="http://schemas.microsoft.com/office/drawing/2014/main" id="{1385E0AB-EC82-4C44-B7ED-5252921C8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2" name="Freeform 1661">
                      <a:extLst>
                        <a:ext uri="{FF2B5EF4-FFF2-40B4-BE49-F238E27FC236}">
                          <a16:creationId xmlns:a16="http://schemas.microsoft.com/office/drawing/2014/main" id="{5C05F8D5-7007-C54C-88E7-71C79BEB9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663" name="Group 1662">
                      <a:extLst>
                        <a:ext uri="{FF2B5EF4-FFF2-40B4-BE49-F238E27FC236}">
                          <a16:creationId xmlns:a16="http://schemas.microsoft.com/office/drawing/2014/main" id="{A8EE1893-04B4-324D-9BCF-F46881E414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664" name="Freeform 1663">
                        <a:extLst>
                          <a:ext uri="{FF2B5EF4-FFF2-40B4-BE49-F238E27FC236}">
                            <a16:creationId xmlns:a16="http://schemas.microsoft.com/office/drawing/2014/main" id="{E54CA897-7C68-974B-A7E7-9FDE774FAF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5" name="Freeform 1664">
                        <a:extLst>
                          <a:ext uri="{FF2B5EF4-FFF2-40B4-BE49-F238E27FC236}">
                            <a16:creationId xmlns:a16="http://schemas.microsoft.com/office/drawing/2014/main" id="{A173B1F0-A14F-394D-981F-31F663E82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6" name="Freeform 1665">
                        <a:extLst>
                          <a:ext uri="{FF2B5EF4-FFF2-40B4-BE49-F238E27FC236}">
                            <a16:creationId xmlns:a16="http://schemas.microsoft.com/office/drawing/2014/main" id="{021FAAA8-7611-3C40-AEFD-D9A38849A9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7" name="Freeform 1666">
                        <a:extLst>
                          <a:ext uri="{FF2B5EF4-FFF2-40B4-BE49-F238E27FC236}">
                            <a16:creationId xmlns:a16="http://schemas.microsoft.com/office/drawing/2014/main" id="{F52A17BB-438F-8545-952E-A667345983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516" name="Group 1515">
                  <a:extLst>
                    <a:ext uri="{FF2B5EF4-FFF2-40B4-BE49-F238E27FC236}">
                      <a16:creationId xmlns:a16="http://schemas.microsoft.com/office/drawing/2014/main" id="{5D592423-6E9B-4E4A-9E38-E08A682CAD3F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587" name="Group 506">
                    <a:extLst>
                      <a:ext uri="{FF2B5EF4-FFF2-40B4-BE49-F238E27FC236}">
                        <a16:creationId xmlns:a16="http://schemas.microsoft.com/office/drawing/2014/main" id="{2E5CF7C1-D0C4-874A-9704-3559E12AF7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609" name="Rectangle 1608">
                      <a:extLst>
                        <a:ext uri="{FF2B5EF4-FFF2-40B4-BE49-F238E27FC236}">
                          <a16:creationId xmlns:a16="http://schemas.microsoft.com/office/drawing/2014/main" id="{57C468B6-42E3-9E4E-AEE3-098CEA992A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0" name="Straight Connector 1609">
                      <a:extLst>
                        <a:ext uri="{FF2B5EF4-FFF2-40B4-BE49-F238E27FC236}">
                          <a16:creationId xmlns:a16="http://schemas.microsoft.com/office/drawing/2014/main" id="{C3A200CB-DD45-2844-9B2A-216D2294E46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11" name="Rectangle 1610">
                      <a:extLst>
                        <a:ext uri="{FF2B5EF4-FFF2-40B4-BE49-F238E27FC236}">
                          <a16:creationId xmlns:a16="http://schemas.microsoft.com/office/drawing/2014/main" id="{9F81BA2A-4420-5A43-A18E-D03C82FD5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2" name="Straight Connector 1611">
                      <a:extLst>
                        <a:ext uri="{FF2B5EF4-FFF2-40B4-BE49-F238E27FC236}">
                          <a16:creationId xmlns:a16="http://schemas.microsoft.com/office/drawing/2014/main" id="{F63DFB73-9008-8E47-A15C-7CDC0A90F34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13" name="Rectangle 1612">
                      <a:extLst>
                        <a:ext uri="{FF2B5EF4-FFF2-40B4-BE49-F238E27FC236}">
                          <a16:creationId xmlns:a16="http://schemas.microsoft.com/office/drawing/2014/main" id="{4901C397-1487-3C46-BE52-DC66740DC7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614" name="Rectangle 1613">
                      <a:extLst>
                        <a:ext uri="{FF2B5EF4-FFF2-40B4-BE49-F238E27FC236}">
                          <a16:creationId xmlns:a16="http://schemas.microsoft.com/office/drawing/2014/main" id="{8435296F-6B23-FF4D-BCC8-300A7106DF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5" name="Straight Connector 1614">
                      <a:extLst>
                        <a:ext uri="{FF2B5EF4-FFF2-40B4-BE49-F238E27FC236}">
                          <a16:creationId xmlns:a16="http://schemas.microsoft.com/office/drawing/2014/main" id="{4B9A6ED5-68D5-5F4E-B1D9-1D7268CDFE0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16" name="Group 544">
                      <a:extLst>
                        <a:ext uri="{FF2B5EF4-FFF2-40B4-BE49-F238E27FC236}">
                          <a16:creationId xmlns:a16="http://schemas.microsoft.com/office/drawing/2014/main" id="{7127710C-0768-614C-B425-ED5139EC978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4" name="Straight Connector 1643">
                        <a:extLst>
                          <a:ext uri="{FF2B5EF4-FFF2-40B4-BE49-F238E27FC236}">
                            <a16:creationId xmlns:a16="http://schemas.microsoft.com/office/drawing/2014/main" id="{169585E0-234F-0043-815C-9337631D636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5" name="Straight Connector 1644">
                        <a:extLst>
                          <a:ext uri="{FF2B5EF4-FFF2-40B4-BE49-F238E27FC236}">
                            <a16:creationId xmlns:a16="http://schemas.microsoft.com/office/drawing/2014/main" id="{832B8301-351A-4943-A8A4-89756B8BC41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7" name="Group 547">
                      <a:extLst>
                        <a:ext uri="{FF2B5EF4-FFF2-40B4-BE49-F238E27FC236}">
                          <a16:creationId xmlns:a16="http://schemas.microsoft.com/office/drawing/2014/main" id="{0F80C0B1-E8B7-584E-BB76-A36754CAEDA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2" name="Straight Connector 1641">
                        <a:extLst>
                          <a:ext uri="{FF2B5EF4-FFF2-40B4-BE49-F238E27FC236}">
                            <a16:creationId xmlns:a16="http://schemas.microsoft.com/office/drawing/2014/main" id="{FF273DAF-D46D-694D-B748-52B836CADE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3" name="Straight Connector 1642">
                        <a:extLst>
                          <a:ext uri="{FF2B5EF4-FFF2-40B4-BE49-F238E27FC236}">
                            <a16:creationId xmlns:a16="http://schemas.microsoft.com/office/drawing/2014/main" id="{9F018195-5B35-9645-80DF-DAFD938AF5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8" name="Group 549">
                      <a:extLst>
                        <a:ext uri="{FF2B5EF4-FFF2-40B4-BE49-F238E27FC236}">
                          <a16:creationId xmlns:a16="http://schemas.microsoft.com/office/drawing/2014/main" id="{438A8C66-3D78-344E-96C6-236DB1FBB53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0" name="Straight Connector 1639">
                        <a:extLst>
                          <a:ext uri="{FF2B5EF4-FFF2-40B4-BE49-F238E27FC236}">
                            <a16:creationId xmlns:a16="http://schemas.microsoft.com/office/drawing/2014/main" id="{431CCD44-CD37-7145-B8AE-BCC23C43853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1" name="Straight Connector 1640">
                        <a:extLst>
                          <a:ext uri="{FF2B5EF4-FFF2-40B4-BE49-F238E27FC236}">
                            <a16:creationId xmlns:a16="http://schemas.microsoft.com/office/drawing/2014/main" id="{FBCF33C2-A091-E545-88F4-C6751E1FBB9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9" name="Group 550">
                      <a:extLst>
                        <a:ext uri="{FF2B5EF4-FFF2-40B4-BE49-F238E27FC236}">
                          <a16:creationId xmlns:a16="http://schemas.microsoft.com/office/drawing/2014/main" id="{EFD99DC6-58E7-3041-B9ED-DC565FE3F04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8" name="Straight Connector 1637">
                        <a:extLst>
                          <a:ext uri="{FF2B5EF4-FFF2-40B4-BE49-F238E27FC236}">
                            <a16:creationId xmlns:a16="http://schemas.microsoft.com/office/drawing/2014/main" id="{89AEF845-2909-0E4F-A153-32BAEB9B93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9" name="Straight Connector 1638">
                        <a:extLst>
                          <a:ext uri="{FF2B5EF4-FFF2-40B4-BE49-F238E27FC236}">
                            <a16:creationId xmlns:a16="http://schemas.microsoft.com/office/drawing/2014/main" id="{30BD0365-9EE5-E941-901A-FC591131293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0" name="Group 551">
                      <a:extLst>
                        <a:ext uri="{FF2B5EF4-FFF2-40B4-BE49-F238E27FC236}">
                          <a16:creationId xmlns:a16="http://schemas.microsoft.com/office/drawing/2014/main" id="{6C182843-47E5-1044-A24C-DD2D8319C09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6" name="Straight Connector 1635">
                        <a:extLst>
                          <a:ext uri="{FF2B5EF4-FFF2-40B4-BE49-F238E27FC236}">
                            <a16:creationId xmlns:a16="http://schemas.microsoft.com/office/drawing/2014/main" id="{1877A5A1-5195-2748-803D-13DA4BBEEAB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7" name="Straight Connector 1636">
                        <a:extLst>
                          <a:ext uri="{FF2B5EF4-FFF2-40B4-BE49-F238E27FC236}">
                            <a16:creationId xmlns:a16="http://schemas.microsoft.com/office/drawing/2014/main" id="{6DECF026-CEB8-F34F-85B6-5F9DF33D54A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1" name="Group 552">
                      <a:extLst>
                        <a:ext uri="{FF2B5EF4-FFF2-40B4-BE49-F238E27FC236}">
                          <a16:creationId xmlns:a16="http://schemas.microsoft.com/office/drawing/2014/main" id="{588B3902-0EE5-F74A-AC43-4D7E177DA59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4" name="Straight Connector 1633">
                        <a:extLst>
                          <a:ext uri="{FF2B5EF4-FFF2-40B4-BE49-F238E27FC236}">
                            <a16:creationId xmlns:a16="http://schemas.microsoft.com/office/drawing/2014/main" id="{7E693108-9527-A144-BC69-A39AC6E7BB4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5" name="Straight Connector 1634">
                        <a:extLst>
                          <a:ext uri="{FF2B5EF4-FFF2-40B4-BE49-F238E27FC236}">
                            <a16:creationId xmlns:a16="http://schemas.microsoft.com/office/drawing/2014/main" id="{78BD4A52-8C11-7B4C-9428-8EB321B7DD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2" name="Group 555">
                      <a:extLst>
                        <a:ext uri="{FF2B5EF4-FFF2-40B4-BE49-F238E27FC236}">
                          <a16:creationId xmlns:a16="http://schemas.microsoft.com/office/drawing/2014/main" id="{E4DB450A-C4F3-2941-9EF9-BB5774FCFA6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2" name="Straight Connector 1631">
                        <a:extLst>
                          <a:ext uri="{FF2B5EF4-FFF2-40B4-BE49-F238E27FC236}">
                            <a16:creationId xmlns:a16="http://schemas.microsoft.com/office/drawing/2014/main" id="{5ADB41B7-AD45-5B43-9F87-EF98961FEA3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3" name="Straight Connector 1632">
                        <a:extLst>
                          <a:ext uri="{FF2B5EF4-FFF2-40B4-BE49-F238E27FC236}">
                            <a16:creationId xmlns:a16="http://schemas.microsoft.com/office/drawing/2014/main" id="{8AE10DF0-FE41-1F4B-95FF-81AC84C4A1B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3" name="Group 556">
                      <a:extLst>
                        <a:ext uri="{FF2B5EF4-FFF2-40B4-BE49-F238E27FC236}">
                          <a16:creationId xmlns:a16="http://schemas.microsoft.com/office/drawing/2014/main" id="{F615EE8F-919D-824C-A8BA-C82266DBFB0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0" name="Straight Connector 1629">
                        <a:extLst>
                          <a:ext uri="{FF2B5EF4-FFF2-40B4-BE49-F238E27FC236}">
                            <a16:creationId xmlns:a16="http://schemas.microsoft.com/office/drawing/2014/main" id="{7D41954C-E43D-9345-AA3A-2D6DBAFE0C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1" name="Straight Connector 1630">
                        <a:extLst>
                          <a:ext uri="{FF2B5EF4-FFF2-40B4-BE49-F238E27FC236}">
                            <a16:creationId xmlns:a16="http://schemas.microsoft.com/office/drawing/2014/main" id="{1D514AC8-18AE-BB47-A867-D99FC6B5944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4" name="Group 557">
                      <a:extLst>
                        <a:ext uri="{FF2B5EF4-FFF2-40B4-BE49-F238E27FC236}">
                          <a16:creationId xmlns:a16="http://schemas.microsoft.com/office/drawing/2014/main" id="{D0A50830-6ECF-0347-9E90-0650BCA116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28" name="Straight Connector 1627">
                        <a:extLst>
                          <a:ext uri="{FF2B5EF4-FFF2-40B4-BE49-F238E27FC236}">
                            <a16:creationId xmlns:a16="http://schemas.microsoft.com/office/drawing/2014/main" id="{56471FAD-1690-FB4E-ABB3-CA5FC1974CE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29" name="Straight Connector 1628">
                        <a:extLst>
                          <a:ext uri="{FF2B5EF4-FFF2-40B4-BE49-F238E27FC236}">
                            <a16:creationId xmlns:a16="http://schemas.microsoft.com/office/drawing/2014/main" id="{8DA93F94-E553-B141-8EE5-BD9781617B4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5" name="Group 558">
                      <a:extLst>
                        <a:ext uri="{FF2B5EF4-FFF2-40B4-BE49-F238E27FC236}">
                          <a16:creationId xmlns:a16="http://schemas.microsoft.com/office/drawing/2014/main" id="{C4ED29A0-28D1-DF44-B7FA-B807FADA0D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26" name="Straight Connector 1625">
                        <a:extLst>
                          <a:ext uri="{FF2B5EF4-FFF2-40B4-BE49-F238E27FC236}">
                            <a16:creationId xmlns:a16="http://schemas.microsoft.com/office/drawing/2014/main" id="{DD7F3869-B14B-AA4A-A6F0-4EBEB6F709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27" name="Straight Connector 1626">
                        <a:extLst>
                          <a:ext uri="{FF2B5EF4-FFF2-40B4-BE49-F238E27FC236}">
                            <a16:creationId xmlns:a16="http://schemas.microsoft.com/office/drawing/2014/main" id="{AC55E71E-1CEA-0F47-9140-4D22A139E78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588" name="Straight Connector 1587">
                    <a:extLst>
                      <a:ext uri="{FF2B5EF4-FFF2-40B4-BE49-F238E27FC236}">
                        <a16:creationId xmlns:a16="http://schemas.microsoft.com/office/drawing/2014/main" id="{51AEFC79-C0CE-354E-9AE3-4586ACDA69B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9" name="Straight Connector 1588">
                    <a:extLst>
                      <a:ext uri="{FF2B5EF4-FFF2-40B4-BE49-F238E27FC236}">
                        <a16:creationId xmlns:a16="http://schemas.microsoft.com/office/drawing/2014/main" id="{FD4F1EE2-46C7-9449-A095-4B87647A998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0" name="Straight Connector 1589">
                    <a:extLst>
                      <a:ext uri="{FF2B5EF4-FFF2-40B4-BE49-F238E27FC236}">
                        <a16:creationId xmlns:a16="http://schemas.microsoft.com/office/drawing/2014/main" id="{E59D1F5E-1765-A542-99FE-0E143DE7282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1" name="Straight Connector 1590">
                    <a:extLst>
                      <a:ext uri="{FF2B5EF4-FFF2-40B4-BE49-F238E27FC236}">
                        <a16:creationId xmlns:a16="http://schemas.microsoft.com/office/drawing/2014/main" id="{3B2F561D-5B7D-BD48-9097-1F4078A5001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2" name="Straight Connector 1591">
                    <a:extLst>
                      <a:ext uri="{FF2B5EF4-FFF2-40B4-BE49-F238E27FC236}">
                        <a16:creationId xmlns:a16="http://schemas.microsoft.com/office/drawing/2014/main" id="{44057ECE-E09C-444B-90FB-1C7FD86620A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3" name="Straight Connector 1592">
                    <a:extLst>
                      <a:ext uri="{FF2B5EF4-FFF2-40B4-BE49-F238E27FC236}">
                        <a16:creationId xmlns:a16="http://schemas.microsoft.com/office/drawing/2014/main" id="{67F46BC3-97F2-D547-925B-28D0A49E274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4" name="Straight Connector 1593">
                    <a:extLst>
                      <a:ext uri="{FF2B5EF4-FFF2-40B4-BE49-F238E27FC236}">
                        <a16:creationId xmlns:a16="http://schemas.microsoft.com/office/drawing/2014/main" id="{B904CD11-034A-A147-85C0-964CA3FF023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5" name="Straight Connector 1594">
                    <a:extLst>
                      <a:ext uri="{FF2B5EF4-FFF2-40B4-BE49-F238E27FC236}">
                        <a16:creationId xmlns:a16="http://schemas.microsoft.com/office/drawing/2014/main" id="{5993DDFC-AEA0-3D41-8002-235FA39FD94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6" name="Straight Connector 1595">
                    <a:extLst>
                      <a:ext uri="{FF2B5EF4-FFF2-40B4-BE49-F238E27FC236}">
                        <a16:creationId xmlns:a16="http://schemas.microsoft.com/office/drawing/2014/main" id="{DF48E2ED-5D97-7646-BD9C-C3E60048AC8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7" name="Straight Connector 1596">
                    <a:extLst>
                      <a:ext uri="{FF2B5EF4-FFF2-40B4-BE49-F238E27FC236}">
                        <a16:creationId xmlns:a16="http://schemas.microsoft.com/office/drawing/2014/main" id="{893604D8-A701-6544-BAFC-76EA39B76A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8" name="Straight Connector 1597">
                    <a:extLst>
                      <a:ext uri="{FF2B5EF4-FFF2-40B4-BE49-F238E27FC236}">
                        <a16:creationId xmlns:a16="http://schemas.microsoft.com/office/drawing/2014/main" id="{D7C394DE-4634-3043-9B2B-C0B111EEF53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9" name="Straight Connector 1598">
                    <a:extLst>
                      <a:ext uri="{FF2B5EF4-FFF2-40B4-BE49-F238E27FC236}">
                        <a16:creationId xmlns:a16="http://schemas.microsoft.com/office/drawing/2014/main" id="{7C02002F-ACDC-494F-B6D1-BFA4A813C8A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0" name="Straight Connector 1599">
                    <a:extLst>
                      <a:ext uri="{FF2B5EF4-FFF2-40B4-BE49-F238E27FC236}">
                        <a16:creationId xmlns:a16="http://schemas.microsoft.com/office/drawing/2014/main" id="{909B7D10-613D-9245-A151-344ADF19B1B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01" name="Group 1600">
                    <a:extLst>
                      <a:ext uri="{FF2B5EF4-FFF2-40B4-BE49-F238E27FC236}">
                        <a16:creationId xmlns:a16="http://schemas.microsoft.com/office/drawing/2014/main" id="{A616C864-71EE-B54E-939B-3D3A42BF91D4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602" name="Rectangle 1601">
                      <a:extLst>
                        <a:ext uri="{FF2B5EF4-FFF2-40B4-BE49-F238E27FC236}">
                          <a16:creationId xmlns:a16="http://schemas.microsoft.com/office/drawing/2014/main" id="{5A762B41-8A5B-6640-A148-274FEDF95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3" name="Freeform 1602">
                      <a:extLst>
                        <a:ext uri="{FF2B5EF4-FFF2-40B4-BE49-F238E27FC236}">
                          <a16:creationId xmlns:a16="http://schemas.microsoft.com/office/drawing/2014/main" id="{9B7CD8E5-AF15-AB4D-8F92-7CC71A7A05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604" name="Group 1603">
                      <a:extLst>
                        <a:ext uri="{FF2B5EF4-FFF2-40B4-BE49-F238E27FC236}">
                          <a16:creationId xmlns:a16="http://schemas.microsoft.com/office/drawing/2014/main" id="{35F37621-3667-C44B-A08E-C51F443B7C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605" name="Freeform 1604">
                        <a:extLst>
                          <a:ext uri="{FF2B5EF4-FFF2-40B4-BE49-F238E27FC236}">
                            <a16:creationId xmlns:a16="http://schemas.microsoft.com/office/drawing/2014/main" id="{980C0CCE-3ABC-E746-B1AF-A740EAA940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6" name="Freeform 1605">
                        <a:extLst>
                          <a:ext uri="{FF2B5EF4-FFF2-40B4-BE49-F238E27FC236}">
                            <a16:creationId xmlns:a16="http://schemas.microsoft.com/office/drawing/2014/main" id="{AFFB1AA9-5391-4F49-B3E8-6EFDEE22CF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7" name="Freeform 1606">
                        <a:extLst>
                          <a:ext uri="{FF2B5EF4-FFF2-40B4-BE49-F238E27FC236}">
                            <a16:creationId xmlns:a16="http://schemas.microsoft.com/office/drawing/2014/main" id="{2B7328EE-F236-5F47-8F3D-E670F5CC5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8" name="Freeform 1607">
                        <a:extLst>
                          <a:ext uri="{FF2B5EF4-FFF2-40B4-BE49-F238E27FC236}">
                            <a16:creationId xmlns:a16="http://schemas.microsoft.com/office/drawing/2014/main" id="{E8DB347E-300E-604B-9061-178C796029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517" name="Group 1516">
                  <a:extLst>
                    <a:ext uri="{FF2B5EF4-FFF2-40B4-BE49-F238E27FC236}">
                      <a16:creationId xmlns:a16="http://schemas.microsoft.com/office/drawing/2014/main" id="{F2917793-D605-B849-BBEE-338D24A50838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520" name="Group 506">
                    <a:extLst>
                      <a:ext uri="{FF2B5EF4-FFF2-40B4-BE49-F238E27FC236}">
                        <a16:creationId xmlns:a16="http://schemas.microsoft.com/office/drawing/2014/main" id="{955BBAF6-C544-F941-9000-529D7EE30C7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550" name="Rectangle 1549">
                      <a:extLst>
                        <a:ext uri="{FF2B5EF4-FFF2-40B4-BE49-F238E27FC236}">
                          <a16:creationId xmlns:a16="http://schemas.microsoft.com/office/drawing/2014/main" id="{38CBBD4C-071B-2A43-AFE1-EA793281B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1" name="Straight Connector 1550">
                      <a:extLst>
                        <a:ext uri="{FF2B5EF4-FFF2-40B4-BE49-F238E27FC236}">
                          <a16:creationId xmlns:a16="http://schemas.microsoft.com/office/drawing/2014/main" id="{F66DCF05-D8BA-9F46-B2A6-1D1E3866BC6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52" name="Rectangle 1551">
                      <a:extLst>
                        <a:ext uri="{FF2B5EF4-FFF2-40B4-BE49-F238E27FC236}">
                          <a16:creationId xmlns:a16="http://schemas.microsoft.com/office/drawing/2014/main" id="{1429C9E6-F6D2-804B-9054-C5B42B49FB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3" name="Straight Connector 1552">
                      <a:extLst>
                        <a:ext uri="{FF2B5EF4-FFF2-40B4-BE49-F238E27FC236}">
                          <a16:creationId xmlns:a16="http://schemas.microsoft.com/office/drawing/2014/main" id="{5C198BB9-B507-1147-BC5F-45090D44014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54" name="Rectangle 1553">
                      <a:extLst>
                        <a:ext uri="{FF2B5EF4-FFF2-40B4-BE49-F238E27FC236}">
                          <a16:creationId xmlns:a16="http://schemas.microsoft.com/office/drawing/2014/main" id="{067374E9-C773-9A45-895F-53ABEA21EC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555" name="Rectangle 1554">
                      <a:extLst>
                        <a:ext uri="{FF2B5EF4-FFF2-40B4-BE49-F238E27FC236}">
                          <a16:creationId xmlns:a16="http://schemas.microsoft.com/office/drawing/2014/main" id="{BEB755DE-93EE-B94B-BF4F-7E39F74CBD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6" name="Straight Connector 1555">
                      <a:extLst>
                        <a:ext uri="{FF2B5EF4-FFF2-40B4-BE49-F238E27FC236}">
                          <a16:creationId xmlns:a16="http://schemas.microsoft.com/office/drawing/2014/main" id="{7C53239E-91F4-6D4D-AEF6-7A4DC724C10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57" name="Group 544">
                      <a:extLst>
                        <a:ext uri="{FF2B5EF4-FFF2-40B4-BE49-F238E27FC236}">
                          <a16:creationId xmlns:a16="http://schemas.microsoft.com/office/drawing/2014/main" id="{46B5E060-33BB-6C42-8892-DC9F58D2034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5" name="Straight Connector 1584">
                        <a:extLst>
                          <a:ext uri="{FF2B5EF4-FFF2-40B4-BE49-F238E27FC236}">
                            <a16:creationId xmlns:a16="http://schemas.microsoft.com/office/drawing/2014/main" id="{ADBDFE04-15F5-974B-849B-DD6A2B29DAF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6" name="Straight Connector 1585">
                        <a:extLst>
                          <a:ext uri="{FF2B5EF4-FFF2-40B4-BE49-F238E27FC236}">
                            <a16:creationId xmlns:a16="http://schemas.microsoft.com/office/drawing/2014/main" id="{EC584186-C946-A84E-A827-1C268347CB2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58" name="Group 547">
                      <a:extLst>
                        <a:ext uri="{FF2B5EF4-FFF2-40B4-BE49-F238E27FC236}">
                          <a16:creationId xmlns:a16="http://schemas.microsoft.com/office/drawing/2014/main" id="{3BEDB270-10EB-AC46-92B2-CC513D0BDE9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3" name="Straight Connector 1582">
                        <a:extLst>
                          <a:ext uri="{FF2B5EF4-FFF2-40B4-BE49-F238E27FC236}">
                            <a16:creationId xmlns:a16="http://schemas.microsoft.com/office/drawing/2014/main" id="{26B27D45-147E-A54B-AA74-56CDFA9D0DD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4" name="Straight Connector 1583">
                        <a:extLst>
                          <a:ext uri="{FF2B5EF4-FFF2-40B4-BE49-F238E27FC236}">
                            <a16:creationId xmlns:a16="http://schemas.microsoft.com/office/drawing/2014/main" id="{24EEE3D2-C962-E843-914C-39CEBCCC19C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59" name="Group 549">
                      <a:extLst>
                        <a:ext uri="{FF2B5EF4-FFF2-40B4-BE49-F238E27FC236}">
                          <a16:creationId xmlns:a16="http://schemas.microsoft.com/office/drawing/2014/main" id="{428E0C6F-DF09-EA41-A85D-334507221C2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1" name="Straight Connector 1580">
                        <a:extLst>
                          <a:ext uri="{FF2B5EF4-FFF2-40B4-BE49-F238E27FC236}">
                            <a16:creationId xmlns:a16="http://schemas.microsoft.com/office/drawing/2014/main" id="{AF19D63A-FD23-F045-825F-C30CAA10692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2" name="Straight Connector 1581">
                        <a:extLst>
                          <a:ext uri="{FF2B5EF4-FFF2-40B4-BE49-F238E27FC236}">
                            <a16:creationId xmlns:a16="http://schemas.microsoft.com/office/drawing/2014/main" id="{F21F4910-8C04-4746-8DF2-148815D24A2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0" name="Group 550">
                      <a:extLst>
                        <a:ext uri="{FF2B5EF4-FFF2-40B4-BE49-F238E27FC236}">
                          <a16:creationId xmlns:a16="http://schemas.microsoft.com/office/drawing/2014/main" id="{97225B84-3AF2-BC4E-8B60-1BCFF0D7CEF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9" name="Straight Connector 1578">
                        <a:extLst>
                          <a:ext uri="{FF2B5EF4-FFF2-40B4-BE49-F238E27FC236}">
                            <a16:creationId xmlns:a16="http://schemas.microsoft.com/office/drawing/2014/main" id="{347A7188-B380-4446-8148-261FB17EDA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0" name="Straight Connector 1579">
                        <a:extLst>
                          <a:ext uri="{FF2B5EF4-FFF2-40B4-BE49-F238E27FC236}">
                            <a16:creationId xmlns:a16="http://schemas.microsoft.com/office/drawing/2014/main" id="{17272D00-F61A-9148-84AE-1C51FEA930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" name="Group 551">
                      <a:extLst>
                        <a:ext uri="{FF2B5EF4-FFF2-40B4-BE49-F238E27FC236}">
                          <a16:creationId xmlns:a16="http://schemas.microsoft.com/office/drawing/2014/main" id="{D9600F4E-03B5-AA41-93AC-A4592AE8DAB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7" name="Straight Connector 1576">
                        <a:extLst>
                          <a:ext uri="{FF2B5EF4-FFF2-40B4-BE49-F238E27FC236}">
                            <a16:creationId xmlns:a16="http://schemas.microsoft.com/office/drawing/2014/main" id="{52EEAD92-E5D5-BD48-B650-65C679D57E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8" name="Straight Connector 1577">
                        <a:extLst>
                          <a:ext uri="{FF2B5EF4-FFF2-40B4-BE49-F238E27FC236}">
                            <a16:creationId xmlns:a16="http://schemas.microsoft.com/office/drawing/2014/main" id="{F9135993-93A6-034C-85B8-51625CA9E22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2" name="Group 552">
                      <a:extLst>
                        <a:ext uri="{FF2B5EF4-FFF2-40B4-BE49-F238E27FC236}">
                          <a16:creationId xmlns:a16="http://schemas.microsoft.com/office/drawing/2014/main" id="{80556CE6-DD3F-1142-9323-200596D9435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5" name="Straight Connector 1574">
                        <a:extLst>
                          <a:ext uri="{FF2B5EF4-FFF2-40B4-BE49-F238E27FC236}">
                            <a16:creationId xmlns:a16="http://schemas.microsoft.com/office/drawing/2014/main" id="{72397CD9-A323-2B4C-AAAD-2A14A82987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6" name="Straight Connector 1575">
                        <a:extLst>
                          <a:ext uri="{FF2B5EF4-FFF2-40B4-BE49-F238E27FC236}">
                            <a16:creationId xmlns:a16="http://schemas.microsoft.com/office/drawing/2014/main" id="{E999D386-8B28-584F-92C7-A91A624D308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3" name="Group 555">
                      <a:extLst>
                        <a:ext uri="{FF2B5EF4-FFF2-40B4-BE49-F238E27FC236}">
                          <a16:creationId xmlns:a16="http://schemas.microsoft.com/office/drawing/2014/main" id="{0619CBCA-77AE-1D43-803D-EAB6F9EF1D5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3" name="Straight Connector 1572">
                        <a:extLst>
                          <a:ext uri="{FF2B5EF4-FFF2-40B4-BE49-F238E27FC236}">
                            <a16:creationId xmlns:a16="http://schemas.microsoft.com/office/drawing/2014/main" id="{06D9F08A-85B9-5E46-877B-F25E2ABA84E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4" name="Straight Connector 1573">
                        <a:extLst>
                          <a:ext uri="{FF2B5EF4-FFF2-40B4-BE49-F238E27FC236}">
                            <a16:creationId xmlns:a16="http://schemas.microsoft.com/office/drawing/2014/main" id="{BC1DD6F4-7372-5C4D-AAB3-CE37EB9E88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" name="Group 556">
                      <a:extLst>
                        <a:ext uri="{FF2B5EF4-FFF2-40B4-BE49-F238E27FC236}">
                          <a16:creationId xmlns:a16="http://schemas.microsoft.com/office/drawing/2014/main" id="{D481552C-9890-0A4F-9807-6B34A053A2B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1" name="Straight Connector 1570">
                        <a:extLst>
                          <a:ext uri="{FF2B5EF4-FFF2-40B4-BE49-F238E27FC236}">
                            <a16:creationId xmlns:a16="http://schemas.microsoft.com/office/drawing/2014/main" id="{790743ED-875E-BA4F-A79F-4570FDB2FE8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2" name="Straight Connector 1571">
                        <a:extLst>
                          <a:ext uri="{FF2B5EF4-FFF2-40B4-BE49-F238E27FC236}">
                            <a16:creationId xmlns:a16="http://schemas.microsoft.com/office/drawing/2014/main" id="{858CA844-E559-A242-88A8-61D123DFA31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5" name="Group 557">
                      <a:extLst>
                        <a:ext uri="{FF2B5EF4-FFF2-40B4-BE49-F238E27FC236}">
                          <a16:creationId xmlns:a16="http://schemas.microsoft.com/office/drawing/2014/main" id="{9AACAFD0-218B-DA41-87C4-8125DB6D082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69" name="Straight Connector 1568">
                        <a:extLst>
                          <a:ext uri="{FF2B5EF4-FFF2-40B4-BE49-F238E27FC236}">
                            <a16:creationId xmlns:a16="http://schemas.microsoft.com/office/drawing/2014/main" id="{97D754C4-051A-E945-AB99-B39C8BF1359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" name="Straight Connector 1569">
                        <a:extLst>
                          <a:ext uri="{FF2B5EF4-FFF2-40B4-BE49-F238E27FC236}">
                            <a16:creationId xmlns:a16="http://schemas.microsoft.com/office/drawing/2014/main" id="{FEA68C3D-D798-4642-B899-BF66DFB2648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6" name="Group 558">
                      <a:extLst>
                        <a:ext uri="{FF2B5EF4-FFF2-40B4-BE49-F238E27FC236}">
                          <a16:creationId xmlns:a16="http://schemas.microsoft.com/office/drawing/2014/main" id="{7F73C6EE-CB22-F146-B4C3-EF7955FF24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67" name="Straight Connector 1566">
                        <a:extLst>
                          <a:ext uri="{FF2B5EF4-FFF2-40B4-BE49-F238E27FC236}">
                            <a16:creationId xmlns:a16="http://schemas.microsoft.com/office/drawing/2014/main" id="{13D897A1-717C-0D42-BD29-475D8B236C6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" name="Straight Connector 1567">
                        <a:extLst>
                          <a:ext uri="{FF2B5EF4-FFF2-40B4-BE49-F238E27FC236}">
                            <a16:creationId xmlns:a16="http://schemas.microsoft.com/office/drawing/2014/main" id="{80BA5EF9-2B0B-F34F-ADE3-C17D3A67A0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521" name="Straight Connector 1520">
                    <a:extLst>
                      <a:ext uri="{FF2B5EF4-FFF2-40B4-BE49-F238E27FC236}">
                        <a16:creationId xmlns:a16="http://schemas.microsoft.com/office/drawing/2014/main" id="{4D52B0DE-6799-354E-B965-5BF57955EA28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Straight Connector 1521">
                    <a:extLst>
                      <a:ext uri="{FF2B5EF4-FFF2-40B4-BE49-F238E27FC236}">
                        <a16:creationId xmlns:a16="http://schemas.microsoft.com/office/drawing/2014/main" id="{E4FE85BE-A9B8-AA4B-9877-2BF00591292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Straight Connector 1522">
                    <a:extLst>
                      <a:ext uri="{FF2B5EF4-FFF2-40B4-BE49-F238E27FC236}">
                        <a16:creationId xmlns:a16="http://schemas.microsoft.com/office/drawing/2014/main" id="{AE1AA4F9-DAFA-4742-9E8C-9051EB26B68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Straight Connector 1523">
                    <a:extLst>
                      <a:ext uri="{FF2B5EF4-FFF2-40B4-BE49-F238E27FC236}">
                        <a16:creationId xmlns:a16="http://schemas.microsoft.com/office/drawing/2014/main" id="{E5DB4B8C-212F-3C40-A2A0-B74B09A9666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Straight Connector 1524">
                    <a:extLst>
                      <a:ext uri="{FF2B5EF4-FFF2-40B4-BE49-F238E27FC236}">
                        <a16:creationId xmlns:a16="http://schemas.microsoft.com/office/drawing/2014/main" id="{B613C5B5-3A60-4E43-B59E-6E612FE854A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Straight Connector 1525">
                    <a:extLst>
                      <a:ext uri="{FF2B5EF4-FFF2-40B4-BE49-F238E27FC236}">
                        <a16:creationId xmlns:a16="http://schemas.microsoft.com/office/drawing/2014/main" id="{42B1C73F-43E5-E540-91D8-4B1B4D3C911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Straight Connector 1526">
                    <a:extLst>
                      <a:ext uri="{FF2B5EF4-FFF2-40B4-BE49-F238E27FC236}">
                        <a16:creationId xmlns:a16="http://schemas.microsoft.com/office/drawing/2014/main" id="{6BAE1578-A40B-F943-99DB-3254D31E3B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8" name="Straight Connector 1527">
                    <a:extLst>
                      <a:ext uri="{FF2B5EF4-FFF2-40B4-BE49-F238E27FC236}">
                        <a16:creationId xmlns:a16="http://schemas.microsoft.com/office/drawing/2014/main" id="{4EAF00CC-D5B3-4144-95A6-06081BD90FA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9" name="Straight Connector 1528">
                    <a:extLst>
                      <a:ext uri="{FF2B5EF4-FFF2-40B4-BE49-F238E27FC236}">
                        <a16:creationId xmlns:a16="http://schemas.microsoft.com/office/drawing/2014/main" id="{07BD8305-2C35-0C45-9519-DFB1613AD77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0" name="Straight Connector 1529">
                    <a:extLst>
                      <a:ext uri="{FF2B5EF4-FFF2-40B4-BE49-F238E27FC236}">
                        <a16:creationId xmlns:a16="http://schemas.microsoft.com/office/drawing/2014/main" id="{79BD2465-851E-704E-B47A-CEC6219388E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1" name="Straight Connector 1530">
                    <a:extLst>
                      <a:ext uri="{FF2B5EF4-FFF2-40B4-BE49-F238E27FC236}">
                        <a16:creationId xmlns:a16="http://schemas.microsoft.com/office/drawing/2014/main" id="{312B5A25-7E0B-F94E-8EEB-3E46C02C719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2" name="Straight Connector 1531">
                    <a:extLst>
                      <a:ext uri="{FF2B5EF4-FFF2-40B4-BE49-F238E27FC236}">
                        <a16:creationId xmlns:a16="http://schemas.microsoft.com/office/drawing/2014/main" id="{52BFB82E-06D8-E04F-8480-0E5AFAF1D30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3" name="Straight Connector 1532">
                    <a:extLst>
                      <a:ext uri="{FF2B5EF4-FFF2-40B4-BE49-F238E27FC236}">
                        <a16:creationId xmlns:a16="http://schemas.microsoft.com/office/drawing/2014/main" id="{CBFD5BCD-9454-DB45-91FD-50497BC43C5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34" name="Group 1533">
                    <a:extLst>
                      <a:ext uri="{FF2B5EF4-FFF2-40B4-BE49-F238E27FC236}">
                        <a16:creationId xmlns:a16="http://schemas.microsoft.com/office/drawing/2014/main" id="{78644971-068C-5F47-8FFC-E72F7FB76A22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535" name="Rectangle 1534">
                      <a:extLst>
                        <a:ext uri="{FF2B5EF4-FFF2-40B4-BE49-F238E27FC236}">
                          <a16:creationId xmlns:a16="http://schemas.microsoft.com/office/drawing/2014/main" id="{B68ABC31-2151-8A48-9388-7815DE80A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6" name="Freeform 1535">
                      <a:extLst>
                        <a:ext uri="{FF2B5EF4-FFF2-40B4-BE49-F238E27FC236}">
                          <a16:creationId xmlns:a16="http://schemas.microsoft.com/office/drawing/2014/main" id="{0ED87B0B-183A-CC47-B056-65616589B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537" name="Group 1536">
                      <a:extLst>
                        <a:ext uri="{FF2B5EF4-FFF2-40B4-BE49-F238E27FC236}">
                          <a16:creationId xmlns:a16="http://schemas.microsoft.com/office/drawing/2014/main" id="{2F066083-E150-9F4E-B6B6-EABD827271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538" name="Freeform 1537">
                        <a:extLst>
                          <a:ext uri="{FF2B5EF4-FFF2-40B4-BE49-F238E27FC236}">
                            <a16:creationId xmlns:a16="http://schemas.microsoft.com/office/drawing/2014/main" id="{165E0A0C-E1DF-EE45-B006-636B9AA163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39" name="Freeform 1538">
                        <a:extLst>
                          <a:ext uri="{FF2B5EF4-FFF2-40B4-BE49-F238E27FC236}">
                            <a16:creationId xmlns:a16="http://schemas.microsoft.com/office/drawing/2014/main" id="{C0FFD06E-98D8-304D-987A-EBF5F426E6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8" name="Freeform 1547">
                        <a:extLst>
                          <a:ext uri="{FF2B5EF4-FFF2-40B4-BE49-F238E27FC236}">
                            <a16:creationId xmlns:a16="http://schemas.microsoft.com/office/drawing/2014/main" id="{6698A99A-2E59-E743-BA66-11FBFAD006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9" name="Freeform 1548">
                        <a:extLst>
                          <a:ext uri="{FF2B5EF4-FFF2-40B4-BE49-F238E27FC236}">
                            <a16:creationId xmlns:a16="http://schemas.microsoft.com/office/drawing/2014/main" id="{56596CA1-6B7B-7B46-BBA2-05732F3060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518" name="TextBox 1517">
                  <a:extLst>
                    <a:ext uri="{FF2B5EF4-FFF2-40B4-BE49-F238E27FC236}">
                      <a16:creationId xmlns:a16="http://schemas.microsoft.com/office/drawing/2014/main" id="{7C218AA4-F685-7147-A554-512DE922896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/>
                    <a:t>…</a:t>
                  </a:r>
                </a:p>
              </p:txBody>
            </p:sp>
            <p:sp>
              <p:nvSpPr>
                <p:cNvPr id="1519" name="TextBox 1518">
                  <a:extLst>
                    <a:ext uri="{FF2B5EF4-FFF2-40B4-BE49-F238E27FC236}">
                      <a16:creationId xmlns:a16="http://schemas.microsoft.com/office/drawing/2014/main" id="{2AFF6A51-0E9C-6542-A095-E2D65CA2CAE5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/>
                    <a:t>…</a:t>
                  </a:r>
                </a:p>
              </p:txBody>
            </p:sp>
          </p:grpSp>
          <p:grpSp>
            <p:nvGrpSpPr>
              <p:cNvPr id="1207" name="Group 1206">
                <a:extLst>
                  <a:ext uri="{FF2B5EF4-FFF2-40B4-BE49-F238E27FC236}">
                    <a16:creationId xmlns:a16="http://schemas.microsoft.com/office/drawing/2014/main" id="{6FB70E42-F207-C34C-A92F-5C1F00873E24}"/>
                  </a:ext>
                </a:extLst>
              </p:cNvPr>
              <p:cNvGrpSpPr/>
              <p:nvPr/>
            </p:nvGrpSpPr>
            <p:grpSpPr>
              <a:xfrm>
                <a:off x="628478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232" name="Straight Connector 1231">
                  <a:extLst>
                    <a:ext uri="{FF2B5EF4-FFF2-40B4-BE49-F238E27FC236}">
                      <a16:creationId xmlns:a16="http://schemas.microsoft.com/office/drawing/2014/main" id="{BF1E66F3-F547-C041-9F8F-F700E531D02C}"/>
                    </a:ext>
                  </a:extLst>
                </p:cNvPr>
                <p:cNvCxnSpPr>
                  <a:cxnSpLocks/>
                  <a:endCxn id="1469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3" name="Straight Connector 1232">
                  <a:extLst>
                    <a:ext uri="{FF2B5EF4-FFF2-40B4-BE49-F238E27FC236}">
                      <a16:creationId xmlns:a16="http://schemas.microsoft.com/office/drawing/2014/main" id="{98DC2E6A-1FE9-5C4C-9392-4DEE0FF65798}"/>
                    </a:ext>
                  </a:extLst>
                </p:cNvPr>
                <p:cNvCxnSpPr>
                  <a:cxnSpLocks/>
                  <a:endCxn id="1413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4" name="Straight Connector 1233">
                  <a:extLst>
                    <a:ext uri="{FF2B5EF4-FFF2-40B4-BE49-F238E27FC236}">
                      <a16:creationId xmlns:a16="http://schemas.microsoft.com/office/drawing/2014/main" id="{A2462569-5A17-0A42-A9C3-C1F21EBA7043}"/>
                    </a:ext>
                  </a:extLst>
                </p:cNvPr>
                <p:cNvCxnSpPr>
                  <a:cxnSpLocks/>
                  <a:endCxn id="1284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35" name="Group 1234">
                  <a:extLst>
                    <a:ext uri="{FF2B5EF4-FFF2-40B4-BE49-F238E27FC236}">
                      <a16:creationId xmlns:a16="http://schemas.microsoft.com/office/drawing/2014/main" id="{1CAFC7E7-942E-814A-94A8-6FFD15657517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451" name="Group 506">
                    <a:extLst>
                      <a:ext uri="{FF2B5EF4-FFF2-40B4-BE49-F238E27FC236}">
                        <a16:creationId xmlns:a16="http://schemas.microsoft.com/office/drawing/2014/main" id="{B1E12053-B78A-6749-BB5F-757A979C60C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473" name="Rectangle 1472">
                      <a:extLst>
                        <a:ext uri="{FF2B5EF4-FFF2-40B4-BE49-F238E27FC236}">
                          <a16:creationId xmlns:a16="http://schemas.microsoft.com/office/drawing/2014/main" id="{0505681B-17E1-0A49-9ADB-C9BC81CEC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4" name="Straight Connector 1473">
                      <a:extLst>
                        <a:ext uri="{FF2B5EF4-FFF2-40B4-BE49-F238E27FC236}">
                          <a16:creationId xmlns:a16="http://schemas.microsoft.com/office/drawing/2014/main" id="{12B0486F-5CA2-5348-ABAB-854C7EABBA1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75" name="Rectangle 1474">
                      <a:extLst>
                        <a:ext uri="{FF2B5EF4-FFF2-40B4-BE49-F238E27FC236}">
                          <a16:creationId xmlns:a16="http://schemas.microsoft.com/office/drawing/2014/main" id="{FF9D0D3F-A7E1-8A4B-BDF9-0D1A65C6F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6" name="Straight Connector 1475">
                      <a:extLst>
                        <a:ext uri="{FF2B5EF4-FFF2-40B4-BE49-F238E27FC236}">
                          <a16:creationId xmlns:a16="http://schemas.microsoft.com/office/drawing/2014/main" id="{7D2F934E-0C1F-1B43-A4CE-AF56BDEA08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77" name="Rectangle 1476">
                      <a:extLst>
                        <a:ext uri="{FF2B5EF4-FFF2-40B4-BE49-F238E27FC236}">
                          <a16:creationId xmlns:a16="http://schemas.microsoft.com/office/drawing/2014/main" id="{3CD7D9B0-63C4-374A-8154-5749DC415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478" name="Rectangle 1477">
                      <a:extLst>
                        <a:ext uri="{FF2B5EF4-FFF2-40B4-BE49-F238E27FC236}">
                          <a16:creationId xmlns:a16="http://schemas.microsoft.com/office/drawing/2014/main" id="{A3379F41-4BCC-7A49-B02F-685D2FE16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9" name="Straight Connector 1478">
                      <a:extLst>
                        <a:ext uri="{FF2B5EF4-FFF2-40B4-BE49-F238E27FC236}">
                          <a16:creationId xmlns:a16="http://schemas.microsoft.com/office/drawing/2014/main" id="{D66948AD-AE32-714B-AB88-5E37D4A2BB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80" name="Group 544">
                      <a:extLst>
                        <a:ext uri="{FF2B5EF4-FFF2-40B4-BE49-F238E27FC236}">
                          <a16:creationId xmlns:a16="http://schemas.microsoft.com/office/drawing/2014/main" id="{27BAF0E9-A5A0-3A46-9185-F477A958E9C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8" name="Straight Connector 1507">
                        <a:extLst>
                          <a:ext uri="{FF2B5EF4-FFF2-40B4-BE49-F238E27FC236}">
                            <a16:creationId xmlns:a16="http://schemas.microsoft.com/office/drawing/2014/main" id="{6AB9F59D-BECC-BD45-A55C-0804C977BC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" name="Straight Connector 1508">
                        <a:extLst>
                          <a:ext uri="{FF2B5EF4-FFF2-40B4-BE49-F238E27FC236}">
                            <a16:creationId xmlns:a16="http://schemas.microsoft.com/office/drawing/2014/main" id="{80DB53D8-F903-AD48-A1E5-FDD6DA410A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1" name="Group 547">
                      <a:extLst>
                        <a:ext uri="{FF2B5EF4-FFF2-40B4-BE49-F238E27FC236}">
                          <a16:creationId xmlns:a16="http://schemas.microsoft.com/office/drawing/2014/main" id="{C3F0416B-7209-2F4D-A96E-C310C40B04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6" name="Straight Connector 1505">
                        <a:extLst>
                          <a:ext uri="{FF2B5EF4-FFF2-40B4-BE49-F238E27FC236}">
                            <a16:creationId xmlns:a16="http://schemas.microsoft.com/office/drawing/2014/main" id="{27D8E06C-8754-4541-B24E-E006B3EF520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" name="Straight Connector 1506">
                        <a:extLst>
                          <a:ext uri="{FF2B5EF4-FFF2-40B4-BE49-F238E27FC236}">
                            <a16:creationId xmlns:a16="http://schemas.microsoft.com/office/drawing/2014/main" id="{87C0EB53-E50C-904F-9439-57CA025EC7A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2" name="Group 549">
                      <a:extLst>
                        <a:ext uri="{FF2B5EF4-FFF2-40B4-BE49-F238E27FC236}">
                          <a16:creationId xmlns:a16="http://schemas.microsoft.com/office/drawing/2014/main" id="{A1276D5C-0472-0F4F-8B89-12EACB66E5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4" name="Straight Connector 1503">
                        <a:extLst>
                          <a:ext uri="{FF2B5EF4-FFF2-40B4-BE49-F238E27FC236}">
                            <a16:creationId xmlns:a16="http://schemas.microsoft.com/office/drawing/2014/main" id="{47D3DD64-B6F5-9449-87D3-B22E0EDBD15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" name="Straight Connector 1504">
                        <a:extLst>
                          <a:ext uri="{FF2B5EF4-FFF2-40B4-BE49-F238E27FC236}">
                            <a16:creationId xmlns:a16="http://schemas.microsoft.com/office/drawing/2014/main" id="{49353E16-ADE7-F641-834A-9A0DB281D03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3" name="Group 550">
                      <a:extLst>
                        <a:ext uri="{FF2B5EF4-FFF2-40B4-BE49-F238E27FC236}">
                          <a16:creationId xmlns:a16="http://schemas.microsoft.com/office/drawing/2014/main" id="{11B91056-E527-5846-95E6-7AE74C8B11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2" name="Straight Connector 1501">
                        <a:extLst>
                          <a:ext uri="{FF2B5EF4-FFF2-40B4-BE49-F238E27FC236}">
                            <a16:creationId xmlns:a16="http://schemas.microsoft.com/office/drawing/2014/main" id="{46F29096-3E06-5142-93E1-5130A2DED6C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3" name="Straight Connector 1502">
                        <a:extLst>
                          <a:ext uri="{FF2B5EF4-FFF2-40B4-BE49-F238E27FC236}">
                            <a16:creationId xmlns:a16="http://schemas.microsoft.com/office/drawing/2014/main" id="{1AD7C438-177D-C149-89DD-B4B5F77F91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4" name="Group 551">
                      <a:extLst>
                        <a:ext uri="{FF2B5EF4-FFF2-40B4-BE49-F238E27FC236}">
                          <a16:creationId xmlns:a16="http://schemas.microsoft.com/office/drawing/2014/main" id="{12930F4A-31FE-E946-B28B-6CECECC6AFC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0" name="Straight Connector 1499">
                        <a:extLst>
                          <a:ext uri="{FF2B5EF4-FFF2-40B4-BE49-F238E27FC236}">
                            <a16:creationId xmlns:a16="http://schemas.microsoft.com/office/drawing/2014/main" id="{7C35F1ED-1EF6-3744-8D0C-CF4E4544D9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1" name="Straight Connector 1500">
                        <a:extLst>
                          <a:ext uri="{FF2B5EF4-FFF2-40B4-BE49-F238E27FC236}">
                            <a16:creationId xmlns:a16="http://schemas.microsoft.com/office/drawing/2014/main" id="{FA21CEC3-7A09-E843-8CBC-72C43E5D068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" name="Group 552">
                      <a:extLst>
                        <a:ext uri="{FF2B5EF4-FFF2-40B4-BE49-F238E27FC236}">
                          <a16:creationId xmlns:a16="http://schemas.microsoft.com/office/drawing/2014/main" id="{CB2D856B-EB16-D14B-B951-38E8B450FF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8" name="Straight Connector 1497">
                        <a:extLst>
                          <a:ext uri="{FF2B5EF4-FFF2-40B4-BE49-F238E27FC236}">
                            <a16:creationId xmlns:a16="http://schemas.microsoft.com/office/drawing/2014/main" id="{A04B07C6-6B33-8B46-95F3-944050C5D8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9" name="Straight Connector 1498">
                        <a:extLst>
                          <a:ext uri="{FF2B5EF4-FFF2-40B4-BE49-F238E27FC236}">
                            <a16:creationId xmlns:a16="http://schemas.microsoft.com/office/drawing/2014/main" id="{FF0F5F80-F60B-B743-BA87-C1AD3E28338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6" name="Group 555">
                      <a:extLst>
                        <a:ext uri="{FF2B5EF4-FFF2-40B4-BE49-F238E27FC236}">
                          <a16:creationId xmlns:a16="http://schemas.microsoft.com/office/drawing/2014/main" id="{D1B0BA7E-8FFA-D44C-A7B0-E92016A45E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6" name="Straight Connector 1495">
                        <a:extLst>
                          <a:ext uri="{FF2B5EF4-FFF2-40B4-BE49-F238E27FC236}">
                            <a16:creationId xmlns:a16="http://schemas.microsoft.com/office/drawing/2014/main" id="{281D73D9-5A1E-7E49-8EFA-583168992A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7" name="Straight Connector 1496">
                        <a:extLst>
                          <a:ext uri="{FF2B5EF4-FFF2-40B4-BE49-F238E27FC236}">
                            <a16:creationId xmlns:a16="http://schemas.microsoft.com/office/drawing/2014/main" id="{8FB1E854-8B2F-C942-88CB-C6244CF61E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7" name="Group 556">
                      <a:extLst>
                        <a:ext uri="{FF2B5EF4-FFF2-40B4-BE49-F238E27FC236}">
                          <a16:creationId xmlns:a16="http://schemas.microsoft.com/office/drawing/2014/main" id="{5F9EC45E-AB4D-574C-8544-EEFEFB3238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4" name="Straight Connector 1493">
                        <a:extLst>
                          <a:ext uri="{FF2B5EF4-FFF2-40B4-BE49-F238E27FC236}">
                            <a16:creationId xmlns:a16="http://schemas.microsoft.com/office/drawing/2014/main" id="{6A236FAC-A62B-C842-993B-BC10DD9B4AA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" name="Straight Connector 1494">
                        <a:extLst>
                          <a:ext uri="{FF2B5EF4-FFF2-40B4-BE49-F238E27FC236}">
                            <a16:creationId xmlns:a16="http://schemas.microsoft.com/office/drawing/2014/main" id="{CCCC4BC5-F2D3-F346-AA32-783B8797AE5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8" name="Group 557">
                      <a:extLst>
                        <a:ext uri="{FF2B5EF4-FFF2-40B4-BE49-F238E27FC236}">
                          <a16:creationId xmlns:a16="http://schemas.microsoft.com/office/drawing/2014/main" id="{A5859D2C-7F69-A046-9BAD-C2DAC2F9886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2" name="Straight Connector 1491">
                        <a:extLst>
                          <a:ext uri="{FF2B5EF4-FFF2-40B4-BE49-F238E27FC236}">
                            <a16:creationId xmlns:a16="http://schemas.microsoft.com/office/drawing/2014/main" id="{54642087-1A62-D342-88BC-D729DA78E8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" name="Straight Connector 1492">
                        <a:extLst>
                          <a:ext uri="{FF2B5EF4-FFF2-40B4-BE49-F238E27FC236}">
                            <a16:creationId xmlns:a16="http://schemas.microsoft.com/office/drawing/2014/main" id="{FE00ED59-150E-CF4E-B123-5D08FBDB24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" name="Group 558">
                      <a:extLst>
                        <a:ext uri="{FF2B5EF4-FFF2-40B4-BE49-F238E27FC236}">
                          <a16:creationId xmlns:a16="http://schemas.microsoft.com/office/drawing/2014/main" id="{08DE9DC2-AAC9-AD43-8C2C-38419D6591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0" name="Straight Connector 1489">
                        <a:extLst>
                          <a:ext uri="{FF2B5EF4-FFF2-40B4-BE49-F238E27FC236}">
                            <a16:creationId xmlns:a16="http://schemas.microsoft.com/office/drawing/2014/main" id="{53FDF811-A99F-8E40-B2D8-2896EBF6DE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" name="Straight Connector 1490">
                        <a:extLst>
                          <a:ext uri="{FF2B5EF4-FFF2-40B4-BE49-F238E27FC236}">
                            <a16:creationId xmlns:a16="http://schemas.microsoft.com/office/drawing/2014/main" id="{93D66BA9-C10A-F644-AA61-8F13DFA5672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452" name="Straight Connector 1451">
                    <a:extLst>
                      <a:ext uri="{FF2B5EF4-FFF2-40B4-BE49-F238E27FC236}">
                        <a16:creationId xmlns:a16="http://schemas.microsoft.com/office/drawing/2014/main" id="{342A58A7-8B80-F249-BF06-DF8E66E10AD1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3" name="Straight Connector 1452">
                    <a:extLst>
                      <a:ext uri="{FF2B5EF4-FFF2-40B4-BE49-F238E27FC236}">
                        <a16:creationId xmlns:a16="http://schemas.microsoft.com/office/drawing/2014/main" id="{64D6E797-874B-DB4E-ACD1-4CEAE27C5B5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4" name="Straight Connector 1453">
                    <a:extLst>
                      <a:ext uri="{FF2B5EF4-FFF2-40B4-BE49-F238E27FC236}">
                        <a16:creationId xmlns:a16="http://schemas.microsoft.com/office/drawing/2014/main" id="{1405555B-4744-8340-84B3-5A8AEB5453C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5" name="Straight Connector 1454">
                    <a:extLst>
                      <a:ext uri="{FF2B5EF4-FFF2-40B4-BE49-F238E27FC236}">
                        <a16:creationId xmlns:a16="http://schemas.microsoft.com/office/drawing/2014/main" id="{DCF3A036-4B82-BE43-B5C9-8912A67706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6" name="Straight Connector 1455">
                    <a:extLst>
                      <a:ext uri="{FF2B5EF4-FFF2-40B4-BE49-F238E27FC236}">
                        <a16:creationId xmlns:a16="http://schemas.microsoft.com/office/drawing/2014/main" id="{FB9BC427-A9A3-7A46-BF0B-AAF40BAE20D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7" name="Straight Connector 1456">
                    <a:extLst>
                      <a:ext uri="{FF2B5EF4-FFF2-40B4-BE49-F238E27FC236}">
                        <a16:creationId xmlns:a16="http://schemas.microsoft.com/office/drawing/2014/main" id="{7E260FFE-2C12-3842-8369-DFC65F16D9A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8" name="Straight Connector 1457">
                    <a:extLst>
                      <a:ext uri="{FF2B5EF4-FFF2-40B4-BE49-F238E27FC236}">
                        <a16:creationId xmlns:a16="http://schemas.microsoft.com/office/drawing/2014/main" id="{68A782A7-F2B5-BC47-B2E8-4ADD3B2CB4D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9" name="Straight Connector 1458">
                    <a:extLst>
                      <a:ext uri="{FF2B5EF4-FFF2-40B4-BE49-F238E27FC236}">
                        <a16:creationId xmlns:a16="http://schemas.microsoft.com/office/drawing/2014/main" id="{94B9EBF1-E483-3F49-B3FD-84896B8D5EB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0" name="Straight Connector 1459">
                    <a:extLst>
                      <a:ext uri="{FF2B5EF4-FFF2-40B4-BE49-F238E27FC236}">
                        <a16:creationId xmlns:a16="http://schemas.microsoft.com/office/drawing/2014/main" id="{F2E136F0-0CA0-0A46-9614-886AC3D0FC2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1" name="Straight Connector 1460">
                    <a:extLst>
                      <a:ext uri="{FF2B5EF4-FFF2-40B4-BE49-F238E27FC236}">
                        <a16:creationId xmlns:a16="http://schemas.microsoft.com/office/drawing/2014/main" id="{05EBE6E6-1DD8-194F-AF6A-169D4EA41EF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2" name="Straight Connector 1461">
                    <a:extLst>
                      <a:ext uri="{FF2B5EF4-FFF2-40B4-BE49-F238E27FC236}">
                        <a16:creationId xmlns:a16="http://schemas.microsoft.com/office/drawing/2014/main" id="{2E5DBE79-F68C-FA40-9442-F189339D94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3" name="Straight Connector 1462">
                    <a:extLst>
                      <a:ext uri="{FF2B5EF4-FFF2-40B4-BE49-F238E27FC236}">
                        <a16:creationId xmlns:a16="http://schemas.microsoft.com/office/drawing/2014/main" id="{0A9F0F5B-52DA-C84F-B119-AC9EF87E254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4" name="Straight Connector 1463">
                    <a:extLst>
                      <a:ext uri="{FF2B5EF4-FFF2-40B4-BE49-F238E27FC236}">
                        <a16:creationId xmlns:a16="http://schemas.microsoft.com/office/drawing/2014/main" id="{F78544D0-C1F3-D746-B7A2-66F33FE40C05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65" name="Group 1464">
                    <a:extLst>
                      <a:ext uri="{FF2B5EF4-FFF2-40B4-BE49-F238E27FC236}">
                        <a16:creationId xmlns:a16="http://schemas.microsoft.com/office/drawing/2014/main" id="{4E84FF78-ABCD-084C-A653-E9450654FCAE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466" name="Rectangle 1465">
                      <a:extLst>
                        <a:ext uri="{FF2B5EF4-FFF2-40B4-BE49-F238E27FC236}">
                          <a16:creationId xmlns:a16="http://schemas.microsoft.com/office/drawing/2014/main" id="{A4CE42B6-4303-AB45-BAB1-15DAAE544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67" name="Freeform 1466">
                      <a:extLst>
                        <a:ext uri="{FF2B5EF4-FFF2-40B4-BE49-F238E27FC236}">
                          <a16:creationId xmlns:a16="http://schemas.microsoft.com/office/drawing/2014/main" id="{BD4B1E1A-7CF8-C74E-A372-4AC2CA8AFF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468" name="Group 1467">
                      <a:extLst>
                        <a:ext uri="{FF2B5EF4-FFF2-40B4-BE49-F238E27FC236}">
                          <a16:creationId xmlns:a16="http://schemas.microsoft.com/office/drawing/2014/main" id="{7623FCB4-3BFE-134E-BD8A-CD28BAF51B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469" name="Freeform 1468">
                        <a:extLst>
                          <a:ext uri="{FF2B5EF4-FFF2-40B4-BE49-F238E27FC236}">
                            <a16:creationId xmlns:a16="http://schemas.microsoft.com/office/drawing/2014/main" id="{BFB974D3-0E55-4443-BB57-F230141494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0" name="Freeform 1469">
                        <a:extLst>
                          <a:ext uri="{FF2B5EF4-FFF2-40B4-BE49-F238E27FC236}">
                            <a16:creationId xmlns:a16="http://schemas.microsoft.com/office/drawing/2014/main" id="{E9EC5106-DECB-F24A-9CD2-C3863DD404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1" name="Freeform 1470">
                        <a:extLst>
                          <a:ext uri="{FF2B5EF4-FFF2-40B4-BE49-F238E27FC236}">
                            <a16:creationId xmlns:a16="http://schemas.microsoft.com/office/drawing/2014/main" id="{5B652532-F86F-5344-9120-C1C570556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2" name="Freeform 1471">
                        <a:extLst>
                          <a:ext uri="{FF2B5EF4-FFF2-40B4-BE49-F238E27FC236}">
                            <a16:creationId xmlns:a16="http://schemas.microsoft.com/office/drawing/2014/main" id="{F27E4E28-37CC-9844-A20F-23ECF03C83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236" name="Straight Connector 1235">
                  <a:extLst>
                    <a:ext uri="{FF2B5EF4-FFF2-40B4-BE49-F238E27FC236}">
                      <a16:creationId xmlns:a16="http://schemas.microsoft.com/office/drawing/2014/main" id="{945F427B-8938-A849-B165-BC5174B7ACFF}"/>
                    </a:ext>
                  </a:extLst>
                </p:cNvPr>
                <p:cNvCxnSpPr>
                  <a:cxnSpLocks/>
                  <a:endCxn id="1351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37" name="Group 1236">
                  <a:extLst>
                    <a:ext uri="{FF2B5EF4-FFF2-40B4-BE49-F238E27FC236}">
                      <a16:creationId xmlns:a16="http://schemas.microsoft.com/office/drawing/2014/main" id="{84FFD3C6-63CD-8F48-AE2D-5F3064589479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392" name="Group 506">
                    <a:extLst>
                      <a:ext uri="{FF2B5EF4-FFF2-40B4-BE49-F238E27FC236}">
                        <a16:creationId xmlns:a16="http://schemas.microsoft.com/office/drawing/2014/main" id="{45EB6F20-E306-8C42-A9CE-AC60551AC8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414" name="Rectangle 1413">
                      <a:extLst>
                        <a:ext uri="{FF2B5EF4-FFF2-40B4-BE49-F238E27FC236}">
                          <a16:creationId xmlns:a16="http://schemas.microsoft.com/office/drawing/2014/main" id="{381881A1-AC9F-6F44-AE55-B178C70BF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15" name="Straight Connector 1414">
                      <a:extLst>
                        <a:ext uri="{FF2B5EF4-FFF2-40B4-BE49-F238E27FC236}">
                          <a16:creationId xmlns:a16="http://schemas.microsoft.com/office/drawing/2014/main" id="{6CD8E8F4-64A6-3C46-A482-2CA26A3A093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6" name="Rectangle 1415">
                      <a:extLst>
                        <a:ext uri="{FF2B5EF4-FFF2-40B4-BE49-F238E27FC236}">
                          <a16:creationId xmlns:a16="http://schemas.microsoft.com/office/drawing/2014/main" id="{F49640C2-E904-C443-A3FA-44925EB00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17" name="Straight Connector 1416">
                      <a:extLst>
                        <a:ext uri="{FF2B5EF4-FFF2-40B4-BE49-F238E27FC236}">
                          <a16:creationId xmlns:a16="http://schemas.microsoft.com/office/drawing/2014/main" id="{8D6F530E-CDA9-F447-B9A1-92958F50F26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8" name="Rectangle 1417">
                      <a:extLst>
                        <a:ext uri="{FF2B5EF4-FFF2-40B4-BE49-F238E27FC236}">
                          <a16:creationId xmlns:a16="http://schemas.microsoft.com/office/drawing/2014/main" id="{0C9A95D3-1818-9B4B-8FD4-84262AED2F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419" name="Rectangle 1418">
                      <a:extLst>
                        <a:ext uri="{FF2B5EF4-FFF2-40B4-BE49-F238E27FC236}">
                          <a16:creationId xmlns:a16="http://schemas.microsoft.com/office/drawing/2014/main" id="{2702A520-B852-3442-B932-D1F61982E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20" name="Straight Connector 1419">
                      <a:extLst>
                        <a:ext uri="{FF2B5EF4-FFF2-40B4-BE49-F238E27FC236}">
                          <a16:creationId xmlns:a16="http://schemas.microsoft.com/office/drawing/2014/main" id="{96378DD8-91EB-0A48-8625-D8F866A62A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21" name="Group 544">
                      <a:extLst>
                        <a:ext uri="{FF2B5EF4-FFF2-40B4-BE49-F238E27FC236}">
                          <a16:creationId xmlns:a16="http://schemas.microsoft.com/office/drawing/2014/main" id="{D34D5E23-D13B-7A4E-9A9A-2B281652D38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9" name="Straight Connector 1448">
                        <a:extLst>
                          <a:ext uri="{FF2B5EF4-FFF2-40B4-BE49-F238E27FC236}">
                            <a16:creationId xmlns:a16="http://schemas.microsoft.com/office/drawing/2014/main" id="{B4D0E08E-C079-3243-99A7-F84F5E58F3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" name="Straight Connector 1449">
                        <a:extLst>
                          <a:ext uri="{FF2B5EF4-FFF2-40B4-BE49-F238E27FC236}">
                            <a16:creationId xmlns:a16="http://schemas.microsoft.com/office/drawing/2014/main" id="{5AE1C68A-EBC6-B743-811A-7434BFA8F5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2" name="Group 547">
                      <a:extLst>
                        <a:ext uri="{FF2B5EF4-FFF2-40B4-BE49-F238E27FC236}">
                          <a16:creationId xmlns:a16="http://schemas.microsoft.com/office/drawing/2014/main" id="{C0EF192F-8265-804D-A01A-5F223F9A34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7" name="Straight Connector 1446">
                        <a:extLst>
                          <a:ext uri="{FF2B5EF4-FFF2-40B4-BE49-F238E27FC236}">
                            <a16:creationId xmlns:a16="http://schemas.microsoft.com/office/drawing/2014/main" id="{CCBC58A9-C46E-D344-8B3C-747B68AAB83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" name="Straight Connector 1447">
                        <a:extLst>
                          <a:ext uri="{FF2B5EF4-FFF2-40B4-BE49-F238E27FC236}">
                            <a16:creationId xmlns:a16="http://schemas.microsoft.com/office/drawing/2014/main" id="{4E806D07-59B7-4641-BF56-F7AD26D7F75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3" name="Group 549">
                      <a:extLst>
                        <a:ext uri="{FF2B5EF4-FFF2-40B4-BE49-F238E27FC236}">
                          <a16:creationId xmlns:a16="http://schemas.microsoft.com/office/drawing/2014/main" id="{41AA4254-51D5-D34B-AF94-8494103CEB4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5" name="Straight Connector 1444">
                        <a:extLst>
                          <a:ext uri="{FF2B5EF4-FFF2-40B4-BE49-F238E27FC236}">
                            <a16:creationId xmlns:a16="http://schemas.microsoft.com/office/drawing/2014/main" id="{E4E28CAF-98BA-5B44-A301-0CA6988D83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" name="Straight Connector 1445">
                        <a:extLst>
                          <a:ext uri="{FF2B5EF4-FFF2-40B4-BE49-F238E27FC236}">
                            <a16:creationId xmlns:a16="http://schemas.microsoft.com/office/drawing/2014/main" id="{5796525C-F791-0A43-BC66-271CC03E669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4" name="Group 550">
                      <a:extLst>
                        <a:ext uri="{FF2B5EF4-FFF2-40B4-BE49-F238E27FC236}">
                          <a16:creationId xmlns:a16="http://schemas.microsoft.com/office/drawing/2014/main" id="{7E86D3F0-2C28-704E-9E04-EFCE0F2104A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3" name="Straight Connector 1442">
                        <a:extLst>
                          <a:ext uri="{FF2B5EF4-FFF2-40B4-BE49-F238E27FC236}">
                            <a16:creationId xmlns:a16="http://schemas.microsoft.com/office/drawing/2014/main" id="{FD00A3E1-66B1-2546-80CE-A8B12773792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4" name="Straight Connector 1443">
                        <a:extLst>
                          <a:ext uri="{FF2B5EF4-FFF2-40B4-BE49-F238E27FC236}">
                            <a16:creationId xmlns:a16="http://schemas.microsoft.com/office/drawing/2014/main" id="{6CC3B642-F9A7-564F-8594-F84040B480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5" name="Group 551">
                      <a:extLst>
                        <a:ext uri="{FF2B5EF4-FFF2-40B4-BE49-F238E27FC236}">
                          <a16:creationId xmlns:a16="http://schemas.microsoft.com/office/drawing/2014/main" id="{22E50AB2-62F5-3F48-9962-4B7DB8B2EC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1" name="Straight Connector 1440">
                        <a:extLst>
                          <a:ext uri="{FF2B5EF4-FFF2-40B4-BE49-F238E27FC236}">
                            <a16:creationId xmlns:a16="http://schemas.microsoft.com/office/drawing/2014/main" id="{A7F849B6-B2C0-B14B-9DFB-18EFE8BE38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2" name="Straight Connector 1441">
                        <a:extLst>
                          <a:ext uri="{FF2B5EF4-FFF2-40B4-BE49-F238E27FC236}">
                            <a16:creationId xmlns:a16="http://schemas.microsoft.com/office/drawing/2014/main" id="{FC787F24-6633-E543-A8E3-3FF5EC04868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6" name="Group 552">
                      <a:extLst>
                        <a:ext uri="{FF2B5EF4-FFF2-40B4-BE49-F238E27FC236}">
                          <a16:creationId xmlns:a16="http://schemas.microsoft.com/office/drawing/2014/main" id="{C1F1548D-D504-3C4E-A05C-9AA86946F4E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9" name="Straight Connector 1438">
                        <a:extLst>
                          <a:ext uri="{FF2B5EF4-FFF2-40B4-BE49-F238E27FC236}">
                            <a16:creationId xmlns:a16="http://schemas.microsoft.com/office/drawing/2014/main" id="{4715D280-6AD4-1848-9892-78E636E4DFB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0" name="Straight Connector 1439">
                        <a:extLst>
                          <a:ext uri="{FF2B5EF4-FFF2-40B4-BE49-F238E27FC236}">
                            <a16:creationId xmlns:a16="http://schemas.microsoft.com/office/drawing/2014/main" id="{A531E246-247A-7D41-898C-318474F4C38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7" name="Group 555">
                      <a:extLst>
                        <a:ext uri="{FF2B5EF4-FFF2-40B4-BE49-F238E27FC236}">
                          <a16:creationId xmlns:a16="http://schemas.microsoft.com/office/drawing/2014/main" id="{2C8AE11D-52FB-B84C-A107-C5EF70C2DD6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7" name="Straight Connector 1436">
                        <a:extLst>
                          <a:ext uri="{FF2B5EF4-FFF2-40B4-BE49-F238E27FC236}">
                            <a16:creationId xmlns:a16="http://schemas.microsoft.com/office/drawing/2014/main" id="{BA35EBFF-2885-9C4C-8C69-8762ABC650B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8" name="Straight Connector 1437">
                        <a:extLst>
                          <a:ext uri="{FF2B5EF4-FFF2-40B4-BE49-F238E27FC236}">
                            <a16:creationId xmlns:a16="http://schemas.microsoft.com/office/drawing/2014/main" id="{BA139EC8-D056-4647-8E75-FE49D597967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8" name="Group 556">
                      <a:extLst>
                        <a:ext uri="{FF2B5EF4-FFF2-40B4-BE49-F238E27FC236}">
                          <a16:creationId xmlns:a16="http://schemas.microsoft.com/office/drawing/2014/main" id="{5094E68D-2708-3146-BE44-BF4B762E73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5" name="Straight Connector 1434">
                        <a:extLst>
                          <a:ext uri="{FF2B5EF4-FFF2-40B4-BE49-F238E27FC236}">
                            <a16:creationId xmlns:a16="http://schemas.microsoft.com/office/drawing/2014/main" id="{DE23DCE5-7C78-7345-B7AD-997F3A920D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6" name="Straight Connector 1435">
                        <a:extLst>
                          <a:ext uri="{FF2B5EF4-FFF2-40B4-BE49-F238E27FC236}">
                            <a16:creationId xmlns:a16="http://schemas.microsoft.com/office/drawing/2014/main" id="{E04A5B49-15D9-8845-82E5-765025E2D93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9" name="Group 557">
                      <a:extLst>
                        <a:ext uri="{FF2B5EF4-FFF2-40B4-BE49-F238E27FC236}">
                          <a16:creationId xmlns:a16="http://schemas.microsoft.com/office/drawing/2014/main" id="{F3DD9D12-CF42-574E-8EBE-5ABB1B7A28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3" name="Straight Connector 1432">
                        <a:extLst>
                          <a:ext uri="{FF2B5EF4-FFF2-40B4-BE49-F238E27FC236}">
                            <a16:creationId xmlns:a16="http://schemas.microsoft.com/office/drawing/2014/main" id="{86D279A7-50CC-3F4D-883E-65782F5819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4" name="Straight Connector 1433">
                        <a:extLst>
                          <a:ext uri="{FF2B5EF4-FFF2-40B4-BE49-F238E27FC236}">
                            <a16:creationId xmlns:a16="http://schemas.microsoft.com/office/drawing/2014/main" id="{BC690AB7-6B03-A14D-BA7F-F499E24392D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30" name="Group 558">
                      <a:extLst>
                        <a:ext uri="{FF2B5EF4-FFF2-40B4-BE49-F238E27FC236}">
                          <a16:creationId xmlns:a16="http://schemas.microsoft.com/office/drawing/2014/main" id="{28AEB9ED-3DF9-6744-8C5F-CA41C713FE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1" name="Straight Connector 1430">
                        <a:extLst>
                          <a:ext uri="{FF2B5EF4-FFF2-40B4-BE49-F238E27FC236}">
                            <a16:creationId xmlns:a16="http://schemas.microsoft.com/office/drawing/2014/main" id="{3408F73F-4C01-A849-BC56-ED6C499971D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2" name="Straight Connector 1431">
                        <a:extLst>
                          <a:ext uri="{FF2B5EF4-FFF2-40B4-BE49-F238E27FC236}">
                            <a16:creationId xmlns:a16="http://schemas.microsoft.com/office/drawing/2014/main" id="{DE5C925A-EA7B-9947-AC6C-7FC73EFEC0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393" name="Straight Connector 1392">
                    <a:extLst>
                      <a:ext uri="{FF2B5EF4-FFF2-40B4-BE49-F238E27FC236}">
                        <a16:creationId xmlns:a16="http://schemas.microsoft.com/office/drawing/2014/main" id="{CF1EE0BD-9ADD-644B-B28A-1B166BE4C766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4" name="Straight Connector 1393">
                    <a:extLst>
                      <a:ext uri="{FF2B5EF4-FFF2-40B4-BE49-F238E27FC236}">
                        <a16:creationId xmlns:a16="http://schemas.microsoft.com/office/drawing/2014/main" id="{3F87A2FF-ED60-6640-A9B1-12917A053EE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5" name="Straight Connector 1394">
                    <a:extLst>
                      <a:ext uri="{FF2B5EF4-FFF2-40B4-BE49-F238E27FC236}">
                        <a16:creationId xmlns:a16="http://schemas.microsoft.com/office/drawing/2014/main" id="{3E73415A-CD61-D44A-AFE8-53DE3966BA3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6" name="Straight Connector 1395">
                    <a:extLst>
                      <a:ext uri="{FF2B5EF4-FFF2-40B4-BE49-F238E27FC236}">
                        <a16:creationId xmlns:a16="http://schemas.microsoft.com/office/drawing/2014/main" id="{470FBC77-0254-614D-AA87-7C8D2D69084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7" name="Straight Connector 1396">
                    <a:extLst>
                      <a:ext uri="{FF2B5EF4-FFF2-40B4-BE49-F238E27FC236}">
                        <a16:creationId xmlns:a16="http://schemas.microsoft.com/office/drawing/2014/main" id="{C244701A-7923-BD41-9924-95719706AFB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Straight Connector 1397">
                    <a:extLst>
                      <a:ext uri="{FF2B5EF4-FFF2-40B4-BE49-F238E27FC236}">
                        <a16:creationId xmlns:a16="http://schemas.microsoft.com/office/drawing/2014/main" id="{FAD375C5-C55F-EB45-9E5B-372F0585CF2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Straight Connector 1398">
                    <a:extLst>
                      <a:ext uri="{FF2B5EF4-FFF2-40B4-BE49-F238E27FC236}">
                        <a16:creationId xmlns:a16="http://schemas.microsoft.com/office/drawing/2014/main" id="{47338F56-34E1-7446-808E-B0590EDDCA0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Straight Connector 1399">
                    <a:extLst>
                      <a:ext uri="{FF2B5EF4-FFF2-40B4-BE49-F238E27FC236}">
                        <a16:creationId xmlns:a16="http://schemas.microsoft.com/office/drawing/2014/main" id="{C9E0F4CF-E39F-9344-BC17-4B10E902C8A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Straight Connector 1400">
                    <a:extLst>
                      <a:ext uri="{FF2B5EF4-FFF2-40B4-BE49-F238E27FC236}">
                        <a16:creationId xmlns:a16="http://schemas.microsoft.com/office/drawing/2014/main" id="{B55CBA98-5215-F748-A2CA-7861377618E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2" name="Straight Connector 1401">
                    <a:extLst>
                      <a:ext uri="{FF2B5EF4-FFF2-40B4-BE49-F238E27FC236}">
                        <a16:creationId xmlns:a16="http://schemas.microsoft.com/office/drawing/2014/main" id="{C1B40E99-E8B9-034F-B909-37F3C7D758B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Straight Connector 1402">
                    <a:extLst>
                      <a:ext uri="{FF2B5EF4-FFF2-40B4-BE49-F238E27FC236}">
                        <a16:creationId xmlns:a16="http://schemas.microsoft.com/office/drawing/2014/main" id="{61582ADD-2CCA-DB4F-95CD-C69AB0627D4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Straight Connector 1403">
                    <a:extLst>
                      <a:ext uri="{FF2B5EF4-FFF2-40B4-BE49-F238E27FC236}">
                        <a16:creationId xmlns:a16="http://schemas.microsoft.com/office/drawing/2014/main" id="{83176A7B-1A4C-B743-9DEB-634E16069D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Straight Connector 1404">
                    <a:extLst>
                      <a:ext uri="{FF2B5EF4-FFF2-40B4-BE49-F238E27FC236}">
                        <a16:creationId xmlns:a16="http://schemas.microsoft.com/office/drawing/2014/main" id="{8994E818-0081-DE41-95AE-FD833E4E0D0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06" name="Group 1405">
                    <a:extLst>
                      <a:ext uri="{FF2B5EF4-FFF2-40B4-BE49-F238E27FC236}">
                        <a16:creationId xmlns:a16="http://schemas.microsoft.com/office/drawing/2014/main" id="{06F58A5C-F301-D847-9223-DA28AC522ACC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407" name="Rectangle 1406">
                      <a:extLst>
                        <a:ext uri="{FF2B5EF4-FFF2-40B4-BE49-F238E27FC236}">
                          <a16:creationId xmlns:a16="http://schemas.microsoft.com/office/drawing/2014/main" id="{716BAB38-DF24-C944-9525-46BF8B4AC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8" name="Freeform 1407">
                      <a:extLst>
                        <a:ext uri="{FF2B5EF4-FFF2-40B4-BE49-F238E27FC236}">
                          <a16:creationId xmlns:a16="http://schemas.microsoft.com/office/drawing/2014/main" id="{912E54E9-C544-6C4E-A16F-50343591BD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409" name="Group 1408">
                      <a:extLst>
                        <a:ext uri="{FF2B5EF4-FFF2-40B4-BE49-F238E27FC236}">
                          <a16:creationId xmlns:a16="http://schemas.microsoft.com/office/drawing/2014/main" id="{A3DA1CF9-A477-5D49-AAF1-33DAAEC61B6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410" name="Freeform 1409">
                        <a:extLst>
                          <a:ext uri="{FF2B5EF4-FFF2-40B4-BE49-F238E27FC236}">
                            <a16:creationId xmlns:a16="http://schemas.microsoft.com/office/drawing/2014/main" id="{08802FDE-247D-EE4E-A4A8-254EED8BDC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1" name="Freeform 1410">
                        <a:extLst>
                          <a:ext uri="{FF2B5EF4-FFF2-40B4-BE49-F238E27FC236}">
                            <a16:creationId xmlns:a16="http://schemas.microsoft.com/office/drawing/2014/main" id="{24A50C55-8A41-F441-9892-7872CC1319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2" name="Freeform 1411">
                        <a:extLst>
                          <a:ext uri="{FF2B5EF4-FFF2-40B4-BE49-F238E27FC236}">
                            <a16:creationId xmlns:a16="http://schemas.microsoft.com/office/drawing/2014/main" id="{66ABE36D-2B58-6543-9EA6-44CC6F6D20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3" name="Freeform 1412">
                        <a:extLst>
                          <a:ext uri="{FF2B5EF4-FFF2-40B4-BE49-F238E27FC236}">
                            <a16:creationId xmlns:a16="http://schemas.microsoft.com/office/drawing/2014/main" id="{FCD3C810-4F13-8F43-BBD8-888C5C0CAE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238" name="Group 1237">
                  <a:extLst>
                    <a:ext uri="{FF2B5EF4-FFF2-40B4-BE49-F238E27FC236}">
                      <a16:creationId xmlns:a16="http://schemas.microsoft.com/office/drawing/2014/main" id="{74B0E3BC-1593-2D44-AD29-4E0A334B49A4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333" name="Group 506">
                    <a:extLst>
                      <a:ext uri="{FF2B5EF4-FFF2-40B4-BE49-F238E27FC236}">
                        <a16:creationId xmlns:a16="http://schemas.microsoft.com/office/drawing/2014/main" id="{28F0A9B0-38AC-1442-84E8-1F55441F744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355" name="Rectangle 1354">
                      <a:extLst>
                        <a:ext uri="{FF2B5EF4-FFF2-40B4-BE49-F238E27FC236}">
                          <a16:creationId xmlns:a16="http://schemas.microsoft.com/office/drawing/2014/main" id="{B7BCB059-CC25-0D46-8C00-AA465A9F5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56" name="Straight Connector 1355">
                      <a:extLst>
                        <a:ext uri="{FF2B5EF4-FFF2-40B4-BE49-F238E27FC236}">
                          <a16:creationId xmlns:a16="http://schemas.microsoft.com/office/drawing/2014/main" id="{2766DD39-BB04-F447-B161-A4B8D517636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57" name="Rectangle 1356">
                      <a:extLst>
                        <a:ext uri="{FF2B5EF4-FFF2-40B4-BE49-F238E27FC236}">
                          <a16:creationId xmlns:a16="http://schemas.microsoft.com/office/drawing/2014/main" id="{D9D0F264-7749-8843-AC77-5A1923FF3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58" name="Straight Connector 1357">
                      <a:extLst>
                        <a:ext uri="{FF2B5EF4-FFF2-40B4-BE49-F238E27FC236}">
                          <a16:creationId xmlns:a16="http://schemas.microsoft.com/office/drawing/2014/main" id="{FB4BCB89-AFA6-1443-BBA2-DC689D5498F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59" name="Rectangle 1358">
                      <a:extLst>
                        <a:ext uri="{FF2B5EF4-FFF2-40B4-BE49-F238E27FC236}">
                          <a16:creationId xmlns:a16="http://schemas.microsoft.com/office/drawing/2014/main" id="{5B3291C3-9B7D-4147-8EBB-E123DF327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360" name="Rectangle 1359">
                      <a:extLst>
                        <a:ext uri="{FF2B5EF4-FFF2-40B4-BE49-F238E27FC236}">
                          <a16:creationId xmlns:a16="http://schemas.microsoft.com/office/drawing/2014/main" id="{88A7A8C9-4739-A841-AEE4-BFCC7CC897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61" name="Straight Connector 1360">
                      <a:extLst>
                        <a:ext uri="{FF2B5EF4-FFF2-40B4-BE49-F238E27FC236}">
                          <a16:creationId xmlns:a16="http://schemas.microsoft.com/office/drawing/2014/main" id="{6F359213-E387-1049-801C-17EB78DDA97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62" name="Group 544">
                      <a:extLst>
                        <a:ext uri="{FF2B5EF4-FFF2-40B4-BE49-F238E27FC236}">
                          <a16:creationId xmlns:a16="http://schemas.microsoft.com/office/drawing/2014/main" id="{4281F594-D83E-A141-8B8A-E9947B7863C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90" name="Straight Connector 1389">
                        <a:extLst>
                          <a:ext uri="{FF2B5EF4-FFF2-40B4-BE49-F238E27FC236}">
                            <a16:creationId xmlns:a16="http://schemas.microsoft.com/office/drawing/2014/main" id="{DB9221BA-1047-B345-9F0D-119C6712C3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91" name="Straight Connector 1390">
                        <a:extLst>
                          <a:ext uri="{FF2B5EF4-FFF2-40B4-BE49-F238E27FC236}">
                            <a16:creationId xmlns:a16="http://schemas.microsoft.com/office/drawing/2014/main" id="{B822AD0D-7737-0347-8DC9-A95530936D2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3" name="Group 547">
                      <a:extLst>
                        <a:ext uri="{FF2B5EF4-FFF2-40B4-BE49-F238E27FC236}">
                          <a16:creationId xmlns:a16="http://schemas.microsoft.com/office/drawing/2014/main" id="{21995A80-1074-8E4B-9BA2-A1041B1A90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8" name="Straight Connector 1387">
                        <a:extLst>
                          <a:ext uri="{FF2B5EF4-FFF2-40B4-BE49-F238E27FC236}">
                            <a16:creationId xmlns:a16="http://schemas.microsoft.com/office/drawing/2014/main" id="{EC7BE4B8-10C5-E94D-85A1-CE53CF87B6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9" name="Straight Connector 1388">
                        <a:extLst>
                          <a:ext uri="{FF2B5EF4-FFF2-40B4-BE49-F238E27FC236}">
                            <a16:creationId xmlns:a16="http://schemas.microsoft.com/office/drawing/2014/main" id="{B0AF9E29-E7CE-3546-B04F-CA8B54C3EF1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4" name="Group 549">
                      <a:extLst>
                        <a:ext uri="{FF2B5EF4-FFF2-40B4-BE49-F238E27FC236}">
                          <a16:creationId xmlns:a16="http://schemas.microsoft.com/office/drawing/2014/main" id="{62F49868-1FF3-1140-AC74-DAAD175BD32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6" name="Straight Connector 1385">
                        <a:extLst>
                          <a:ext uri="{FF2B5EF4-FFF2-40B4-BE49-F238E27FC236}">
                            <a16:creationId xmlns:a16="http://schemas.microsoft.com/office/drawing/2014/main" id="{B9A5B2CD-2346-BB41-B7CE-3278925892C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7" name="Straight Connector 1386">
                        <a:extLst>
                          <a:ext uri="{FF2B5EF4-FFF2-40B4-BE49-F238E27FC236}">
                            <a16:creationId xmlns:a16="http://schemas.microsoft.com/office/drawing/2014/main" id="{97578260-F2DE-884F-8991-C0EF8C9955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5" name="Group 550">
                      <a:extLst>
                        <a:ext uri="{FF2B5EF4-FFF2-40B4-BE49-F238E27FC236}">
                          <a16:creationId xmlns:a16="http://schemas.microsoft.com/office/drawing/2014/main" id="{86CA185A-18F8-0D44-9251-71CB25B1F0B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4" name="Straight Connector 1383">
                        <a:extLst>
                          <a:ext uri="{FF2B5EF4-FFF2-40B4-BE49-F238E27FC236}">
                            <a16:creationId xmlns:a16="http://schemas.microsoft.com/office/drawing/2014/main" id="{2EE9A74C-1BA8-9D40-819E-5846066143F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5" name="Straight Connector 1384">
                        <a:extLst>
                          <a:ext uri="{FF2B5EF4-FFF2-40B4-BE49-F238E27FC236}">
                            <a16:creationId xmlns:a16="http://schemas.microsoft.com/office/drawing/2014/main" id="{4A910C96-44C2-6347-9A73-4C2D73750B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6" name="Group 551">
                      <a:extLst>
                        <a:ext uri="{FF2B5EF4-FFF2-40B4-BE49-F238E27FC236}">
                          <a16:creationId xmlns:a16="http://schemas.microsoft.com/office/drawing/2014/main" id="{09CD7E94-D411-5245-979F-D9C3119106A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2" name="Straight Connector 1381">
                        <a:extLst>
                          <a:ext uri="{FF2B5EF4-FFF2-40B4-BE49-F238E27FC236}">
                            <a16:creationId xmlns:a16="http://schemas.microsoft.com/office/drawing/2014/main" id="{173AE973-6F76-E949-A812-BD70AB9DFA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3" name="Straight Connector 1382">
                        <a:extLst>
                          <a:ext uri="{FF2B5EF4-FFF2-40B4-BE49-F238E27FC236}">
                            <a16:creationId xmlns:a16="http://schemas.microsoft.com/office/drawing/2014/main" id="{E7D86C66-8692-6245-BA93-5263C1EF03E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7" name="Group 552">
                      <a:extLst>
                        <a:ext uri="{FF2B5EF4-FFF2-40B4-BE49-F238E27FC236}">
                          <a16:creationId xmlns:a16="http://schemas.microsoft.com/office/drawing/2014/main" id="{318E4CE4-BAD8-D44B-ABC0-0AA38C9B6E7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0" name="Straight Connector 1379">
                        <a:extLst>
                          <a:ext uri="{FF2B5EF4-FFF2-40B4-BE49-F238E27FC236}">
                            <a16:creationId xmlns:a16="http://schemas.microsoft.com/office/drawing/2014/main" id="{A9B8EF15-9B69-3A47-B830-4BE32FC027D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1" name="Straight Connector 1380">
                        <a:extLst>
                          <a:ext uri="{FF2B5EF4-FFF2-40B4-BE49-F238E27FC236}">
                            <a16:creationId xmlns:a16="http://schemas.microsoft.com/office/drawing/2014/main" id="{39DC0ECF-C36A-5949-9197-CF4ED12C05F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8" name="Group 555">
                      <a:extLst>
                        <a:ext uri="{FF2B5EF4-FFF2-40B4-BE49-F238E27FC236}">
                          <a16:creationId xmlns:a16="http://schemas.microsoft.com/office/drawing/2014/main" id="{0BE255AC-C045-5347-9A9B-23E633D8421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8" name="Straight Connector 1377">
                        <a:extLst>
                          <a:ext uri="{FF2B5EF4-FFF2-40B4-BE49-F238E27FC236}">
                            <a16:creationId xmlns:a16="http://schemas.microsoft.com/office/drawing/2014/main" id="{177A684D-C2B6-DF48-8A02-A6CFFA2BBA5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9" name="Straight Connector 1378">
                        <a:extLst>
                          <a:ext uri="{FF2B5EF4-FFF2-40B4-BE49-F238E27FC236}">
                            <a16:creationId xmlns:a16="http://schemas.microsoft.com/office/drawing/2014/main" id="{92DC1A4D-23D7-7541-BA33-21EDFB04B8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9" name="Group 556">
                      <a:extLst>
                        <a:ext uri="{FF2B5EF4-FFF2-40B4-BE49-F238E27FC236}">
                          <a16:creationId xmlns:a16="http://schemas.microsoft.com/office/drawing/2014/main" id="{49BD9696-3616-664F-BE06-27515CA475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6" name="Straight Connector 1375">
                        <a:extLst>
                          <a:ext uri="{FF2B5EF4-FFF2-40B4-BE49-F238E27FC236}">
                            <a16:creationId xmlns:a16="http://schemas.microsoft.com/office/drawing/2014/main" id="{F3C08E6E-1BDC-E544-8F06-DF1FBACB0F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7" name="Straight Connector 1376">
                        <a:extLst>
                          <a:ext uri="{FF2B5EF4-FFF2-40B4-BE49-F238E27FC236}">
                            <a16:creationId xmlns:a16="http://schemas.microsoft.com/office/drawing/2014/main" id="{2F527651-97E5-D749-B17C-0496E9827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70" name="Group 557">
                      <a:extLst>
                        <a:ext uri="{FF2B5EF4-FFF2-40B4-BE49-F238E27FC236}">
                          <a16:creationId xmlns:a16="http://schemas.microsoft.com/office/drawing/2014/main" id="{0154CED3-D4A6-C647-B3D6-1C29E1EDA67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4" name="Straight Connector 1373">
                        <a:extLst>
                          <a:ext uri="{FF2B5EF4-FFF2-40B4-BE49-F238E27FC236}">
                            <a16:creationId xmlns:a16="http://schemas.microsoft.com/office/drawing/2014/main" id="{96A2E037-EC8A-6E42-BB0A-7282465479B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5" name="Straight Connector 1374">
                        <a:extLst>
                          <a:ext uri="{FF2B5EF4-FFF2-40B4-BE49-F238E27FC236}">
                            <a16:creationId xmlns:a16="http://schemas.microsoft.com/office/drawing/2014/main" id="{F2011397-DCD8-0C4E-8343-8D774D91ACA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71" name="Group 558">
                      <a:extLst>
                        <a:ext uri="{FF2B5EF4-FFF2-40B4-BE49-F238E27FC236}">
                          <a16:creationId xmlns:a16="http://schemas.microsoft.com/office/drawing/2014/main" id="{58EA129A-DA05-524C-80FF-D320A405D45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2" name="Straight Connector 1371">
                        <a:extLst>
                          <a:ext uri="{FF2B5EF4-FFF2-40B4-BE49-F238E27FC236}">
                            <a16:creationId xmlns:a16="http://schemas.microsoft.com/office/drawing/2014/main" id="{1BCBC497-24E9-0448-948E-C265FF5F3D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3" name="Straight Connector 1372">
                        <a:extLst>
                          <a:ext uri="{FF2B5EF4-FFF2-40B4-BE49-F238E27FC236}">
                            <a16:creationId xmlns:a16="http://schemas.microsoft.com/office/drawing/2014/main" id="{007D303D-D0FB-A341-9B7D-7E3C1890AAF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334" name="Straight Connector 1333">
                    <a:extLst>
                      <a:ext uri="{FF2B5EF4-FFF2-40B4-BE49-F238E27FC236}">
                        <a16:creationId xmlns:a16="http://schemas.microsoft.com/office/drawing/2014/main" id="{5BB0D17B-41B3-5146-8F88-5CA5952B4B90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5" name="Straight Connector 1334">
                    <a:extLst>
                      <a:ext uri="{FF2B5EF4-FFF2-40B4-BE49-F238E27FC236}">
                        <a16:creationId xmlns:a16="http://schemas.microsoft.com/office/drawing/2014/main" id="{56F049A6-F62B-CA45-A50A-5D7EAC2ADE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6" name="Straight Connector 1335">
                    <a:extLst>
                      <a:ext uri="{FF2B5EF4-FFF2-40B4-BE49-F238E27FC236}">
                        <a16:creationId xmlns:a16="http://schemas.microsoft.com/office/drawing/2014/main" id="{C470D055-C687-C14D-BC18-8139C8C7497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7" name="Straight Connector 1336">
                    <a:extLst>
                      <a:ext uri="{FF2B5EF4-FFF2-40B4-BE49-F238E27FC236}">
                        <a16:creationId xmlns:a16="http://schemas.microsoft.com/office/drawing/2014/main" id="{5F68C1AF-A85B-B84E-A4B5-F14A68FE22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8" name="Straight Connector 1337">
                    <a:extLst>
                      <a:ext uri="{FF2B5EF4-FFF2-40B4-BE49-F238E27FC236}">
                        <a16:creationId xmlns:a16="http://schemas.microsoft.com/office/drawing/2014/main" id="{63A23F9C-E3CF-0C4F-A155-F6E630A415F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9" name="Straight Connector 1338">
                    <a:extLst>
                      <a:ext uri="{FF2B5EF4-FFF2-40B4-BE49-F238E27FC236}">
                        <a16:creationId xmlns:a16="http://schemas.microsoft.com/office/drawing/2014/main" id="{D786EBE6-41E3-A946-A5D3-10E75423D49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0" name="Straight Connector 1339">
                    <a:extLst>
                      <a:ext uri="{FF2B5EF4-FFF2-40B4-BE49-F238E27FC236}">
                        <a16:creationId xmlns:a16="http://schemas.microsoft.com/office/drawing/2014/main" id="{40459BD8-0FFB-9A46-A83A-CD0AEE75671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1" name="Straight Connector 1340">
                    <a:extLst>
                      <a:ext uri="{FF2B5EF4-FFF2-40B4-BE49-F238E27FC236}">
                        <a16:creationId xmlns:a16="http://schemas.microsoft.com/office/drawing/2014/main" id="{3E15597E-D70D-1D47-9B79-CE9CEC64F65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2" name="Straight Connector 1341">
                    <a:extLst>
                      <a:ext uri="{FF2B5EF4-FFF2-40B4-BE49-F238E27FC236}">
                        <a16:creationId xmlns:a16="http://schemas.microsoft.com/office/drawing/2014/main" id="{35E92C21-CE09-A64E-ABB4-064B65DEB51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3" name="Straight Connector 1342">
                    <a:extLst>
                      <a:ext uri="{FF2B5EF4-FFF2-40B4-BE49-F238E27FC236}">
                        <a16:creationId xmlns:a16="http://schemas.microsoft.com/office/drawing/2014/main" id="{9CC40EE0-5701-4F45-BBA6-BA764CF0D72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4" name="Straight Connector 1343">
                    <a:extLst>
                      <a:ext uri="{FF2B5EF4-FFF2-40B4-BE49-F238E27FC236}">
                        <a16:creationId xmlns:a16="http://schemas.microsoft.com/office/drawing/2014/main" id="{3B57C9FB-FD0E-8F4E-A407-4F53CB93CF9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5" name="Straight Connector 1344">
                    <a:extLst>
                      <a:ext uri="{FF2B5EF4-FFF2-40B4-BE49-F238E27FC236}">
                        <a16:creationId xmlns:a16="http://schemas.microsoft.com/office/drawing/2014/main" id="{2C77F3DC-E708-D54E-AF14-B92B5F52BE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6" name="Straight Connector 1345">
                    <a:extLst>
                      <a:ext uri="{FF2B5EF4-FFF2-40B4-BE49-F238E27FC236}">
                        <a16:creationId xmlns:a16="http://schemas.microsoft.com/office/drawing/2014/main" id="{AA298B33-4595-ED46-9075-C932383FB24C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47" name="Group 1346">
                    <a:extLst>
                      <a:ext uri="{FF2B5EF4-FFF2-40B4-BE49-F238E27FC236}">
                        <a16:creationId xmlns:a16="http://schemas.microsoft.com/office/drawing/2014/main" id="{B2B1EBA6-9DCA-B746-AFA3-37AE570A62BD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348" name="Rectangle 1347">
                      <a:extLst>
                        <a:ext uri="{FF2B5EF4-FFF2-40B4-BE49-F238E27FC236}">
                          <a16:creationId xmlns:a16="http://schemas.microsoft.com/office/drawing/2014/main" id="{1EA1424A-91E3-BE40-8BB6-1DE4AAC7A5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9" name="Freeform 1348">
                      <a:extLst>
                        <a:ext uri="{FF2B5EF4-FFF2-40B4-BE49-F238E27FC236}">
                          <a16:creationId xmlns:a16="http://schemas.microsoft.com/office/drawing/2014/main" id="{ACFF88BB-A0A2-1F4A-A360-ACDADB465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350" name="Group 1349">
                      <a:extLst>
                        <a:ext uri="{FF2B5EF4-FFF2-40B4-BE49-F238E27FC236}">
                          <a16:creationId xmlns:a16="http://schemas.microsoft.com/office/drawing/2014/main" id="{AA0F905A-9A9C-A845-AFF8-0C5CDD89D3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351" name="Freeform 1350">
                        <a:extLst>
                          <a:ext uri="{FF2B5EF4-FFF2-40B4-BE49-F238E27FC236}">
                            <a16:creationId xmlns:a16="http://schemas.microsoft.com/office/drawing/2014/main" id="{69B2B4DC-F990-B648-BCE6-DC307F8F38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2" name="Freeform 1351">
                        <a:extLst>
                          <a:ext uri="{FF2B5EF4-FFF2-40B4-BE49-F238E27FC236}">
                            <a16:creationId xmlns:a16="http://schemas.microsoft.com/office/drawing/2014/main" id="{A4B1CA0D-1203-924C-9DBF-A63ACBBA6A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3" name="Freeform 1352">
                        <a:extLst>
                          <a:ext uri="{FF2B5EF4-FFF2-40B4-BE49-F238E27FC236}">
                            <a16:creationId xmlns:a16="http://schemas.microsoft.com/office/drawing/2014/main" id="{E531CB5A-3559-764C-A926-7D0863033F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4" name="Freeform 1353">
                        <a:extLst>
                          <a:ext uri="{FF2B5EF4-FFF2-40B4-BE49-F238E27FC236}">
                            <a16:creationId xmlns:a16="http://schemas.microsoft.com/office/drawing/2014/main" id="{9BB81E27-AC2D-EE40-8892-19C6849F5A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239" name="Group 1238">
                  <a:extLst>
                    <a:ext uri="{FF2B5EF4-FFF2-40B4-BE49-F238E27FC236}">
                      <a16:creationId xmlns:a16="http://schemas.microsoft.com/office/drawing/2014/main" id="{2429D55A-6FD0-C04C-85B8-A371D20C1D17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242" name="Group 506">
                    <a:extLst>
                      <a:ext uri="{FF2B5EF4-FFF2-40B4-BE49-F238E27FC236}">
                        <a16:creationId xmlns:a16="http://schemas.microsoft.com/office/drawing/2014/main" id="{6DBDFF6D-004B-BB45-9F93-B6FECD35B4F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296" name="Rectangle 1295">
                      <a:extLst>
                        <a:ext uri="{FF2B5EF4-FFF2-40B4-BE49-F238E27FC236}">
                          <a16:creationId xmlns:a16="http://schemas.microsoft.com/office/drawing/2014/main" id="{F8C9DE15-182F-464C-A3E4-5C2A2CA697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297" name="Straight Connector 1296">
                      <a:extLst>
                        <a:ext uri="{FF2B5EF4-FFF2-40B4-BE49-F238E27FC236}">
                          <a16:creationId xmlns:a16="http://schemas.microsoft.com/office/drawing/2014/main" id="{13B82BB2-91BB-494A-BBA1-B92C9F27039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98" name="Rectangle 1297">
                      <a:extLst>
                        <a:ext uri="{FF2B5EF4-FFF2-40B4-BE49-F238E27FC236}">
                          <a16:creationId xmlns:a16="http://schemas.microsoft.com/office/drawing/2014/main" id="{55AEDD79-1DE9-9648-97EC-259D614C4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299" name="Straight Connector 1298">
                      <a:extLst>
                        <a:ext uri="{FF2B5EF4-FFF2-40B4-BE49-F238E27FC236}">
                          <a16:creationId xmlns:a16="http://schemas.microsoft.com/office/drawing/2014/main" id="{978575E5-3A07-A946-9DE1-688738B010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00" name="Rectangle 1299">
                      <a:extLst>
                        <a:ext uri="{FF2B5EF4-FFF2-40B4-BE49-F238E27FC236}">
                          <a16:creationId xmlns:a16="http://schemas.microsoft.com/office/drawing/2014/main" id="{30E67D56-C9DE-F04D-AB62-540F3E3F3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301" name="Rectangle 1300">
                      <a:extLst>
                        <a:ext uri="{FF2B5EF4-FFF2-40B4-BE49-F238E27FC236}">
                          <a16:creationId xmlns:a16="http://schemas.microsoft.com/office/drawing/2014/main" id="{F5BAE41E-34D5-6949-AECC-FCF024D152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02" name="Straight Connector 1301">
                      <a:extLst>
                        <a:ext uri="{FF2B5EF4-FFF2-40B4-BE49-F238E27FC236}">
                          <a16:creationId xmlns:a16="http://schemas.microsoft.com/office/drawing/2014/main" id="{33E33A5E-2456-3240-9471-37E9193EC83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03" name="Group 544">
                      <a:extLst>
                        <a:ext uri="{FF2B5EF4-FFF2-40B4-BE49-F238E27FC236}">
                          <a16:creationId xmlns:a16="http://schemas.microsoft.com/office/drawing/2014/main" id="{BDEF1D20-C3BB-9B4F-805D-436923F60C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31" name="Straight Connector 1330">
                        <a:extLst>
                          <a:ext uri="{FF2B5EF4-FFF2-40B4-BE49-F238E27FC236}">
                            <a16:creationId xmlns:a16="http://schemas.microsoft.com/office/drawing/2014/main" id="{4210B897-774A-0443-959D-7303B896C2B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32" name="Straight Connector 1331">
                        <a:extLst>
                          <a:ext uri="{FF2B5EF4-FFF2-40B4-BE49-F238E27FC236}">
                            <a16:creationId xmlns:a16="http://schemas.microsoft.com/office/drawing/2014/main" id="{DF92F062-0A3C-AE42-B9CC-FB3D0430359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4" name="Group 547">
                      <a:extLst>
                        <a:ext uri="{FF2B5EF4-FFF2-40B4-BE49-F238E27FC236}">
                          <a16:creationId xmlns:a16="http://schemas.microsoft.com/office/drawing/2014/main" id="{1922AD2F-9191-6849-889E-7499FB5CB3A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9" name="Straight Connector 1328">
                        <a:extLst>
                          <a:ext uri="{FF2B5EF4-FFF2-40B4-BE49-F238E27FC236}">
                            <a16:creationId xmlns:a16="http://schemas.microsoft.com/office/drawing/2014/main" id="{7536B476-16A7-F945-A9DF-21F58638E8C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30" name="Straight Connector 1329">
                        <a:extLst>
                          <a:ext uri="{FF2B5EF4-FFF2-40B4-BE49-F238E27FC236}">
                            <a16:creationId xmlns:a16="http://schemas.microsoft.com/office/drawing/2014/main" id="{A8D4DC86-87C3-0D45-9067-F8AF68BD89A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5" name="Group 549">
                      <a:extLst>
                        <a:ext uri="{FF2B5EF4-FFF2-40B4-BE49-F238E27FC236}">
                          <a16:creationId xmlns:a16="http://schemas.microsoft.com/office/drawing/2014/main" id="{1E6E98C2-0709-4B47-84B5-AFB4EA8F0F7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7" name="Straight Connector 1326">
                        <a:extLst>
                          <a:ext uri="{FF2B5EF4-FFF2-40B4-BE49-F238E27FC236}">
                            <a16:creationId xmlns:a16="http://schemas.microsoft.com/office/drawing/2014/main" id="{FCAF6446-C101-284C-8D98-E42ACA55597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8" name="Straight Connector 1327">
                        <a:extLst>
                          <a:ext uri="{FF2B5EF4-FFF2-40B4-BE49-F238E27FC236}">
                            <a16:creationId xmlns:a16="http://schemas.microsoft.com/office/drawing/2014/main" id="{2CE084FD-0AFB-A147-BBCD-1147E5AF54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6" name="Group 550">
                      <a:extLst>
                        <a:ext uri="{FF2B5EF4-FFF2-40B4-BE49-F238E27FC236}">
                          <a16:creationId xmlns:a16="http://schemas.microsoft.com/office/drawing/2014/main" id="{69FE6B17-7487-434C-A9EA-795930DA854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5" name="Straight Connector 1324">
                        <a:extLst>
                          <a:ext uri="{FF2B5EF4-FFF2-40B4-BE49-F238E27FC236}">
                            <a16:creationId xmlns:a16="http://schemas.microsoft.com/office/drawing/2014/main" id="{991F001C-FFEE-8144-B637-A9EC562C41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6" name="Straight Connector 1325">
                        <a:extLst>
                          <a:ext uri="{FF2B5EF4-FFF2-40B4-BE49-F238E27FC236}">
                            <a16:creationId xmlns:a16="http://schemas.microsoft.com/office/drawing/2014/main" id="{99A13061-E0A5-1144-B89F-DCFDE16A3E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7" name="Group 551">
                      <a:extLst>
                        <a:ext uri="{FF2B5EF4-FFF2-40B4-BE49-F238E27FC236}">
                          <a16:creationId xmlns:a16="http://schemas.microsoft.com/office/drawing/2014/main" id="{E3D20981-052F-EB46-AF40-45CCEC0CE41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3" name="Straight Connector 1322">
                        <a:extLst>
                          <a:ext uri="{FF2B5EF4-FFF2-40B4-BE49-F238E27FC236}">
                            <a16:creationId xmlns:a16="http://schemas.microsoft.com/office/drawing/2014/main" id="{EB76AD90-5A72-EE45-8500-24ADDF41ED5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4" name="Straight Connector 1323">
                        <a:extLst>
                          <a:ext uri="{FF2B5EF4-FFF2-40B4-BE49-F238E27FC236}">
                            <a16:creationId xmlns:a16="http://schemas.microsoft.com/office/drawing/2014/main" id="{DE68780E-4569-504E-BC88-890752F330B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8" name="Group 552">
                      <a:extLst>
                        <a:ext uri="{FF2B5EF4-FFF2-40B4-BE49-F238E27FC236}">
                          <a16:creationId xmlns:a16="http://schemas.microsoft.com/office/drawing/2014/main" id="{8789E67D-EE97-1B4E-BEB8-129EA6632B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1" name="Straight Connector 1320">
                        <a:extLst>
                          <a:ext uri="{FF2B5EF4-FFF2-40B4-BE49-F238E27FC236}">
                            <a16:creationId xmlns:a16="http://schemas.microsoft.com/office/drawing/2014/main" id="{B9963AF0-E089-064C-A673-753F1BD56F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2" name="Straight Connector 1321">
                        <a:extLst>
                          <a:ext uri="{FF2B5EF4-FFF2-40B4-BE49-F238E27FC236}">
                            <a16:creationId xmlns:a16="http://schemas.microsoft.com/office/drawing/2014/main" id="{35C8121C-E988-3944-A112-5D211E55D3A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9" name="Group 555">
                      <a:extLst>
                        <a:ext uri="{FF2B5EF4-FFF2-40B4-BE49-F238E27FC236}">
                          <a16:creationId xmlns:a16="http://schemas.microsoft.com/office/drawing/2014/main" id="{436821A3-34CC-9E4C-A659-AA137253D0E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9" name="Straight Connector 1318">
                        <a:extLst>
                          <a:ext uri="{FF2B5EF4-FFF2-40B4-BE49-F238E27FC236}">
                            <a16:creationId xmlns:a16="http://schemas.microsoft.com/office/drawing/2014/main" id="{413996E4-0EB2-E240-BE38-360AF7CC77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0" name="Straight Connector 1319">
                        <a:extLst>
                          <a:ext uri="{FF2B5EF4-FFF2-40B4-BE49-F238E27FC236}">
                            <a16:creationId xmlns:a16="http://schemas.microsoft.com/office/drawing/2014/main" id="{D09A0AC4-2035-1544-A8EB-F35E1AD8FFE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0" name="Group 556">
                      <a:extLst>
                        <a:ext uri="{FF2B5EF4-FFF2-40B4-BE49-F238E27FC236}">
                          <a16:creationId xmlns:a16="http://schemas.microsoft.com/office/drawing/2014/main" id="{5426A8E3-00DD-0B46-83F9-F26B480E8B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7" name="Straight Connector 1316">
                        <a:extLst>
                          <a:ext uri="{FF2B5EF4-FFF2-40B4-BE49-F238E27FC236}">
                            <a16:creationId xmlns:a16="http://schemas.microsoft.com/office/drawing/2014/main" id="{EE4A7171-9467-9F4C-B2CF-52A12B4EE1A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8" name="Straight Connector 1317">
                        <a:extLst>
                          <a:ext uri="{FF2B5EF4-FFF2-40B4-BE49-F238E27FC236}">
                            <a16:creationId xmlns:a16="http://schemas.microsoft.com/office/drawing/2014/main" id="{C8A401E8-D8E9-4F47-BC7A-D8EEA018108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1" name="Group 557">
                      <a:extLst>
                        <a:ext uri="{FF2B5EF4-FFF2-40B4-BE49-F238E27FC236}">
                          <a16:creationId xmlns:a16="http://schemas.microsoft.com/office/drawing/2014/main" id="{7A857B3B-EC92-C847-A057-D9C6CC1257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5" name="Straight Connector 1314">
                        <a:extLst>
                          <a:ext uri="{FF2B5EF4-FFF2-40B4-BE49-F238E27FC236}">
                            <a16:creationId xmlns:a16="http://schemas.microsoft.com/office/drawing/2014/main" id="{CFC648DA-102B-AB4A-99AA-C64F039503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6" name="Straight Connector 1315">
                        <a:extLst>
                          <a:ext uri="{FF2B5EF4-FFF2-40B4-BE49-F238E27FC236}">
                            <a16:creationId xmlns:a16="http://schemas.microsoft.com/office/drawing/2014/main" id="{6E9349A8-E083-BD4C-9DFD-B7AF962E472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2" name="Group 558">
                      <a:extLst>
                        <a:ext uri="{FF2B5EF4-FFF2-40B4-BE49-F238E27FC236}">
                          <a16:creationId xmlns:a16="http://schemas.microsoft.com/office/drawing/2014/main" id="{AE283EBC-F33A-2544-A4A6-76070E20FE2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3" name="Straight Connector 1312">
                        <a:extLst>
                          <a:ext uri="{FF2B5EF4-FFF2-40B4-BE49-F238E27FC236}">
                            <a16:creationId xmlns:a16="http://schemas.microsoft.com/office/drawing/2014/main" id="{6632720B-23F1-8A4D-8215-95B6047814F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4" name="Straight Connector 1313">
                        <a:extLst>
                          <a:ext uri="{FF2B5EF4-FFF2-40B4-BE49-F238E27FC236}">
                            <a16:creationId xmlns:a16="http://schemas.microsoft.com/office/drawing/2014/main" id="{5DD5833A-5A39-B64A-BD11-44E3720385C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243" name="Straight Connector 1242">
                    <a:extLst>
                      <a:ext uri="{FF2B5EF4-FFF2-40B4-BE49-F238E27FC236}">
                        <a16:creationId xmlns:a16="http://schemas.microsoft.com/office/drawing/2014/main" id="{8253FA09-185D-4B41-B113-B4FF83E1210E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4" name="Straight Connector 1243">
                    <a:extLst>
                      <a:ext uri="{FF2B5EF4-FFF2-40B4-BE49-F238E27FC236}">
                        <a16:creationId xmlns:a16="http://schemas.microsoft.com/office/drawing/2014/main" id="{4AEB959E-481B-6C47-A057-00E64E05620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5" name="Straight Connector 1244">
                    <a:extLst>
                      <a:ext uri="{FF2B5EF4-FFF2-40B4-BE49-F238E27FC236}">
                        <a16:creationId xmlns:a16="http://schemas.microsoft.com/office/drawing/2014/main" id="{2348C587-50BD-C04C-A699-F354278D54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6" name="Straight Connector 1245">
                    <a:extLst>
                      <a:ext uri="{FF2B5EF4-FFF2-40B4-BE49-F238E27FC236}">
                        <a16:creationId xmlns:a16="http://schemas.microsoft.com/office/drawing/2014/main" id="{4D791BFC-FCE1-214A-86DC-1B2FCA20A49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7" name="Straight Connector 1246">
                    <a:extLst>
                      <a:ext uri="{FF2B5EF4-FFF2-40B4-BE49-F238E27FC236}">
                        <a16:creationId xmlns:a16="http://schemas.microsoft.com/office/drawing/2014/main" id="{31758149-CF7E-D047-8951-0D4C48EF6D0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8" name="Straight Connector 1247">
                    <a:extLst>
                      <a:ext uri="{FF2B5EF4-FFF2-40B4-BE49-F238E27FC236}">
                        <a16:creationId xmlns:a16="http://schemas.microsoft.com/office/drawing/2014/main" id="{54529BE2-5BFF-BF42-A878-E41E4199366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9" name="Straight Connector 1248">
                    <a:extLst>
                      <a:ext uri="{FF2B5EF4-FFF2-40B4-BE49-F238E27FC236}">
                        <a16:creationId xmlns:a16="http://schemas.microsoft.com/office/drawing/2014/main" id="{1A321B15-A6E6-3B49-82D9-15A3B6C0B51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0" name="Straight Connector 1249">
                    <a:extLst>
                      <a:ext uri="{FF2B5EF4-FFF2-40B4-BE49-F238E27FC236}">
                        <a16:creationId xmlns:a16="http://schemas.microsoft.com/office/drawing/2014/main" id="{8295F7E5-E995-2A42-9B56-636FC1391F9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Straight Connector 1274">
                    <a:extLst>
                      <a:ext uri="{FF2B5EF4-FFF2-40B4-BE49-F238E27FC236}">
                        <a16:creationId xmlns:a16="http://schemas.microsoft.com/office/drawing/2014/main" id="{FF1DA443-F98E-E748-9FB1-A9B251B80E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Straight Connector 1275">
                    <a:extLst>
                      <a:ext uri="{FF2B5EF4-FFF2-40B4-BE49-F238E27FC236}">
                        <a16:creationId xmlns:a16="http://schemas.microsoft.com/office/drawing/2014/main" id="{00D20AF2-5F20-9240-A2F9-C21A6C15D5E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Straight Connector 1276">
                    <a:extLst>
                      <a:ext uri="{FF2B5EF4-FFF2-40B4-BE49-F238E27FC236}">
                        <a16:creationId xmlns:a16="http://schemas.microsoft.com/office/drawing/2014/main" id="{138FAE5E-E3F1-CF4E-8BD9-44A61A87736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Straight Connector 1277">
                    <a:extLst>
                      <a:ext uri="{FF2B5EF4-FFF2-40B4-BE49-F238E27FC236}">
                        <a16:creationId xmlns:a16="http://schemas.microsoft.com/office/drawing/2014/main" id="{61ABEBB3-825C-7541-8F8D-1C0904F3767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Straight Connector 1278">
                    <a:extLst>
                      <a:ext uri="{FF2B5EF4-FFF2-40B4-BE49-F238E27FC236}">
                        <a16:creationId xmlns:a16="http://schemas.microsoft.com/office/drawing/2014/main" id="{EDF0CA50-F029-974E-92B5-2DE39C807ED6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0" name="Group 1279">
                    <a:extLst>
                      <a:ext uri="{FF2B5EF4-FFF2-40B4-BE49-F238E27FC236}">
                        <a16:creationId xmlns:a16="http://schemas.microsoft.com/office/drawing/2014/main" id="{F24F36B9-A94A-B540-B8BD-4AD2846B39A6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281" name="Rectangle 1280">
                      <a:extLst>
                        <a:ext uri="{FF2B5EF4-FFF2-40B4-BE49-F238E27FC236}">
                          <a16:creationId xmlns:a16="http://schemas.microsoft.com/office/drawing/2014/main" id="{1B823BBC-6E2D-A54E-B779-1BD2066C9D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2" name="Freeform 1281">
                      <a:extLst>
                        <a:ext uri="{FF2B5EF4-FFF2-40B4-BE49-F238E27FC236}">
                          <a16:creationId xmlns:a16="http://schemas.microsoft.com/office/drawing/2014/main" id="{3E621DF8-1114-4A47-8310-79C7115F87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283" name="Group 1282">
                      <a:extLst>
                        <a:ext uri="{FF2B5EF4-FFF2-40B4-BE49-F238E27FC236}">
                          <a16:creationId xmlns:a16="http://schemas.microsoft.com/office/drawing/2014/main" id="{6F494D5F-E4C7-3D4F-A192-3426B9E603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284" name="Freeform 1283">
                        <a:extLst>
                          <a:ext uri="{FF2B5EF4-FFF2-40B4-BE49-F238E27FC236}">
                            <a16:creationId xmlns:a16="http://schemas.microsoft.com/office/drawing/2014/main" id="{233069F5-E19A-7C43-9D03-EB8EE858D3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85" name="Freeform 1284">
                        <a:extLst>
                          <a:ext uri="{FF2B5EF4-FFF2-40B4-BE49-F238E27FC236}">
                            <a16:creationId xmlns:a16="http://schemas.microsoft.com/office/drawing/2014/main" id="{BCBB6F4D-6820-114B-BD34-60ECC8C7C1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86" name="Freeform 1285">
                        <a:extLst>
                          <a:ext uri="{FF2B5EF4-FFF2-40B4-BE49-F238E27FC236}">
                            <a16:creationId xmlns:a16="http://schemas.microsoft.com/office/drawing/2014/main" id="{028D4260-C0E7-224D-89B2-E4289B41D1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95" name="Freeform 1294">
                        <a:extLst>
                          <a:ext uri="{FF2B5EF4-FFF2-40B4-BE49-F238E27FC236}">
                            <a16:creationId xmlns:a16="http://schemas.microsoft.com/office/drawing/2014/main" id="{1A762F3C-840D-B948-BC22-13F0F53BB1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240" name="TextBox 1239">
                  <a:extLst>
                    <a:ext uri="{FF2B5EF4-FFF2-40B4-BE49-F238E27FC236}">
                      <a16:creationId xmlns:a16="http://schemas.microsoft.com/office/drawing/2014/main" id="{9A6E2C4B-A177-1544-84B3-579CF1560DD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/>
                    <a:t>…</a:t>
                  </a:r>
                </a:p>
              </p:txBody>
            </p:sp>
            <p:sp>
              <p:nvSpPr>
                <p:cNvPr id="1241" name="TextBox 1240">
                  <a:extLst>
                    <a:ext uri="{FF2B5EF4-FFF2-40B4-BE49-F238E27FC236}">
                      <a16:creationId xmlns:a16="http://schemas.microsoft.com/office/drawing/2014/main" id="{880D4FA9-4A7D-EE41-A7C6-5FF110CC8021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/>
                    <a:t>…</a:t>
                  </a:r>
                </a:p>
              </p:txBody>
            </p:sp>
          </p:grpSp>
          <p:grpSp>
            <p:nvGrpSpPr>
              <p:cNvPr id="1208" name="Group 1207">
                <a:extLst>
                  <a:ext uri="{FF2B5EF4-FFF2-40B4-BE49-F238E27FC236}">
                    <a16:creationId xmlns:a16="http://schemas.microsoft.com/office/drawing/2014/main" id="{C57C4D70-E23F-8542-B98C-933CE1FFF8B2}"/>
                  </a:ext>
                </a:extLst>
              </p:cNvPr>
              <p:cNvGrpSpPr/>
              <p:nvPr/>
            </p:nvGrpSpPr>
            <p:grpSpPr>
              <a:xfrm>
                <a:off x="977155" y="355050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25" name="Rectangle 1224">
                  <a:extLst>
                    <a:ext uri="{FF2B5EF4-FFF2-40B4-BE49-F238E27FC236}">
                      <a16:creationId xmlns:a16="http://schemas.microsoft.com/office/drawing/2014/main" id="{8818498E-5356-B247-BC2A-4E4B359684A3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26" name="Freeform 1225">
                  <a:extLst>
                    <a:ext uri="{FF2B5EF4-FFF2-40B4-BE49-F238E27FC236}">
                      <a16:creationId xmlns:a16="http://schemas.microsoft.com/office/drawing/2014/main" id="{FE3C1E84-DBE3-9F4A-ACED-D4F75E273B00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7" name="Group 1226">
                  <a:extLst>
                    <a:ext uri="{FF2B5EF4-FFF2-40B4-BE49-F238E27FC236}">
                      <a16:creationId xmlns:a16="http://schemas.microsoft.com/office/drawing/2014/main" id="{CDF5B1E0-2018-BE46-ABA5-E92D367DACAC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28" name="Freeform 1227">
                    <a:extLst>
                      <a:ext uri="{FF2B5EF4-FFF2-40B4-BE49-F238E27FC236}">
                        <a16:creationId xmlns:a16="http://schemas.microsoft.com/office/drawing/2014/main" id="{44857410-5C2F-4041-A42C-0F77365B0E0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Freeform 1228">
                    <a:extLst>
                      <a:ext uri="{FF2B5EF4-FFF2-40B4-BE49-F238E27FC236}">
                        <a16:creationId xmlns:a16="http://schemas.microsoft.com/office/drawing/2014/main" id="{BDC22CB0-C29B-624F-9D64-31284F9D6C01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0" name="Freeform 1229">
                    <a:extLst>
                      <a:ext uri="{FF2B5EF4-FFF2-40B4-BE49-F238E27FC236}">
                        <a16:creationId xmlns:a16="http://schemas.microsoft.com/office/drawing/2014/main" id="{1CD290E7-40B2-F540-8EE7-11BEFAA364C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1" name="Freeform 1230">
                    <a:extLst>
                      <a:ext uri="{FF2B5EF4-FFF2-40B4-BE49-F238E27FC236}">
                        <a16:creationId xmlns:a16="http://schemas.microsoft.com/office/drawing/2014/main" id="{86B9759D-B39B-9A43-927F-8CD5A21A3EB4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09" name="Group 1208">
                <a:extLst>
                  <a:ext uri="{FF2B5EF4-FFF2-40B4-BE49-F238E27FC236}">
                    <a16:creationId xmlns:a16="http://schemas.microsoft.com/office/drawing/2014/main" id="{C7C0393E-DE2E-1040-9ABC-6838261AFB15}"/>
                  </a:ext>
                </a:extLst>
              </p:cNvPr>
              <p:cNvGrpSpPr/>
              <p:nvPr/>
            </p:nvGrpSpPr>
            <p:grpSpPr>
              <a:xfrm>
                <a:off x="2554943" y="356495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18" name="Rectangle 1217">
                  <a:extLst>
                    <a:ext uri="{FF2B5EF4-FFF2-40B4-BE49-F238E27FC236}">
                      <a16:creationId xmlns:a16="http://schemas.microsoft.com/office/drawing/2014/main" id="{7B06460C-1830-4B46-B9F4-903E1776AD8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19" name="Freeform 1218">
                  <a:extLst>
                    <a:ext uri="{FF2B5EF4-FFF2-40B4-BE49-F238E27FC236}">
                      <a16:creationId xmlns:a16="http://schemas.microsoft.com/office/drawing/2014/main" id="{C4F4509C-2819-7C4A-BE5A-A9190B1F1CF3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0" name="Group 1219">
                  <a:extLst>
                    <a:ext uri="{FF2B5EF4-FFF2-40B4-BE49-F238E27FC236}">
                      <a16:creationId xmlns:a16="http://schemas.microsoft.com/office/drawing/2014/main" id="{A7DAC1B3-CB9A-C849-A5BC-D99011C947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21" name="Freeform 1220">
                    <a:extLst>
                      <a:ext uri="{FF2B5EF4-FFF2-40B4-BE49-F238E27FC236}">
                        <a16:creationId xmlns:a16="http://schemas.microsoft.com/office/drawing/2014/main" id="{77640E20-FA23-5F42-9437-638885226EE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2" name="Freeform 1221">
                    <a:extLst>
                      <a:ext uri="{FF2B5EF4-FFF2-40B4-BE49-F238E27FC236}">
                        <a16:creationId xmlns:a16="http://schemas.microsoft.com/office/drawing/2014/main" id="{EF608E09-705E-B44D-81CB-103E910D5AC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3" name="Freeform 1222">
                    <a:extLst>
                      <a:ext uri="{FF2B5EF4-FFF2-40B4-BE49-F238E27FC236}">
                        <a16:creationId xmlns:a16="http://schemas.microsoft.com/office/drawing/2014/main" id="{5B703520-E785-C54A-9E48-A8A1D82EC996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4" name="Freeform 1223">
                    <a:extLst>
                      <a:ext uri="{FF2B5EF4-FFF2-40B4-BE49-F238E27FC236}">
                        <a16:creationId xmlns:a16="http://schemas.microsoft.com/office/drawing/2014/main" id="{F681AC32-D4DB-F247-A116-420E7A61D466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10" name="Group 1209">
                <a:extLst>
                  <a:ext uri="{FF2B5EF4-FFF2-40B4-BE49-F238E27FC236}">
                    <a16:creationId xmlns:a16="http://schemas.microsoft.com/office/drawing/2014/main" id="{20778EE0-C665-3D4B-A0C5-9E3F208809A9}"/>
                  </a:ext>
                </a:extLst>
              </p:cNvPr>
              <p:cNvGrpSpPr/>
              <p:nvPr/>
            </p:nvGrpSpPr>
            <p:grpSpPr>
              <a:xfrm>
                <a:off x="4132731" y="357940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11" name="Rectangle 1210">
                  <a:extLst>
                    <a:ext uri="{FF2B5EF4-FFF2-40B4-BE49-F238E27FC236}">
                      <a16:creationId xmlns:a16="http://schemas.microsoft.com/office/drawing/2014/main" id="{3E942519-3949-F347-9B38-F994BFE048F9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Freeform 1211">
                  <a:extLst>
                    <a:ext uri="{FF2B5EF4-FFF2-40B4-BE49-F238E27FC236}">
                      <a16:creationId xmlns:a16="http://schemas.microsoft.com/office/drawing/2014/main" id="{C5E173B0-382C-3548-A13B-AC2918A348C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13" name="Group 1212">
                  <a:extLst>
                    <a:ext uri="{FF2B5EF4-FFF2-40B4-BE49-F238E27FC236}">
                      <a16:creationId xmlns:a16="http://schemas.microsoft.com/office/drawing/2014/main" id="{41FFFE4E-68F6-5347-9865-4F0B3289010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14" name="Freeform 1213">
                    <a:extLst>
                      <a:ext uri="{FF2B5EF4-FFF2-40B4-BE49-F238E27FC236}">
                        <a16:creationId xmlns:a16="http://schemas.microsoft.com/office/drawing/2014/main" id="{887C4536-49E3-264C-9186-CE836374E66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5" name="Freeform 1214">
                    <a:extLst>
                      <a:ext uri="{FF2B5EF4-FFF2-40B4-BE49-F238E27FC236}">
                        <a16:creationId xmlns:a16="http://schemas.microsoft.com/office/drawing/2014/main" id="{DB76728B-5230-4341-918E-3FEB603AA50C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6" name="Freeform 1215">
                    <a:extLst>
                      <a:ext uri="{FF2B5EF4-FFF2-40B4-BE49-F238E27FC236}">
                        <a16:creationId xmlns:a16="http://schemas.microsoft.com/office/drawing/2014/main" id="{05ECFAB1-1584-EE48-8B25-E2FB39FEFBF7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7" name="Freeform 1216">
                    <a:extLst>
                      <a:ext uri="{FF2B5EF4-FFF2-40B4-BE49-F238E27FC236}">
                        <a16:creationId xmlns:a16="http://schemas.microsoft.com/office/drawing/2014/main" id="{A5BDDD99-119A-4E4C-BBA1-951548351D8B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>
                <a:latin typeface="Calibri" panose="020F0502020204030204"/>
              </a:rPr>
              <a:t>Datacenter networks: application-layer routing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91</a:t>
            </a:fld>
            <a:endParaRPr lang="en-US"/>
          </a:p>
        </p:txBody>
      </p:sp>
      <p:grpSp>
        <p:nvGrpSpPr>
          <p:cNvPr id="1155" name="Group 1287">
            <a:extLst>
              <a:ext uri="{FF2B5EF4-FFF2-40B4-BE49-F238E27FC236}">
                <a16:creationId xmlns:a16="http://schemas.microsoft.com/office/drawing/2014/main" id="{D85C129B-5AFE-EC4F-9506-DCA86BC7F847}"/>
              </a:ext>
            </a:extLst>
          </p:cNvPr>
          <p:cNvGrpSpPr>
            <a:grpSpLocks/>
          </p:cNvGrpSpPr>
          <p:nvPr/>
        </p:nvGrpSpPr>
        <p:grpSpPr bwMode="auto">
          <a:xfrm>
            <a:off x="7891541" y="2857967"/>
            <a:ext cx="381000" cy="609600"/>
            <a:chOff x="4140" y="429"/>
            <a:chExt cx="1425" cy="2396"/>
          </a:xfrm>
        </p:grpSpPr>
        <p:sp>
          <p:nvSpPr>
            <p:cNvPr id="1156" name="Freeform 1288">
              <a:extLst>
                <a:ext uri="{FF2B5EF4-FFF2-40B4-BE49-F238E27FC236}">
                  <a16:creationId xmlns:a16="http://schemas.microsoft.com/office/drawing/2014/main" id="{DDE73CD1-DB9F-2F48-8504-EFACA38F4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5"/>
              <a:ext cx="285" cy="2284"/>
            </a:xfrm>
            <a:custGeom>
              <a:avLst/>
              <a:gdLst>
                <a:gd name="T0" fmla="*/ 40 w 354"/>
                <a:gd name="T1" fmla="*/ 0 h 2742"/>
                <a:gd name="T2" fmla="*/ 226 w 354"/>
                <a:gd name="T3" fmla="*/ 236 h 2742"/>
                <a:gd name="T4" fmla="*/ 221 w 354"/>
                <a:gd name="T5" fmla="*/ 1824 h 2742"/>
                <a:gd name="T6" fmla="*/ 0 w 354"/>
                <a:gd name="T7" fmla="*/ 1906 h 2742"/>
                <a:gd name="T8" fmla="*/ 4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7" name="Rectangle 1289">
              <a:extLst>
                <a:ext uri="{FF2B5EF4-FFF2-40B4-BE49-F238E27FC236}">
                  <a16:creationId xmlns:a16="http://schemas.microsoft.com/office/drawing/2014/main" id="{CC49BC6A-AEB0-F743-BA18-30FBAC597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5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8" name="Freeform 1290">
              <a:extLst>
                <a:ext uri="{FF2B5EF4-FFF2-40B4-BE49-F238E27FC236}">
                  <a16:creationId xmlns:a16="http://schemas.microsoft.com/office/drawing/2014/main" id="{B2292042-0822-054F-8888-5795C67B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573"/>
              <a:ext cx="166" cy="2115"/>
            </a:xfrm>
            <a:custGeom>
              <a:avLst/>
              <a:gdLst>
                <a:gd name="T0" fmla="*/ 5 w 211"/>
                <a:gd name="T1" fmla="*/ 0 h 2537"/>
                <a:gd name="T2" fmla="*/ 135 w 211"/>
                <a:gd name="T3" fmla="*/ 152 h 2537"/>
                <a:gd name="T4" fmla="*/ 5 w 211"/>
                <a:gd name="T5" fmla="*/ 1738 h 2537"/>
                <a:gd name="T6" fmla="*/ 5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9" name="Freeform 1291">
              <a:extLst>
                <a:ext uri="{FF2B5EF4-FFF2-40B4-BE49-F238E27FC236}">
                  <a16:creationId xmlns:a16="http://schemas.microsoft.com/office/drawing/2014/main" id="{44440E16-75FD-7749-B691-A4F33802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1639"/>
              <a:ext cx="261" cy="187"/>
            </a:xfrm>
            <a:custGeom>
              <a:avLst/>
              <a:gdLst>
                <a:gd name="T0" fmla="*/ 2 w 328"/>
                <a:gd name="T1" fmla="*/ 0 h 226"/>
                <a:gd name="T2" fmla="*/ 211 w 328"/>
                <a:gd name="T3" fmla="*/ 89 h 226"/>
                <a:gd name="T4" fmla="*/ 209 w 328"/>
                <a:gd name="T5" fmla="*/ 158 h 226"/>
                <a:gd name="T6" fmla="*/ 0 w 328"/>
                <a:gd name="T7" fmla="*/ 70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60" name="Rectangle 1292">
              <a:extLst>
                <a:ext uri="{FF2B5EF4-FFF2-40B4-BE49-F238E27FC236}">
                  <a16:creationId xmlns:a16="http://schemas.microsoft.com/office/drawing/2014/main" id="{1314447D-371F-284A-8C19-92736F757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1"/>
              <a:ext cx="600" cy="50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1" name="Group 1293">
              <a:extLst>
                <a:ext uri="{FF2B5EF4-FFF2-40B4-BE49-F238E27FC236}">
                  <a16:creationId xmlns:a16="http://schemas.microsoft.com/office/drawing/2014/main" id="{58529CF1-83EF-604E-92C0-3E6A35EC1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86" name="AutoShape 1294">
                <a:extLst>
                  <a:ext uri="{FF2B5EF4-FFF2-40B4-BE49-F238E27FC236}">
                    <a16:creationId xmlns:a16="http://schemas.microsoft.com/office/drawing/2014/main" id="{E118B75D-E84C-294F-90B4-8085A2C95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6"/>
                <a:ext cx="719" cy="15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7" name="AutoShape 1295">
                <a:extLst>
                  <a:ext uri="{FF2B5EF4-FFF2-40B4-BE49-F238E27FC236}">
                    <a16:creationId xmlns:a16="http://schemas.microsoft.com/office/drawing/2014/main" id="{716C71DA-0B15-4344-8C00-38A4C3DF1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9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2" name="Rectangle 1296">
              <a:extLst>
                <a:ext uri="{FF2B5EF4-FFF2-40B4-BE49-F238E27FC236}">
                  <a16:creationId xmlns:a16="http://schemas.microsoft.com/office/drawing/2014/main" id="{CC83BF78-64BE-C74E-B114-0A907C9BF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2"/>
              <a:ext cx="600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3" name="Group 1297">
              <a:extLst>
                <a:ext uri="{FF2B5EF4-FFF2-40B4-BE49-F238E27FC236}">
                  <a16:creationId xmlns:a16="http://schemas.microsoft.com/office/drawing/2014/main" id="{CD06046D-8542-6A44-9946-0E7AD528C9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84" name="AutoShape 1298">
                <a:extLst>
                  <a:ext uri="{FF2B5EF4-FFF2-40B4-BE49-F238E27FC236}">
                    <a16:creationId xmlns:a16="http://schemas.microsoft.com/office/drawing/2014/main" id="{FECEC411-E412-1846-BF20-DB194C68A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1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5" name="AutoShape 1299">
                <a:extLst>
                  <a:ext uri="{FF2B5EF4-FFF2-40B4-BE49-F238E27FC236}">
                    <a16:creationId xmlns:a16="http://schemas.microsoft.com/office/drawing/2014/main" id="{B89BFB33-21DC-8541-8CF2-65346EEDD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4" name="Rectangle 1300">
              <a:extLst>
                <a:ext uri="{FF2B5EF4-FFF2-40B4-BE49-F238E27FC236}">
                  <a16:creationId xmlns:a16="http://schemas.microsoft.com/office/drawing/2014/main" id="{AF164091-D0DB-0648-82DD-00D60C32E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9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65" name="Rectangle 1301">
              <a:extLst>
                <a:ext uri="{FF2B5EF4-FFF2-40B4-BE49-F238E27FC236}">
                  <a16:creationId xmlns:a16="http://schemas.microsoft.com/office/drawing/2014/main" id="{0E8C58BB-54C6-2A49-A607-E268F4050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2"/>
              <a:ext cx="594" cy="50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6" name="Group 1302">
              <a:extLst>
                <a:ext uri="{FF2B5EF4-FFF2-40B4-BE49-F238E27FC236}">
                  <a16:creationId xmlns:a16="http://schemas.microsoft.com/office/drawing/2014/main" id="{CFFED972-351B-AF40-A4CC-9767F6978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82" name="AutoShape 1303">
                <a:extLst>
                  <a:ext uri="{FF2B5EF4-FFF2-40B4-BE49-F238E27FC236}">
                    <a16:creationId xmlns:a16="http://schemas.microsoft.com/office/drawing/2014/main" id="{CD181ACB-2E04-0440-B6F1-49EE0CC8E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3" name="AutoShape 1304">
                <a:extLst>
                  <a:ext uri="{FF2B5EF4-FFF2-40B4-BE49-F238E27FC236}">
                    <a16:creationId xmlns:a16="http://schemas.microsoft.com/office/drawing/2014/main" id="{D64C500A-A4BD-8D4A-A9F1-0127DE3AD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7" name="Freeform 1305">
              <a:extLst>
                <a:ext uri="{FF2B5EF4-FFF2-40B4-BE49-F238E27FC236}">
                  <a16:creationId xmlns:a16="http://schemas.microsoft.com/office/drawing/2014/main" id="{9F52D877-32B9-1846-BFC7-4F56323D0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1352"/>
              <a:ext cx="267" cy="187"/>
            </a:xfrm>
            <a:custGeom>
              <a:avLst/>
              <a:gdLst>
                <a:gd name="T0" fmla="*/ 2 w 328"/>
                <a:gd name="T1" fmla="*/ 0 h 226"/>
                <a:gd name="T2" fmla="*/ 211 w 328"/>
                <a:gd name="T3" fmla="*/ 88 h 226"/>
                <a:gd name="T4" fmla="*/ 209 w 328"/>
                <a:gd name="T5" fmla="*/ 156 h 226"/>
                <a:gd name="T6" fmla="*/ 0 w 328"/>
                <a:gd name="T7" fmla="*/ 6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8" name="Group 1306">
              <a:extLst>
                <a:ext uri="{FF2B5EF4-FFF2-40B4-BE49-F238E27FC236}">
                  <a16:creationId xmlns:a16="http://schemas.microsoft.com/office/drawing/2014/main" id="{87F27005-5CA3-2643-B292-9D36AB17E0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80" name="AutoShape 1307">
                <a:extLst>
                  <a:ext uri="{FF2B5EF4-FFF2-40B4-BE49-F238E27FC236}">
                    <a16:creationId xmlns:a16="http://schemas.microsoft.com/office/drawing/2014/main" id="{DC9A7430-A77E-CA43-95C3-3E5862790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1" name="AutoShape 1308">
                <a:extLst>
                  <a:ext uri="{FF2B5EF4-FFF2-40B4-BE49-F238E27FC236}">
                    <a16:creationId xmlns:a16="http://schemas.microsoft.com/office/drawing/2014/main" id="{2FFC1571-65C0-CA41-B148-9FE3F7B86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5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9" name="Rectangle 1309">
              <a:extLst>
                <a:ext uri="{FF2B5EF4-FFF2-40B4-BE49-F238E27FC236}">
                  <a16:creationId xmlns:a16="http://schemas.microsoft.com/office/drawing/2014/main" id="{15F1D60C-60D5-2047-9A04-FF7D40D52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5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0" name="Freeform 1310">
              <a:extLst>
                <a:ext uri="{FF2B5EF4-FFF2-40B4-BE49-F238E27FC236}">
                  <a16:creationId xmlns:a16="http://schemas.microsoft.com/office/drawing/2014/main" id="{64E03404-6BFB-C84E-A4BB-D012105A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009"/>
              <a:ext cx="238" cy="212"/>
            </a:xfrm>
            <a:custGeom>
              <a:avLst/>
              <a:gdLst>
                <a:gd name="T0" fmla="*/ 2 w 296"/>
                <a:gd name="T1" fmla="*/ 0 h 256"/>
                <a:gd name="T2" fmla="*/ 187 w 296"/>
                <a:gd name="T3" fmla="*/ 100 h 256"/>
                <a:gd name="T4" fmla="*/ 190 w 296"/>
                <a:gd name="T5" fmla="*/ 177 h 256"/>
                <a:gd name="T6" fmla="*/ 0 w 296"/>
                <a:gd name="T7" fmla="*/ 6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1" name="Freeform 1311">
              <a:extLst>
                <a:ext uri="{FF2B5EF4-FFF2-40B4-BE49-F238E27FC236}">
                  <a16:creationId xmlns:a16="http://schemas.microsoft.com/office/drawing/2014/main" id="{920834D8-D45C-7443-B315-452245D90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679"/>
              <a:ext cx="243" cy="243"/>
            </a:xfrm>
            <a:custGeom>
              <a:avLst/>
              <a:gdLst>
                <a:gd name="T0" fmla="*/ 0 w 304"/>
                <a:gd name="T1" fmla="*/ 0 h 288"/>
                <a:gd name="T2" fmla="*/ 196 w 304"/>
                <a:gd name="T3" fmla="*/ 114 h 288"/>
                <a:gd name="T4" fmla="*/ 183 w 304"/>
                <a:gd name="T5" fmla="*/ 200 h 288"/>
                <a:gd name="T6" fmla="*/ 5 w 304"/>
                <a:gd name="T7" fmla="*/ 86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2" name="Oval 1312">
              <a:extLst>
                <a:ext uri="{FF2B5EF4-FFF2-40B4-BE49-F238E27FC236}">
                  <a16:creationId xmlns:a16="http://schemas.microsoft.com/office/drawing/2014/main" id="{1D4CF29D-B7E5-7D44-ADBE-4A7FC82C2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3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3" name="Freeform 1313">
              <a:extLst>
                <a:ext uri="{FF2B5EF4-FFF2-40B4-BE49-F238E27FC236}">
                  <a16:creationId xmlns:a16="http://schemas.microsoft.com/office/drawing/2014/main" id="{925AB40F-4196-364A-8388-2291D619A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" y="2613"/>
              <a:ext cx="243" cy="200"/>
            </a:xfrm>
            <a:custGeom>
              <a:avLst/>
              <a:gdLst>
                <a:gd name="T0" fmla="*/ 0 w 306"/>
                <a:gd name="T1" fmla="*/ 73 h 240"/>
                <a:gd name="T2" fmla="*/ 2 w 306"/>
                <a:gd name="T3" fmla="*/ 167 h 240"/>
                <a:gd name="T4" fmla="*/ 196 w 306"/>
                <a:gd name="T5" fmla="*/ 77 h 240"/>
                <a:gd name="T6" fmla="*/ 192 w 306"/>
                <a:gd name="T7" fmla="*/ 0 h 240"/>
                <a:gd name="T8" fmla="*/ 0 w 306"/>
                <a:gd name="T9" fmla="*/ 7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4" name="AutoShape 1314">
              <a:extLst>
                <a:ext uri="{FF2B5EF4-FFF2-40B4-BE49-F238E27FC236}">
                  <a16:creationId xmlns:a16="http://schemas.microsoft.com/office/drawing/2014/main" id="{6BE6550D-3096-EF4E-B7FE-F92C5866F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9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5" name="AutoShape 1315">
              <a:extLst>
                <a:ext uri="{FF2B5EF4-FFF2-40B4-BE49-F238E27FC236}">
                  <a16:creationId xmlns:a16="http://schemas.microsoft.com/office/drawing/2014/main" id="{DA9A3405-09E1-0D44-B85B-4447BF17E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3"/>
              <a:ext cx="1069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6" name="Oval 1316">
              <a:extLst>
                <a:ext uri="{FF2B5EF4-FFF2-40B4-BE49-F238E27FC236}">
                  <a16:creationId xmlns:a16="http://schemas.microsoft.com/office/drawing/2014/main" id="{F95A8459-C20D-254C-BBEA-BC3AD6319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7" name="Oval 1317">
              <a:extLst>
                <a:ext uri="{FF2B5EF4-FFF2-40B4-BE49-F238E27FC236}">
                  <a16:creationId xmlns:a16="http://schemas.microsoft.com/office/drawing/2014/main" id="{49DE9F6A-08C0-4C47-BB3F-A5E86A7A2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1178" name="Oval 1318">
              <a:extLst>
                <a:ext uri="{FF2B5EF4-FFF2-40B4-BE49-F238E27FC236}">
                  <a16:creationId xmlns:a16="http://schemas.microsoft.com/office/drawing/2014/main" id="{349FF15B-536E-0A46-B147-FD806AF7F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60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9" name="Rectangle 1319">
              <a:extLst>
                <a:ext uri="{FF2B5EF4-FFF2-40B4-BE49-F238E27FC236}">
                  <a16:creationId xmlns:a16="http://schemas.microsoft.com/office/drawing/2014/main" id="{32E247F3-ED81-7644-8FF3-F1E8E358D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1188" name="TextBox 1187">
            <a:extLst>
              <a:ext uri="{FF2B5EF4-FFF2-40B4-BE49-F238E27FC236}">
                <a16:creationId xmlns:a16="http://schemas.microsoft.com/office/drawing/2014/main" id="{22878285-72B6-AF4D-B008-8470F76387A0}"/>
              </a:ext>
            </a:extLst>
          </p:cNvPr>
          <p:cNvSpPr txBox="1"/>
          <p:nvPr/>
        </p:nvSpPr>
        <p:spPr>
          <a:xfrm>
            <a:off x="7774253" y="3492967"/>
            <a:ext cx="1592263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1400">
                <a:solidFill>
                  <a:prstClr val="black"/>
                </a:solidFill>
                <a:ea typeface="ＭＳ Ｐゴシック" charset="0"/>
              </a:rPr>
              <a:t>Load </a:t>
            </a:r>
          </a:p>
          <a:p>
            <a:pPr>
              <a:defRPr/>
            </a:pPr>
            <a:r>
              <a:rPr lang="en-US" sz="1400">
                <a:solidFill>
                  <a:prstClr val="black"/>
                </a:solidFill>
                <a:ea typeface="ＭＳ Ｐゴシック" charset="0"/>
              </a:rPr>
              <a:t>balancer</a:t>
            </a:r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8BAF28CB-F25C-534A-8D9F-8F217F66ECBC}"/>
              </a:ext>
            </a:extLst>
          </p:cNvPr>
          <p:cNvSpPr/>
          <p:nvPr/>
        </p:nvSpPr>
        <p:spPr>
          <a:xfrm>
            <a:off x="6407215" y="3615204"/>
            <a:ext cx="1154125" cy="1366816"/>
          </a:xfrm>
          <a:custGeom>
            <a:avLst/>
            <a:gdLst>
              <a:gd name="connsiteX0" fmla="*/ 1372723 w 1372723"/>
              <a:gd name="connsiteY0" fmla="*/ 1359734 h 1372562"/>
              <a:gd name="connsiteX1" fmla="*/ 1372723 w 1372723"/>
              <a:gd name="connsiteY1" fmla="*/ 564418 h 1372562"/>
              <a:gd name="connsiteX2" fmla="*/ 936531 w 1372723"/>
              <a:gd name="connsiteY2" fmla="*/ 25655 h 1372562"/>
              <a:gd name="connsiteX3" fmla="*/ 538826 w 1372723"/>
              <a:gd name="connsiteY3" fmla="*/ 0 h 1372562"/>
              <a:gd name="connsiteX4" fmla="*/ 38488 w 1372723"/>
              <a:gd name="connsiteY4" fmla="*/ 615729 h 1372562"/>
              <a:gd name="connsiteX5" fmla="*/ 0 w 1372723"/>
              <a:gd name="connsiteY5" fmla="*/ 1372562 h 1372562"/>
              <a:gd name="connsiteX0" fmla="*/ 1337341 w 1337341"/>
              <a:gd name="connsiteY0" fmla="*/ 1359734 h 1369377"/>
              <a:gd name="connsiteX1" fmla="*/ 1337341 w 1337341"/>
              <a:gd name="connsiteY1" fmla="*/ 564418 h 1369377"/>
              <a:gd name="connsiteX2" fmla="*/ 901149 w 1337341"/>
              <a:gd name="connsiteY2" fmla="*/ 25655 h 1369377"/>
              <a:gd name="connsiteX3" fmla="*/ 503444 w 1337341"/>
              <a:gd name="connsiteY3" fmla="*/ 0 h 1369377"/>
              <a:gd name="connsiteX4" fmla="*/ 3106 w 1337341"/>
              <a:gd name="connsiteY4" fmla="*/ 615729 h 1369377"/>
              <a:gd name="connsiteX5" fmla="*/ 9352 w 1337341"/>
              <a:gd name="connsiteY5" fmla="*/ 1369377 h 1369377"/>
              <a:gd name="connsiteX0" fmla="*/ 1339173 w 1339173"/>
              <a:gd name="connsiteY0" fmla="*/ 1359734 h 1366192"/>
              <a:gd name="connsiteX1" fmla="*/ 1339173 w 1339173"/>
              <a:gd name="connsiteY1" fmla="*/ 564418 h 1366192"/>
              <a:gd name="connsiteX2" fmla="*/ 902981 w 1339173"/>
              <a:gd name="connsiteY2" fmla="*/ 25655 h 1366192"/>
              <a:gd name="connsiteX3" fmla="*/ 505276 w 1339173"/>
              <a:gd name="connsiteY3" fmla="*/ 0 h 1366192"/>
              <a:gd name="connsiteX4" fmla="*/ 4938 w 1339173"/>
              <a:gd name="connsiteY4" fmla="*/ 615729 h 1366192"/>
              <a:gd name="connsiteX5" fmla="*/ 0 w 1339173"/>
              <a:gd name="connsiteY5" fmla="*/ 1366192 h 1366192"/>
              <a:gd name="connsiteX0" fmla="*/ 1350356 w 1350356"/>
              <a:gd name="connsiteY0" fmla="*/ 1359734 h 1366192"/>
              <a:gd name="connsiteX1" fmla="*/ 1350356 w 1350356"/>
              <a:gd name="connsiteY1" fmla="*/ 564418 h 1366192"/>
              <a:gd name="connsiteX2" fmla="*/ 914164 w 1350356"/>
              <a:gd name="connsiteY2" fmla="*/ 25655 h 1366192"/>
              <a:gd name="connsiteX3" fmla="*/ 516459 w 1350356"/>
              <a:gd name="connsiteY3" fmla="*/ 0 h 1366192"/>
              <a:gd name="connsiteX4" fmla="*/ 16121 w 1350356"/>
              <a:gd name="connsiteY4" fmla="*/ 615729 h 1366192"/>
              <a:gd name="connsiteX5" fmla="*/ 0 w 1350356"/>
              <a:gd name="connsiteY5" fmla="*/ 1366192 h 1366192"/>
              <a:gd name="connsiteX0" fmla="*/ 1350356 w 1350356"/>
              <a:gd name="connsiteY0" fmla="*/ 1359734 h 1366192"/>
              <a:gd name="connsiteX1" fmla="*/ 1350356 w 1350356"/>
              <a:gd name="connsiteY1" fmla="*/ 564418 h 1366192"/>
              <a:gd name="connsiteX2" fmla="*/ 895526 w 1350356"/>
              <a:gd name="connsiteY2" fmla="*/ 178 h 1366192"/>
              <a:gd name="connsiteX3" fmla="*/ 516459 w 1350356"/>
              <a:gd name="connsiteY3" fmla="*/ 0 h 1366192"/>
              <a:gd name="connsiteX4" fmla="*/ 16121 w 1350356"/>
              <a:gd name="connsiteY4" fmla="*/ 615729 h 1366192"/>
              <a:gd name="connsiteX5" fmla="*/ 0 w 1350356"/>
              <a:gd name="connsiteY5" fmla="*/ 1366192 h 1366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0356" h="1366192">
                <a:moveTo>
                  <a:pt x="1350356" y="1359734"/>
                </a:moveTo>
                <a:lnTo>
                  <a:pt x="1350356" y="564418"/>
                </a:lnTo>
                <a:lnTo>
                  <a:pt x="895526" y="178"/>
                </a:lnTo>
                <a:lnTo>
                  <a:pt x="516459" y="0"/>
                </a:lnTo>
                <a:lnTo>
                  <a:pt x="16121" y="615729"/>
                </a:lnTo>
                <a:cubicBezTo>
                  <a:pt x="3292" y="868007"/>
                  <a:pt x="12829" y="1113914"/>
                  <a:pt x="0" y="1366192"/>
                </a:cubicBezTo>
              </a:path>
            </a:pathLst>
          </a:custGeom>
          <a:noFill/>
          <a:ln w="63500" cap="flat" cmpd="sng" algn="ctr">
            <a:solidFill>
              <a:srgbClr val="33CC33"/>
            </a:solidFill>
            <a:prstDash val="solid"/>
            <a:headEnd type="triangle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190" name="Freeform 159">
            <a:extLst>
              <a:ext uri="{FF2B5EF4-FFF2-40B4-BE49-F238E27FC236}">
                <a16:creationId xmlns:a16="http://schemas.microsoft.com/office/drawing/2014/main" id="{D33D84B2-933D-144A-8242-D16D88230B6E}"/>
              </a:ext>
            </a:extLst>
          </p:cNvPr>
          <p:cNvSpPr>
            <a:spLocks/>
          </p:cNvSpPr>
          <p:nvPr/>
        </p:nvSpPr>
        <p:spPr bwMode="auto">
          <a:xfrm>
            <a:off x="1519518" y="1397561"/>
            <a:ext cx="3321423" cy="603250"/>
          </a:xfrm>
          <a:custGeom>
            <a:avLst/>
            <a:gdLst>
              <a:gd name="T0" fmla="*/ 239 w 1292"/>
              <a:gd name="T1" fmla="*/ 7 h 1255"/>
              <a:gd name="T2" fmla="*/ 35 w 1292"/>
              <a:gd name="T3" fmla="*/ 157 h 1255"/>
              <a:gd name="T4" fmla="*/ 29 w 1292"/>
              <a:gd name="T5" fmla="*/ 523 h 1255"/>
              <a:gd name="T6" fmla="*/ 53 w 1292"/>
              <a:gd name="T7" fmla="*/ 829 h 1255"/>
              <a:gd name="T8" fmla="*/ 245 w 1292"/>
              <a:gd name="T9" fmla="*/ 871 h 1255"/>
              <a:gd name="T10" fmla="*/ 647 w 1292"/>
              <a:gd name="T11" fmla="*/ 1129 h 1255"/>
              <a:gd name="T12" fmla="*/ 995 w 1292"/>
              <a:gd name="T13" fmla="*/ 1237 h 1255"/>
              <a:gd name="T14" fmla="*/ 1199 w 1292"/>
              <a:gd name="T15" fmla="*/ 1021 h 1255"/>
              <a:gd name="T16" fmla="*/ 1271 w 1292"/>
              <a:gd name="T17" fmla="*/ 445 h 1255"/>
              <a:gd name="T18" fmla="*/ 1205 w 1292"/>
              <a:gd name="T19" fmla="*/ 211 h 1255"/>
              <a:gd name="T20" fmla="*/ 749 w 1292"/>
              <a:gd name="T21" fmla="*/ 115 h 1255"/>
              <a:gd name="T22" fmla="*/ 239 w 1292"/>
              <a:gd name="T23" fmla="*/ 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r>
              <a:rPr lang="en-US">
                <a:solidFill>
                  <a:prstClr val="black"/>
                </a:solidFill>
                <a:ea typeface="ＭＳ Ｐゴシック" charset="0"/>
              </a:rPr>
              <a:t>Internet</a:t>
            </a:r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4A726F65-4BF5-3942-B505-6C67FE2C2852}"/>
              </a:ext>
            </a:extLst>
          </p:cNvPr>
          <p:cNvSpPr/>
          <p:nvPr/>
        </p:nvSpPr>
        <p:spPr>
          <a:xfrm>
            <a:off x="4084716" y="1597492"/>
            <a:ext cx="3976688" cy="3333750"/>
          </a:xfrm>
          <a:custGeom>
            <a:avLst/>
            <a:gdLst>
              <a:gd name="connsiteX0" fmla="*/ 3691005 w 3975437"/>
              <a:gd name="connsiteY0" fmla="*/ 3333910 h 3333910"/>
              <a:gd name="connsiteX1" fmla="*/ 3704234 w 3975437"/>
              <a:gd name="connsiteY1" fmla="*/ 2533507 h 3333910"/>
              <a:gd name="connsiteX2" fmla="*/ 3261049 w 3975437"/>
              <a:gd name="connsiteY2" fmla="*/ 1997700 h 3333910"/>
              <a:gd name="connsiteX3" fmla="*/ 3975437 w 3975437"/>
              <a:gd name="connsiteY3" fmla="*/ 1653725 h 3333910"/>
              <a:gd name="connsiteX4" fmla="*/ 3955593 w 3975437"/>
              <a:gd name="connsiteY4" fmla="*/ 1316365 h 3333910"/>
              <a:gd name="connsiteX5" fmla="*/ 3069223 w 3975437"/>
              <a:gd name="connsiteY5" fmla="*/ 1733104 h 3333910"/>
              <a:gd name="connsiteX6" fmla="*/ 3049378 w 3975437"/>
              <a:gd name="connsiteY6" fmla="*/ 1303135 h 3333910"/>
              <a:gd name="connsiteX7" fmla="*/ 0 w 3975437"/>
              <a:gd name="connsiteY7" fmla="*/ 0 h 3333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75437" h="3333910">
                <a:moveTo>
                  <a:pt x="3691005" y="3333910"/>
                </a:moveTo>
                <a:lnTo>
                  <a:pt x="3704234" y="2533507"/>
                </a:lnTo>
                <a:lnTo>
                  <a:pt x="3261049" y="1997700"/>
                </a:lnTo>
                <a:lnTo>
                  <a:pt x="3975437" y="1653725"/>
                </a:lnTo>
                <a:lnTo>
                  <a:pt x="3955593" y="1316365"/>
                </a:lnTo>
                <a:lnTo>
                  <a:pt x="3069223" y="1733104"/>
                </a:lnTo>
                <a:lnTo>
                  <a:pt x="3049378" y="1303135"/>
                </a:lnTo>
                <a:lnTo>
                  <a:pt x="0" y="0"/>
                </a:lnTo>
              </a:path>
            </a:pathLst>
          </a:custGeom>
          <a:noFill/>
          <a:ln w="57150" cap="flat" cmpd="sng" algn="ctr">
            <a:solidFill>
              <a:srgbClr val="0000FF"/>
            </a:solidFill>
            <a:prstDash val="solid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F01232BE-A464-5C4E-8C53-5A9F8511F1D2}"/>
              </a:ext>
            </a:extLst>
          </p:cNvPr>
          <p:cNvSpPr/>
          <p:nvPr/>
        </p:nvSpPr>
        <p:spPr>
          <a:xfrm>
            <a:off x="3637041" y="1570504"/>
            <a:ext cx="4329113" cy="3430588"/>
          </a:xfrm>
          <a:custGeom>
            <a:avLst/>
            <a:gdLst>
              <a:gd name="connsiteX0" fmla="*/ 0 w 4054022"/>
              <a:gd name="connsiteY0" fmla="*/ 0 h 3681545"/>
              <a:gd name="connsiteX1" fmla="*/ 3284271 w 4054022"/>
              <a:gd name="connsiteY1" fmla="*/ 1436700 h 3681545"/>
              <a:gd name="connsiteX2" fmla="*/ 3309929 w 4054022"/>
              <a:gd name="connsiteY2" fmla="*/ 1936980 h 3681545"/>
              <a:gd name="connsiteX3" fmla="*/ 4054022 w 4054022"/>
              <a:gd name="connsiteY3" fmla="*/ 1552149 h 3681545"/>
              <a:gd name="connsiteX4" fmla="*/ 4054022 w 4054022"/>
              <a:gd name="connsiteY4" fmla="*/ 1731737 h 3681545"/>
              <a:gd name="connsiteX5" fmla="*/ 3245783 w 4054022"/>
              <a:gd name="connsiteY5" fmla="*/ 2116567 h 3681545"/>
              <a:gd name="connsiteX6" fmla="*/ 3784609 w 4054022"/>
              <a:gd name="connsiteY6" fmla="*/ 2924711 h 3681545"/>
              <a:gd name="connsiteX7" fmla="*/ 3784609 w 4054022"/>
              <a:gd name="connsiteY7" fmla="*/ 3681545 h 3681545"/>
              <a:gd name="connsiteX0" fmla="*/ 0 w 4169484"/>
              <a:gd name="connsiteY0" fmla="*/ 0 h 3694373"/>
              <a:gd name="connsiteX1" fmla="*/ 3399733 w 4169484"/>
              <a:gd name="connsiteY1" fmla="*/ 1449528 h 3694373"/>
              <a:gd name="connsiteX2" fmla="*/ 3425391 w 4169484"/>
              <a:gd name="connsiteY2" fmla="*/ 1949808 h 3694373"/>
              <a:gd name="connsiteX3" fmla="*/ 4169484 w 4169484"/>
              <a:gd name="connsiteY3" fmla="*/ 1564977 h 3694373"/>
              <a:gd name="connsiteX4" fmla="*/ 4169484 w 4169484"/>
              <a:gd name="connsiteY4" fmla="*/ 1744565 h 3694373"/>
              <a:gd name="connsiteX5" fmla="*/ 3361245 w 4169484"/>
              <a:gd name="connsiteY5" fmla="*/ 2129395 h 3694373"/>
              <a:gd name="connsiteX6" fmla="*/ 3900071 w 4169484"/>
              <a:gd name="connsiteY6" fmla="*/ 2937539 h 3694373"/>
              <a:gd name="connsiteX7" fmla="*/ 3900071 w 4169484"/>
              <a:gd name="connsiteY7" fmla="*/ 3694373 h 3694373"/>
              <a:gd name="connsiteX0" fmla="*/ 0 w 4169484"/>
              <a:gd name="connsiteY0" fmla="*/ 0 h 3694373"/>
              <a:gd name="connsiteX1" fmla="*/ 3399733 w 4169484"/>
              <a:gd name="connsiteY1" fmla="*/ 1449528 h 3694373"/>
              <a:gd name="connsiteX2" fmla="*/ 3425391 w 4169484"/>
              <a:gd name="connsiteY2" fmla="*/ 1949808 h 3694373"/>
              <a:gd name="connsiteX3" fmla="*/ 4169484 w 4169484"/>
              <a:gd name="connsiteY3" fmla="*/ 1564977 h 3694373"/>
              <a:gd name="connsiteX4" fmla="*/ 4169484 w 4169484"/>
              <a:gd name="connsiteY4" fmla="*/ 1744565 h 3694373"/>
              <a:gd name="connsiteX5" fmla="*/ 3361245 w 4169484"/>
              <a:gd name="connsiteY5" fmla="*/ 2129395 h 3694373"/>
              <a:gd name="connsiteX6" fmla="*/ 3797438 w 4169484"/>
              <a:gd name="connsiteY6" fmla="*/ 2886229 h 3694373"/>
              <a:gd name="connsiteX7" fmla="*/ 3900071 w 4169484"/>
              <a:gd name="connsiteY7" fmla="*/ 3694373 h 3694373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744565 h 3668718"/>
              <a:gd name="connsiteX5" fmla="*/ 3361245 w 4169484"/>
              <a:gd name="connsiteY5" fmla="*/ 212939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61245 w 4169484"/>
              <a:gd name="connsiteY5" fmla="*/ 212939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99733 w 4169484"/>
              <a:gd name="connsiteY5" fmla="*/ 2142223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86904 w 4169484"/>
              <a:gd name="connsiteY5" fmla="*/ 207808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86904 w 4169484"/>
              <a:gd name="connsiteY5" fmla="*/ 2078085 h 3668718"/>
              <a:gd name="connsiteX6" fmla="*/ 3848754 w 4169484"/>
              <a:gd name="connsiteY6" fmla="*/ 2873401 h 3668718"/>
              <a:gd name="connsiteX7" fmla="*/ 3835926 w 4169484"/>
              <a:gd name="connsiteY7" fmla="*/ 3668718 h 3668718"/>
              <a:gd name="connsiteX0" fmla="*/ 0 w 4169484"/>
              <a:gd name="connsiteY0" fmla="*/ 0 h 3643063"/>
              <a:gd name="connsiteX1" fmla="*/ 3399733 w 4169484"/>
              <a:gd name="connsiteY1" fmla="*/ 1449528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48754 w 4169484"/>
              <a:gd name="connsiteY6" fmla="*/ 2873401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399733 w 4169484"/>
              <a:gd name="connsiteY1" fmla="*/ 1449528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79003 w 4169484"/>
              <a:gd name="connsiteY1" fmla="*/ 1398217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79003 w 4169484"/>
              <a:gd name="connsiteY1" fmla="*/ 1398217 h 3643063"/>
              <a:gd name="connsiteX2" fmla="*/ 3207294 w 4169484"/>
              <a:gd name="connsiteY2" fmla="*/ 2013946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66174 w 4169484"/>
              <a:gd name="connsiteY1" fmla="*/ 1488011 h 3643063"/>
              <a:gd name="connsiteX2" fmla="*/ 3207294 w 4169484"/>
              <a:gd name="connsiteY2" fmla="*/ 2013946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336264"/>
              <a:gd name="connsiteY0" fmla="*/ 0 h 3450648"/>
              <a:gd name="connsiteX1" fmla="*/ 3232954 w 4336264"/>
              <a:gd name="connsiteY1" fmla="*/ 1295596 h 3450648"/>
              <a:gd name="connsiteX2" fmla="*/ 3374074 w 4336264"/>
              <a:gd name="connsiteY2" fmla="*/ 1821531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374074 w 4336264"/>
              <a:gd name="connsiteY2" fmla="*/ 1821531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40855 w 4336264"/>
              <a:gd name="connsiteY5" fmla="*/ 1962636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40855 w 4336264"/>
              <a:gd name="connsiteY5" fmla="*/ 2008941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09805 w 4336264"/>
              <a:gd name="connsiteY4" fmla="*/ 1646769 h 3450648"/>
              <a:gd name="connsiteX5" fmla="*/ 3540855 w 4336264"/>
              <a:gd name="connsiteY5" fmla="*/ 2008941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284270 w 4316420"/>
              <a:gd name="connsiteY2" fmla="*/ 1834359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350417 w 4316420"/>
              <a:gd name="connsiteY2" fmla="*/ 194019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357031 w 4316420"/>
              <a:gd name="connsiteY2" fmla="*/ 195342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337988 w 4316420"/>
              <a:gd name="connsiteY1" fmla="*/ 1432901 h 3450648"/>
              <a:gd name="connsiteX2" fmla="*/ 3357031 w 4316420"/>
              <a:gd name="connsiteY2" fmla="*/ 195342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29650"/>
              <a:gd name="connsiteY0" fmla="*/ 0 h 3430803"/>
              <a:gd name="connsiteX1" fmla="*/ 3351218 w 4329650"/>
              <a:gd name="connsiteY1" fmla="*/ 1413056 h 3430803"/>
              <a:gd name="connsiteX2" fmla="*/ 3370261 w 4329650"/>
              <a:gd name="connsiteY2" fmla="*/ 1933583 h 3430803"/>
              <a:gd name="connsiteX3" fmla="*/ 4329650 w 4329650"/>
              <a:gd name="connsiteY3" fmla="*/ 1478400 h 3430803"/>
              <a:gd name="connsiteX4" fmla="*/ 4323035 w 4329650"/>
              <a:gd name="connsiteY4" fmla="*/ 1626924 h 3430803"/>
              <a:gd name="connsiteX5" fmla="*/ 3554085 w 4329650"/>
              <a:gd name="connsiteY5" fmla="*/ 1989096 h 3430803"/>
              <a:gd name="connsiteX6" fmla="*/ 4054422 w 4329650"/>
              <a:gd name="connsiteY6" fmla="*/ 2622658 h 3430803"/>
              <a:gd name="connsiteX7" fmla="*/ 4041594 w 4329650"/>
              <a:gd name="connsiteY7" fmla="*/ 3430803 h 343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9650" h="3430803">
                <a:moveTo>
                  <a:pt x="0" y="0"/>
                </a:moveTo>
                <a:lnTo>
                  <a:pt x="3351218" y="1413056"/>
                </a:lnTo>
                <a:lnTo>
                  <a:pt x="3370261" y="1933583"/>
                </a:lnTo>
                <a:lnTo>
                  <a:pt x="4329650" y="1478400"/>
                </a:lnTo>
                <a:lnTo>
                  <a:pt x="4323035" y="1626924"/>
                </a:lnTo>
                <a:lnTo>
                  <a:pt x="3554085" y="1989096"/>
                </a:lnTo>
                <a:lnTo>
                  <a:pt x="4054422" y="2622658"/>
                </a:lnTo>
                <a:lnTo>
                  <a:pt x="4041594" y="3430803"/>
                </a:lnTo>
              </a:path>
            </a:pathLst>
          </a:custGeom>
          <a:noFill/>
          <a:ln w="47625" cap="flat" cmpd="sng" algn="ctr">
            <a:solidFill>
              <a:srgbClr val="CC0000"/>
            </a:solidFill>
            <a:prstDash val="solid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3388" name="TextBox 3387">
            <a:extLst>
              <a:ext uri="{FF2B5EF4-FFF2-40B4-BE49-F238E27FC236}">
                <a16:creationId xmlns:a16="http://schemas.microsoft.com/office/drawing/2014/main" id="{122DA19A-23D8-624B-B6AC-9031BB479E85}"/>
              </a:ext>
            </a:extLst>
          </p:cNvPr>
          <p:cNvSpPr txBox="1"/>
          <p:nvPr/>
        </p:nvSpPr>
        <p:spPr>
          <a:xfrm>
            <a:off x="8861612" y="1906215"/>
            <a:ext cx="3065929" cy="26684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  <a:defRPr/>
            </a:pPr>
            <a:r>
              <a:rPr lang="en-US" sz="2800">
                <a:solidFill>
                  <a:srgbClr val="000099"/>
                </a:solidFill>
                <a:cs typeface="Gill Sans MT"/>
              </a:rPr>
              <a:t>load balancer: application-layer routing</a:t>
            </a:r>
          </a:p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>
                <a:cs typeface="Gill Sans MT"/>
              </a:rPr>
              <a:t>receives external client requests</a:t>
            </a:r>
          </a:p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>
                <a:cs typeface="Gill Sans MT"/>
              </a:rPr>
              <a:t>directs workload within data center</a:t>
            </a:r>
          </a:p>
        </p:txBody>
      </p:sp>
      <p:sp>
        <p:nvSpPr>
          <p:cNvPr id="3389" name="TextBox 3388">
            <a:extLst>
              <a:ext uri="{FF2B5EF4-FFF2-40B4-BE49-F238E27FC236}">
                <a16:creationId xmlns:a16="http://schemas.microsoft.com/office/drawing/2014/main" id="{F67942CE-CD66-224E-88BF-E2C9B59EC8D6}"/>
              </a:ext>
            </a:extLst>
          </p:cNvPr>
          <p:cNvSpPr txBox="1"/>
          <p:nvPr/>
        </p:nvSpPr>
        <p:spPr>
          <a:xfrm>
            <a:off x="8874312" y="4509125"/>
            <a:ext cx="3065929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>
                <a:cs typeface="Gill Sans MT"/>
              </a:rPr>
              <a:t>returns results to external client </a:t>
            </a:r>
            <a:r>
              <a:rPr lang="en-US" sz="2000" i="0">
                <a:cs typeface="Gill Sans MT"/>
              </a:rPr>
              <a:t>(hiding data center internals from client)</a:t>
            </a:r>
            <a:endParaRPr lang="en-US" sz="2400" i="0">
              <a:cs typeface="Gill Sans MT"/>
            </a:endParaRPr>
          </a:p>
        </p:txBody>
      </p:sp>
    </p:spTree>
    <p:extLst>
      <p:ext uri="{BB962C8B-B14F-4D97-AF65-F5344CB8AC3E}">
        <p14:creationId xmlns:p14="http://schemas.microsoft.com/office/powerpoint/2010/main" val="8415299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10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2000"/>
                                        <p:tgtEl>
                                          <p:spTgt spid="1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0BC2F2-35E1-1E43-9C46-04450CC169C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indent="-301625"/>
            <a:r>
              <a:rPr lang="en-US" sz="3200">
                <a:solidFill>
                  <a:srgbClr val="0000A8"/>
                </a:solidFill>
              </a:rPr>
              <a:t>link layer: </a:t>
            </a:r>
          </a:p>
          <a:p>
            <a:pPr lvl="1"/>
            <a:r>
              <a:rPr lang="en-US" err="1"/>
              <a:t>RoCE</a:t>
            </a:r>
            <a:r>
              <a:rPr lang="en-US"/>
              <a:t>: remote DMA (RDMA) over Converged Ethernet</a:t>
            </a:r>
          </a:p>
          <a:p>
            <a:pPr indent="-301625"/>
            <a:r>
              <a:rPr lang="en-US" sz="3200">
                <a:solidFill>
                  <a:srgbClr val="0000A8"/>
                </a:solidFill>
              </a:rPr>
              <a:t>transport layer: </a:t>
            </a:r>
          </a:p>
          <a:p>
            <a:pPr lvl="1" indent="-187325"/>
            <a:r>
              <a:rPr lang="en-US"/>
              <a:t>ECN (explicit congestion notification) used in transport-layer congestion control (DCTCP, DCQCN)</a:t>
            </a:r>
          </a:p>
          <a:p>
            <a:pPr lvl="1" indent="-187325"/>
            <a:r>
              <a:rPr lang="en-US"/>
              <a:t>experimentation with hop-by-hop (backpressure) congestion control</a:t>
            </a:r>
          </a:p>
          <a:p>
            <a:pPr indent="-301625"/>
            <a:r>
              <a:rPr lang="en-US" sz="3200">
                <a:solidFill>
                  <a:srgbClr val="0000A8"/>
                </a:solidFill>
              </a:rPr>
              <a:t>routing, management</a:t>
            </a:r>
            <a:r>
              <a:rPr lang="en-US" sz="3200"/>
              <a:t>:</a:t>
            </a:r>
          </a:p>
          <a:p>
            <a:pPr marL="736600" lvl="1" indent="-228600"/>
            <a:r>
              <a:rPr lang="en-US"/>
              <a:t>SDN widely used within/among organizations’ datacenters</a:t>
            </a:r>
          </a:p>
          <a:p>
            <a:pPr marL="736600" lvl="1" indent="-228600"/>
            <a:r>
              <a:rPr lang="en-US"/>
              <a:t>place related services, data as close as possible (e.g., in same rack or nearby rack) to minimize tier-2, tier-1 communication</a:t>
            </a:r>
          </a:p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Datacenter networks: protocol innovations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7646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>
                <a:cs typeface="Calibri" panose="020F0502020204030204" pitchFamily="34" charset="0"/>
              </a:rPr>
              <a:t>Link layer, LANs: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rgbClr val="0000A8"/>
              </a:buClr>
              <a:defRPr/>
            </a:pPr>
            <a:r>
              <a:rPr lang="en-US"/>
              <a:t>a day in the life of a web request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66706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>
                <a:latin typeface="Calibri" panose="020F0502020204030204"/>
              </a:rPr>
              <a:t>Synthesis: a day in the life of a web request</a:t>
            </a:r>
            <a:endParaRPr lang="en-US" sz="4400" b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94</a:t>
            </a:fld>
            <a:endParaRPr lang="en-US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38263"/>
            <a:ext cx="1127311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200"/>
              <a:t>our journey down the protocol stack is now complete!</a:t>
            </a:r>
          </a:p>
          <a:p>
            <a:pPr lvl="1">
              <a:defRPr/>
            </a:pPr>
            <a:r>
              <a:rPr lang="en-US" sz="2800"/>
              <a:t>application, transport, network, link</a:t>
            </a:r>
          </a:p>
          <a:p>
            <a:pPr marL="400050" indent="-269875">
              <a:defRPr/>
            </a:pPr>
            <a:r>
              <a:rPr lang="en-US" sz="3200"/>
              <a:t>putting-it-all-together: synthesis!</a:t>
            </a:r>
          </a:p>
          <a:p>
            <a:pPr lvl="1">
              <a:defRPr/>
            </a:pPr>
            <a:r>
              <a:rPr lang="en-US" sz="2800" i="1">
                <a:solidFill>
                  <a:srgbClr val="C00000"/>
                </a:solidFill>
              </a:rPr>
              <a:t>goal:</a:t>
            </a:r>
            <a:r>
              <a:rPr lang="en-US" sz="2800">
                <a:solidFill>
                  <a:srgbClr val="C00000"/>
                </a:solidFill>
              </a:rPr>
              <a:t> </a:t>
            </a:r>
            <a:r>
              <a:rPr lang="en-US" sz="2800"/>
              <a:t>identify, review, understand protocols (at all layers) involved in seemingly simple scenario: requesting www page</a:t>
            </a:r>
          </a:p>
          <a:p>
            <a:pPr lvl="1">
              <a:defRPr/>
            </a:pPr>
            <a:r>
              <a:rPr lang="en-US" sz="2800" i="1">
                <a:solidFill>
                  <a:srgbClr val="C00000"/>
                </a:solidFill>
              </a:rPr>
              <a:t>scenario:</a:t>
            </a:r>
            <a:r>
              <a:rPr lang="en-US" sz="2800">
                <a:solidFill>
                  <a:srgbClr val="C00000"/>
                </a:solidFill>
              </a:rPr>
              <a:t> </a:t>
            </a:r>
            <a:r>
              <a:rPr lang="en-US" sz="2800"/>
              <a:t>student attaches laptop to campus network, requests/receives </a:t>
            </a:r>
            <a:r>
              <a:rPr lang="en-US" sz="2800" err="1"/>
              <a:t>www.google.com</a:t>
            </a:r>
            <a:r>
              <a:rPr lang="en-US" sz="2800"/>
              <a:t> </a:t>
            </a:r>
          </a:p>
          <a:p>
            <a:pPr>
              <a:defRPr/>
            </a:pPr>
            <a:endParaRPr lang="en-US" sz="3200"/>
          </a:p>
          <a:p>
            <a:pPr>
              <a:defRPr/>
            </a:pPr>
            <a:endParaRPr lang="en-US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9772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 day in the life: scenario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95</a:t>
            </a:fld>
            <a:endParaRPr lang="en-US"/>
          </a:p>
        </p:txBody>
      </p:sp>
      <p:sp>
        <p:nvSpPr>
          <p:cNvPr id="294" name="Freeform 406">
            <a:extLst>
              <a:ext uri="{FF2B5EF4-FFF2-40B4-BE49-F238E27FC236}">
                <a16:creationId xmlns:a16="http://schemas.microsoft.com/office/drawing/2014/main" id="{DCFC0C20-D1CF-7E43-8947-76A7AA00BE54}"/>
              </a:ext>
            </a:extLst>
          </p:cNvPr>
          <p:cNvSpPr>
            <a:spLocks/>
          </p:cNvSpPr>
          <p:nvPr/>
        </p:nvSpPr>
        <p:spPr bwMode="auto">
          <a:xfrm>
            <a:off x="5037166" y="1832733"/>
            <a:ext cx="3494531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6" name="Text Box 34">
            <a:extLst>
              <a:ext uri="{FF2B5EF4-FFF2-40B4-BE49-F238E27FC236}">
                <a16:creationId xmlns:a16="http://schemas.microsoft.com/office/drawing/2014/main" id="{0EC90E30-BDF4-6845-B171-AFEA172082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669" y="2394135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3">
            <a:extLst>
              <a:ext uri="{FF2B5EF4-FFF2-40B4-BE49-F238E27FC236}">
                <a16:creationId xmlns:a16="http://schemas.microsoft.com/office/drawing/2014/main" id="{902226A1-23A8-5E45-B02B-D52E29D10C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05382" y="2772055"/>
            <a:ext cx="260350" cy="258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Freeform 94">
            <a:extLst>
              <a:ext uri="{FF2B5EF4-FFF2-40B4-BE49-F238E27FC236}">
                <a16:creationId xmlns:a16="http://schemas.microsoft.com/office/drawing/2014/main" id="{07E407AD-1B7D-E549-AA8A-0678AF643944}"/>
              </a:ext>
            </a:extLst>
          </p:cNvPr>
          <p:cNvSpPr>
            <a:spLocks/>
          </p:cNvSpPr>
          <p:nvPr/>
        </p:nvSpPr>
        <p:spPr bwMode="auto">
          <a:xfrm>
            <a:off x="1169707" y="47516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2" name="Line 134">
            <a:extLst>
              <a:ext uri="{FF2B5EF4-FFF2-40B4-BE49-F238E27FC236}">
                <a16:creationId xmlns:a16="http://schemas.microsoft.com/office/drawing/2014/main" id="{AC887D7C-204D-A748-960E-D69E195B2E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60607" y="36801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3" name="Text Box 135">
            <a:extLst>
              <a:ext uri="{FF2B5EF4-FFF2-40B4-BE49-F238E27FC236}">
                <a16:creationId xmlns:a16="http://schemas.microsoft.com/office/drawing/2014/main" id="{D67BC013-3254-664B-A94F-9584B5921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8495" y="5623205"/>
            <a:ext cx="18097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Google</a:t>
            </a:r>
            <a:r>
              <a:rPr lang="ja-JP" altLang="en-US" sz="1600" i="0">
                <a:solidFill>
                  <a:srgbClr val="000000"/>
                </a:solidFill>
                <a:latin typeface="Arial" charset="0"/>
              </a:rPr>
              <a:t>’</a:t>
            </a:r>
            <a:r>
              <a:rPr lang="en-US" altLang="ja-JP" sz="1600" i="0">
                <a:solidFill>
                  <a:srgbClr val="000000"/>
                </a:solidFill>
                <a:latin typeface="Arial" charset="0"/>
              </a:rPr>
              <a:t>s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64.233.160.0/19 </a:t>
            </a:r>
          </a:p>
        </p:txBody>
      </p:sp>
      <p:sp>
        <p:nvSpPr>
          <p:cNvPr id="384" name="Line 136">
            <a:extLst>
              <a:ext uri="{FF2B5EF4-FFF2-40B4-BE49-F238E27FC236}">
                <a16:creationId xmlns:a16="http://schemas.microsoft.com/office/drawing/2014/main" id="{2E2C2A25-D917-F543-AD3E-DCBDD122CE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9795" y="54993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5" name="Text Box 137">
            <a:extLst>
              <a:ext uri="{FF2B5EF4-FFF2-40B4-BE49-F238E27FC236}">
                <a16:creationId xmlns:a16="http://schemas.microsoft.com/office/drawing/2014/main" id="{6A8FAC84-3043-6D45-97D6-4021E3C55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357" y="58914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86" name="Text Box 138">
            <a:extLst>
              <a:ext uri="{FF2B5EF4-FFF2-40B4-BE49-F238E27FC236}">
                <a16:creationId xmlns:a16="http://schemas.microsoft.com/office/drawing/2014/main" id="{255B4B55-A4E8-1B4E-A407-15BF2F1BD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0607" y="5597805"/>
            <a:ext cx="11779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web server</a:t>
            </a:r>
          </a:p>
        </p:txBody>
      </p:sp>
      <p:sp>
        <p:nvSpPr>
          <p:cNvPr id="387" name="Text Box 139">
            <a:extLst>
              <a:ext uri="{FF2B5EF4-FFF2-40B4-BE49-F238E27FC236}">
                <a16:creationId xmlns:a16="http://schemas.microsoft.com/office/drawing/2014/main" id="{FEDEE7BD-5BB3-834E-9E96-6E5E6F328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855" y="1962523"/>
            <a:ext cx="123348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DNS server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600" i="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406" name="Group 167">
            <a:extLst>
              <a:ext uri="{FF2B5EF4-FFF2-40B4-BE49-F238E27FC236}">
                <a16:creationId xmlns:a16="http://schemas.microsoft.com/office/drawing/2014/main" id="{4B437F21-E39F-2D47-801D-47D6E1DCFF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90932" y="3667405"/>
            <a:ext cx="400050" cy="152400"/>
            <a:chOff x="3228" y="1776"/>
            <a:chExt cx="252" cy="96"/>
          </a:xfrm>
        </p:grpSpPr>
        <p:sp>
          <p:nvSpPr>
            <p:cNvPr id="407" name="Line 168">
              <a:extLst>
                <a:ext uri="{FF2B5EF4-FFF2-40B4-BE49-F238E27FC236}">
                  <a16:creationId xmlns:a16="http://schemas.microsoft.com/office/drawing/2014/main" id="{FD263C27-58D8-2D47-ADBE-98E05BF468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Line 169">
              <a:extLst>
                <a:ext uri="{FF2B5EF4-FFF2-40B4-BE49-F238E27FC236}">
                  <a16:creationId xmlns:a16="http://schemas.microsoft.com/office/drawing/2014/main" id="{1376D243-074B-CA4C-9F9E-2BB1CDAD7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9" name="Group 170">
            <a:extLst>
              <a:ext uri="{FF2B5EF4-FFF2-40B4-BE49-F238E27FC236}">
                <a16:creationId xmlns:a16="http://schemas.microsoft.com/office/drawing/2014/main" id="{89C5EF8B-605B-7041-AC6D-4101A34A58A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043332" y="3143530"/>
            <a:ext cx="400050" cy="152400"/>
            <a:chOff x="3228" y="1776"/>
            <a:chExt cx="252" cy="96"/>
          </a:xfrm>
        </p:grpSpPr>
        <p:sp>
          <p:nvSpPr>
            <p:cNvPr id="410" name="Line 171">
              <a:extLst>
                <a:ext uri="{FF2B5EF4-FFF2-40B4-BE49-F238E27FC236}">
                  <a16:creationId xmlns:a16="http://schemas.microsoft.com/office/drawing/2014/main" id="{5BFB55E0-99B2-EC4D-9167-5F6A684114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1" name="Line 172">
              <a:extLst>
                <a:ext uri="{FF2B5EF4-FFF2-40B4-BE49-F238E27FC236}">
                  <a16:creationId xmlns:a16="http://schemas.microsoft.com/office/drawing/2014/main" id="{95837E2C-9EAD-CF49-A1EF-B21C973DFA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2" name="Group 173">
            <a:extLst>
              <a:ext uri="{FF2B5EF4-FFF2-40B4-BE49-F238E27FC236}">
                <a16:creationId xmlns:a16="http://schemas.microsoft.com/office/drawing/2014/main" id="{F6A40979-43D2-704B-969C-6B0676980AD1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8143595" y="3834092"/>
            <a:ext cx="400050" cy="152400"/>
            <a:chOff x="3228" y="1776"/>
            <a:chExt cx="252" cy="96"/>
          </a:xfrm>
        </p:grpSpPr>
        <p:sp>
          <p:nvSpPr>
            <p:cNvPr id="413" name="Line 174">
              <a:extLst>
                <a:ext uri="{FF2B5EF4-FFF2-40B4-BE49-F238E27FC236}">
                  <a16:creationId xmlns:a16="http://schemas.microsoft.com/office/drawing/2014/main" id="{D6D8176C-16F1-C248-BB4F-CB9E2BF4DA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Line 175">
              <a:extLst>
                <a:ext uri="{FF2B5EF4-FFF2-40B4-BE49-F238E27FC236}">
                  <a16:creationId xmlns:a16="http://schemas.microsoft.com/office/drawing/2014/main" id="{8D77D5DF-B71C-D140-B9A7-018DB4E32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5" name="Group 176">
            <a:extLst>
              <a:ext uri="{FF2B5EF4-FFF2-40B4-BE49-F238E27FC236}">
                <a16:creationId xmlns:a16="http://schemas.microsoft.com/office/drawing/2014/main" id="{9BF7D1D3-B886-864B-9B3F-F3E421F73C9C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319682" y="3853142"/>
            <a:ext cx="295275" cy="114300"/>
            <a:chOff x="3228" y="1776"/>
            <a:chExt cx="252" cy="96"/>
          </a:xfrm>
        </p:grpSpPr>
        <p:sp>
          <p:nvSpPr>
            <p:cNvPr id="416" name="Line 177">
              <a:extLst>
                <a:ext uri="{FF2B5EF4-FFF2-40B4-BE49-F238E27FC236}">
                  <a16:creationId xmlns:a16="http://schemas.microsoft.com/office/drawing/2014/main" id="{4250E1AF-18F0-8443-8630-B06C6E212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Line 178">
              <a:extLst>
                <a:ext uri="{FF2B5EF4-FFF2-40B4-BE49-F238E27FC236}">
                  <a16:creationId xmlns:a16="http://schemas.microsoft.com/office/drawing/2014/main" id="{2F337031-708D-0345-B849-EFBB00027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8" name="Group 179">
            <a:extLst>
              <a:ext uri="{FF2B5EF4-FFF2-40B4-BE49-F238E27FC236}">
                <a16:creationId xmlns:a16="http://schemas.microsoft.com/office/drawing/2014/main" id="{17458F55-A4E9-E343-A909-61C9FE09D648}"/>
              </a:ext>
            </a:extLst>
          </p:cNvPr>
          <p:cNvGrpSpPr>
            <a:grpSpLocks/>
          </p:cNvGrpSpPr>
          <p:nvPr/>
        </p:nvGrpSpPr>
        <p:grpSpPr bwMode="auto">
          <a:xfrm rot="409689" flipH="1" flipV="1">
            <a:off x="7591145" y="3195917"/>
            <a:ext cx="452437" cy="57150"/>
            <a:chOff x="3228" y="1776"/>
            <a:chExt cx="252" cy="96"/>
          </a:xfrm>
        </p:grpSpPr>
        <p:sp>
          <p:nvSpPr>
            <p:cNvPr id="419" name="Line 180">
              <a:extLst>
                <a:ext uri="{FF2B5EF4-FFF2-40B4-BE49-F238E27FC236}">
                  <a16:creationId xmlns:a16="http://schemas.microsoft.com/office/drawing/2014/main" id="{A5F6AD72-9626-8349-ABF3-010251533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Line 181">
              <a:extLst>
                <a:ext uri="{FF2B5EF4-FFF2-40B4-BE49-F238E27FC236}">
                  <a16:creationId xmlns:a16="http://schemas.microsoft.com/office/drawing/2014/main" id="{DEE5409B-29C8-524D-AE34-7C4D42D5F9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1" name="Group 182">
            <a:extLst>
              <a:ext uri="{FF2B5EF4-FFF2-40B4-BE49-F238E27FC236}">
                <a16:creationId xmlns:a16="http://schemas.microsoft.com/office/drawing/2014/main" id="{9D12F4D2-1155-9D4D-B6B0-6F1CD5C9D7EC}"/>
              </a:ext>
            </a:extLst>
          </p:cNvPr>
          <p:cNvGrpSpPr>
            <a:grpSpLocks/>
          </p:cNvGrpSpPr>
          <p:nvPr/>
        </p:nvGrpSpPr>
        <p:grpSpPr bwMode="auto">
          <a:xfrm>
            <a:off x="6733895" y="3400705"/>
            <a:ext cx="295275" cy="114300"/>
            <a:chOff x="3228" y="1776"/>
            <a:chExt cx="252" cy="96"/>
          </a:xfrm>
        </p:grpSpPr>
        <p:sp>
          <p:nvSpPr>
            <p:cNvPr id="422" name="Line 183">
              <a:extLst>
                <a:ext uri="{FF2B5EF4-FFF2-40B4-BE49-F238E27FC236}">
                  <a16:creationId xmlns:a16="http://schemas.microsoft.com/office/drawing/2014/main" id="{D1974B22-4265-D74B-B7F0-C9FC82538D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184">
              <a:extLst>
                <a:ext uri="{FF2B5EF4-FFF2-40B4-BE49-F238E27FC236}">
                  <a16:creationId xmlns:a16="http://schemas.microsoft.com/office/drawing/2014/main" id="{F76668FA-365B-9340-9C68-9DF2CCC88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4" name="Group 185">
            <a:extLst>
              <a:ext uri="{FF2B5EF4-FFF2-40B4-BE49-F238E27FC236}">
                <a16:creationId xmlns:a16="http://schemas.microsoft.com/office/drawing/2014/main" id="{93EE81E8-57E8-A74D-A86D-F04EBC78377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72070" y="3400705"/>
            <a:ext cx="295275" cy="114300"/>
            <a:chOff x="3228" y="1776"/>
            <a:chExt cx="252" cy="96"/>
          </a:xfrm>
        </p:grpSpPr>
        <p:sp>
          <p:nvSpPr>
            <p:cNvPr id="425" name="Line 186">
              <a:extLst>
                <a:ext uri="{FF2B5EF4-FFF2-40B4-BE49-F238E27FC236}">
                  <a16:creationId xmlns:a16="http://schemas.microsoft.com/office/drawing/2014/main" id="{651EF8CB-186A-BE47-904E-5976B7E8B9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Line 187">
              <a:extLst>
                <a:ext uri="{FF2B5EF4-FFF2-40B4-BE49-F238E27FC236}">
                  <a16:creationId xmlns:a16="http://schemas.microsoft.com/office/drawing/2014/main" id="{8A988057-1892-544E-BF10-27FD203EFE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7" name="Group 188">
            <a:extLst>
              <a:ext uri="{FF2B5EF4-FFF2-40B4-BE49-F238E27FC236}">
                <a16:creationId xmlns:a16="http://schemas.microsoft.com/office/drawing/2014/main" id="{215EB25C-038C-054D-BC89-CF04D9A19EEA}"/>
              </a:ext>
            </a:extLst>
          </p:cNvPr>
          <p:cNvGrpSpPr>
            <a:grpSpLocks/>
          </p:cNvGrpSpPr>
          <p:nvPr/>
        </p:nvGrpSpPr>
        <p:grpSpPr bwMode="auto">
          <a:xfrm>
            <a:off x="5786157" y="5348567"/>
            <a:ext cx="295275" cy="114300"/>
            <a:chOff x="3228" y="1776"/>
            <a:chExt cx="252" cy="96"/>
          </a:xfrm>
        </p:grpSpPr>
        <p:sp>
          <p:nvSpPr>
            <p:cNvPr id="428" name="Line 189">
              <a:extLst>
                <a:ext uri="{FF2B5EF4-FFF2-40B4-BE49-F238E27FC236}">
                  <a16:creationId xmlns:a16="http://schemas.microsoft.com/office/drawing/2014/main" id="{3B82F97E-C192-7342-B085-36B102ECD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Line 190">
              <a:extLst>
                <a:ext uri="{FF2B5EF4-FFF2-40B4-BE49-F238E27FC236}">
                  <a16:creationId xmlns:a16="http://schemas.microsoft.com/office/drawing/2014/main" id="{9A37EBF3-9533-FD41-808F-6C060998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0" name="Group 191">
            <a:extLst>
              <a:ext uri="{FF2B5EF4-FFF2-40B4-BE49-F238E27FC236}">
                <a16:creationId xmlns:a16="http://schemas.microsoft.com/office/drawing/2014/main" id="{B32F95ED-229D-6648-9BFC-AFD7ABF83F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24332" y="5348567"/>
            <a:ext cx="295275" cy="114300"/>
            <a:chOff x="3228" y="1776"/>
            <a:chExt cx="252" cy="96"/>
          </a:xfrm>
        </p:grpSpPr>
        <p:sp>
          <p:nvSpPr>
            <p:cNvPr id="431" name="Line 192">
              <a:extLst>
                <a:ext uri="{FF2B5EF4-FFF2-40B4-BE49-F238E27FC236}">
                  <a16:creationId xmlns:a16="http://schemas.microsoft.com/office/drawing/2014/main" id="{65E8BC10-05D3-C34C-943F-DDBD70967F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Line 193">
              <a:extLst>
                <a:ext uri="{FF2B5EF4-FFF2-40B4-BE49-F238E27FC236}">
                  <a16:creationId xmlns:a16="http://schemas.microsoft.com/office/drawing/2014/main" id="{F56DE982-F6BE-2E4E-B482-BD554EF99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3" name="Group 194">
            <a:extLst>
              <a:ext uri="{FF2B5EF4-FFF2-40B4-BE49-F238E27FC236}">
                <a16:creationId xmlns:a16="http://schemas.microsoft.com/office/drawing/2014/main" id="{B5251DF1-1955-4844-9BEA-E14C7EF19014}"/>
              </a:ext>
            </a:extLst>
          </p:cNvPr>
          <p:cNvGrpSpPr>
            <a:grpSpLocks/>
          </p:cNvGrpSpPr>
          <p:nvPr/>
        </p:nvGrpSpPr>
        <p:grpSpPr bwMode="auto">
          <a:xfrm>
            <a:off x="4019270" y="5705755"/>
            <a:ext cx="295275" cy="114300"/>
            <a:chOff x="3228" y="1776"/>
            <a:chExt cx="252" cy="96"/>
          </a:xfrm>
        </p:grpSpPr>
        <p:sp>
          <p:nvSpPr>
            <p:cNvPr id="434" name="Line 195">
              <a:extLst>
                <a:ext uri="{FF2B5EF4-FFF2-40B4-BE49-F238E27FC236}">
                  <a16:creationId xmlns:a16="http://schemas.microsoft.com/office/drawing/2014/main" id="{5B08B7F4-6EB5-564D-BE13-B4FEB3CBB5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5" name="Line 196">
              <a:extLst>
                <a:ext uri="{FF2B5EF4-FFF2-40B4-BE49-F238E27FC236}">
                  <a16:creationId xmlns:a16="http://schemas.microsoft.com/office/drawing/2014/main" id="{946C2213-325C-E84B-9659-2AFC1000DC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6" name="Group 197">
            <a:extLst>
              <a:ext uri="{FF2B5EF4-FFF2-40B4-BE49-F238E27FC236}">
                <a16:creationId xmlns:a16="http://schemas.microsoft.com/office/drawing/2014/main" id="{216FE334-0B3A-BB4D-935E-B7579EF70E3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57445" y="5705755"/>
            <a:ext cx="295275" cy="114300"/>
            <a:chOff x="3228" y="1776"/>
            <a:chExt cx="252" cy="96"/>
          </a:xfrm>
        </p:grpSpPr>
        <p:sp>
          <p:nvSpPr>
            <p:cNvPr id="437" name="Line 198">
              <a:extLst>
                <a:ext uri="{FF2B5EF4-FFF2-40B4-BE49-F238E27FC236}">
                  <a16:creationId xmlns:a16="http://schemas.microsoft.com/office/drawing/2014/main" id="{5EF8F833-297C-2547-A52E-393B13D32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Line 199">
              <a:extLst>
                <a:ext uri="{FF2B5EF4-FFF2-40B4-BE49-F238E27FC236}">
                  <a16:creationId xmlns:a16="http://schemas.microsoft.com/office/drawing/2014/main" id="{53D60A8F-075E-9247-822F-ADFF08B958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9" name="Group 200">
            <a:extLst>
              <a:ext uri="{FF2B5EF4-FFF2-40B4-BE49-F238E27FC236}">
                <a16:creationId xmlns:a16="http://schemas.microsoft.com/office/drawing/2014/main" id="{6CA836E5-5453-874C-898E-6388424546B7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862232" y="5410480"/>
            <a:ext cx="295275" cy="114300"/>
            <a:chOff x="3228" y="1776"/>
            <a:chExt cx="252" cy="96"/>
          </a:xfrm>
        </p:grpSpPr>
        <p:sp>
          <p:nvSpPr>
            <p:cNvPr id="440" name="Line 201">
              <a:extLst>
                <a:ext uri="{FF2B5EF4-FFF2-40B4-BE49-F238E27FC236}">
                  <a16:creationId xmlns:a16="http://schemas.microsoft.com/office/drawing/2014/main" id="{98AC627A-5198-EE48-8EF3-D196EFC392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Line 202">
              <a:extLst>
                <a:ext uri="{FF2B5EF4-FFF2-40B4-BE49-F238E27FC236}">
                  <a16:creationId xmlns:a16="http://schemas.microsoft.com/office/drawing/2014/main" id="{DB13157A-201E-1441-90AA-E7B6C48D2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42" name="Text Box 34">
            <a:extLst>
              <a:ext uri="{FF2B5EF4-FFF2-40B4-BE49-F238E27FC236}">
                <a16:creationId xmlns:a16="http://schemas.microsoft.com/office/drawing/2014/main" id="{9910609B-BB13-F84A-BC05-D467BC0661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42" y="3666845"/>
            <a:ext cx="159543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school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68.80.2.0/24</a:t>
            </a:r>
          </a:p>
        </p:txBody>
      </p:sp>
      <p:grpSp>
        <p:nvGrpSpPr>
          <p:cNvPr id="445" name="Group 405">
            <a:extLst>
              <a:ext uri="{FF2B5EF4-FFF2-40B4-BE49-F238E27FC236}">
                <a16:creationId xmlns:a16="http://schemas.microsoft.com/office/drawing/2014/main" id="{7ADC43EB-565B-D74B-B4AD-8DAAC293AFE6}"/>
              </a:ext>
            </a:extLst>
          </p:cNvPr>
          <p:cNvGrpSpPr>
            <a:grpSpLocks/>
          </p:cNvGrpSpPr>
          <p:nvPr/>
        </p:nvGrpSpPr>
        <p:grpSpPr bwMode="auto">
          <a:xfrm>
            <a:off x="849686" y="1873155"/>
            <a:ext cx="1473201" cy="1119188"/>
            <a:chOff x="135" y="833"/>
            <a:chExt cx="928" cy="705"/>
          </a:xfrm>
        </p:grpSpPr>
        <p:grpSp>
          <p:nvGrpSpPr>
            <p:cNvPr id="446" name="Group 400">
              <a:extLst>
                <a:ext uri="{FF2B5EF4-FFF2-40B4-BE49-F238E27FC236}">
                  <a16:creationId xmlns:a16="http://schemas.microsoft.com/office/drawing/2014/main" id="{C938F6AC-3134-154F-9613-9F35FFB58D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" y="833"/>
              <a:ext cx="928" cy="705"/>
              <a:chOff x="135" y="833"/>
              <a:chExt cx="928" cy="705"/>
            </a:xfrm>
          </p:grpSpPr>
          <p:sp>
            <p:nvSpPr>
              <p:cNvPr id="448" name="Freeform 398">
                <a:extLst>
                  <a:ext uri="{FF2B5EF4-FFF2-40B4-BE49-F238E27FC236}">
                    <a16:creationId xmlns:a16="http://schemas.microsoft.com/office/drawing/2014/main" id="{C179A28F-2595-1D4A-A69C-95773C4D6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" y="836"/>
                <a:ext cx="928" cy="702"/>
              </a:xfrm>
              <a:custGeom>
                <a:avLst/>
                <a:gdLst>
                  <a:gd name="T0" fmla="*/ 861 w 861"/>
                  <a:gd name="T1" fmla="*/ 772 h 772"/>
                  <a:gd name="T2" fmla="*/ 0 w 861"/>
                  <a:gd name="T3" fmla="*/ 557 h 772"/>
                  <a:gd name="T4" fmla="*/ 532 w 861"/>
                  <a:gd name="T5" fmla="*/ 405 h 772"/>
                  <a:gd name="T6" fmla="*/ 652 w 861"/>
                  <a:gd name="T7" fmla="*/ 0 h 772"/>
                  <a:gd name="T8" fmla="*/ 861 w 861"/>
                  <a:gd name="T9" fmla="*/ 772 h 7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10000 h 10000"/>
                  <a:gd name="connsiteX1" fmla="*/ 0 w 10000"/>
                  <a:gd name="connsiteY1" fmla="*/ 7215 h 10000"/>
                  <a:gd name="connsiteX2" fmla="*/ 6179 w 10000"/>
                  <a:gd name="connsiteY2" fmla="*/ 5246 h 10000"/>
                  <a:gd name="connsiteX3" fmla="*/ 7573 w 10000"/>
                  <a:gd name="connsiteY3" fmla="*/ 0 h 10000"/>
                  <a:gd name="connsiteX4" fmla="*/ 9561 w 10000"/>
                  <a:gd name="connsiteY4" fmla="*/ 7933 h 10000"/>
                  <a:gd name="connsiteX5" fmla="*/ 10000 w 10000"/>
                  <a:gd name="connsiteY5" fmla="*/ 10000 h 10000"/>
                  <a:gd name="connsiteX0" fmla="*/ 10000 w 10180"/>
                  <a:gd name="connsiteY0" fmla="*/ 10000 h 10000"/>
                  <a:gd name="connsiteX1" fmla="*/ 0 w 10180"/>
                  <a:gd name="connsiteY1" fmla="*/ 7215 h 10000"/>
                  <a:gd name="connsiteX2" fmla="*/ 6179 w 10180"/>
                  <a:gd name="connsiteY2" fmla="*/ 5246 h 10000"/>
                  <a:gd name="connsiteX3" fmla="*/ 7573 w 10180"/>
                  <a:gd name="connsiteY3" fmla="*/ 0 h 10000"/>
                  <a:gd name="connsiteX4" fmla="*/ 10151 w 10180"/>
                  <a:gd name="connsiteY4" fmla="*/ 8116 h 10000"/>
                  <a:gd name="connsiteX5" fmla="*/ 10000 w 10180"/>
                  <a:gd name="connsiteY5" fmla="*/ 10000 h 10000"/>
                  <a:gd name="connsiteX0" fmla="*/ 9573 w 10167"/>
                  <a:gd name="connsiteY0" fmla="*/ 10658 h 10658"/>
                  <a:gd name="connsiteX1" fmla="*/ 0 w 10167"/>
                  <a:gd name="connsiteY1" fmla="*/ 7215 h 10658"/>
                  <a:gd name="connsiteX2" fmla="*/ 6179 w 10167"/>
                  <a:gd name="connsiteY2" fmla="*/ 5246 h 10658"/>
                  <a:gd name="connsiteX3" fmla="*/ 7573 w 10167"/>
                  <a:gd name="connsiteY3" fmla="*/ 0 h 10658"/>
                  <a:gd name="connsiteX4" fmla="*/ 10151 w 10167"/>
                  <a:gd name="connsiteY4" fmla="*/ 8116 h 10658"/>
                  <a:gd name="connsiteX5" fmla="*/ 9573 w 10167"/>
                  <a:gd name="connsiteY5" fmla="*/ 10658 h 10658"/>
                  <a:gd name="connsiteX0" fmla="*/ 9573 w 10167"/>
                  <a:gd name="connsiteY0" fmla="*/ 10658 h 10658"/>
                  <a:gd name="connsiteX1" fmla="*/ 0 w 10167"/>
                  <a:gd name="connsiteY1" fmla="*/ 7215 h 10658"/>
                  <a:gd name="connsiteX2" fmla="*/ 7688 w 10167"/>
                  <a:gd name="connsiteY2" fmla="*/ 7111 h 10658"/>
                  <a:gd name="connsiteX3" fmla="*/ 7573 w 10167"/>
                  <a:gd name="connsiteY3" fmla="*/ 0 h 10658"/>
                  <a:gd name="connsiteX4" fmla="*/ 10151 w 10167"/>
                  <a:gd name="connsiteY4" fmla="*/ 8116 h 10658"/>
                  <a:gd name="connsiteX5" fmla="*/ 9573 w 10167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788"/>
                  <a:gd name="connsiteY0" fmla="*/ 10658 h 10658"/>
                  <a:gd name="connsiteX1" fmla="*/ 0 w 10788"/>
                  <a:gd name="connsiteY1" fmla="*/ 7178 h 10658"/>
                  <a:gd name="connsiteX2" fmla="*/ 8180 w 10788"/>
                  <a:gd name="connsiteY2" fmla="*/ 7111 h 10658"/>
                  <a:gd name="connsiteX3" fmla="*/ 8065 w 10788"/>
                  <a:gd name="connsiteY3" fmla="*/ 0 h 10658"/>
                  <a:gd name="connsiteX4" fmla="*/ 10774 w 10788"/>
                  <a:gd name="connsiteY4" fmla="*/ 8153 h 10658"/>
                  <a:gd name="connsiteX5" fmla="*/ 10065 w 10788"/>
                  <a:gd name="connsiteY5" fmla="*/ 10658 h 10658"/>
                  <a:gd name="connsiteX0" fmla="*/ 10065 w 10788"/>
                  <a:gd name="connsiteY0" fmla="*/ 10658 h 10658"/>
                  <a:gd name="connsiteX1" fmla="*/ 0 w 10788"/>
                  <a:gd name="connsiteY1" fmla="*/ 7178 h 10658"/>
                  <a:gd name="connsiteX2" fmla="*/ 8180 w 10788"/>
                  <a:gd name="connsiteY2" fmla="*/ 7111 h 10658"/>
                  <a:gd name="connsiteX3" fmla="*/ 8065 w 10788"/>
                  <a:gd name="connsiteY3" fmla="*/ 0 h 10658"/>
                  <a:gd name="connsiteX4" fmla="*/ 10774 w 10788"/>
                  <a:gd name="connsiteY4" fmla="*/ 8153 h 10658"/>
                  <a:gd name="connsiteX5" fmla="*/ 10065 w 10788"/>
                  <a:gd name="connsiteY5" fmla="*/ 10658 h 10658"/>
                  <a:gd name="connsiteX0" fmla="*/ 10065 w 10788"/>
                  <a:gd name="connsiteY0" fmla="*/ 9086 h 9086"/>
                  <a:gd name="connsiteX1" fmla="*/ 0 w 10788"/>
                  <a:gd name="connsiteY1" fmla="*/ 5606 h 9086"/>
                  <a:gd name="connsiteX2" fmla="*/ 8180 w 10788"/>
                  <a:gd name="connsiteY2" fmla="*/ 5539 h 9086"/>
                  <a:gd name="connsiteX3" fmla="*/ 8196 w 10788"/>
                  <a:gd name="connsiteY3" fmla="*/ 0 h 9086"/>
                  <a:gd name="connsiteX4" fmla="*/ 10774 w 10788"/>
                  <a:gd name="connsiteY4" fmla="*/ 6581 h 9086"/>
                  <a:gd name="connsiteX5" fmla="*/ 10065 w 10788"/>
                  <a:gd name="connsiteY5" fmla="*/ 9086 h 9086"/>
                  <a:gd name="connsiteX0" fmla="*/ 9330 w 10000"/>
                  <a:gd name="connsiteY0" fmla="*/ 10000 h 10000"/>
                  <a:gd name="connsiteX1" fmla="*/ 0 w 10000"/>
                  <a:gd name="connsiteY1" fmla="*/ 6170 h 10000"/>
                  <a:gd name="connsiteX2" fmla="*/ 7582 w 10000"/>
                  <a:gd name="connsiteY2" fmla="*/ 6096 h 10000"/>
                  <a:gd name="connsiteX3" fmla="*/ 7597 w 10000"/>
                  <a:gd name="connsiteY3" fmla="*/ 0 h 10000"/>
                  <a:gd name="connsiteX4" fmla="*/ 9987 w 10000"/>
                  <a:gd name="connsiteY4" fmla="*/ 7243 h 10000"/>
                  <a:gd name="connsiteX5" fmla="*/ 9330 w 10000"/>
                  <a:gd name="connsiteY5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9330" y="10000"/>
                    </a:moveTo>
                    <a:cubicBezTo>
                      <a:pt x="6768" y="8563"/>
                      <a:pt x="6152" y="7769"/>
                      <a:pt x="0" y="6170"/>
                    </a:cubicBezTo>
                    <a:lnTo>
                      <a:pt x="7582" y="6096"/>
                    </a:lnTo>
                    <a:cubicBezTo>
                      <a:pt x="7547" y="3488"/>
                      <a:pt x="7633" y="2608"/>
                      <a:pt x="7597" y="0"/>
                    </a:cubicBezTo>
                    <a:cubicBezTo>
                      <a:pt x="8698" y="5472"/>
                      <a:pt x="8887" y="5795"/>
                      <a:pt x="9987" y="7243"/>
                    </a:cubicBezTo>
                    <a:cubicBezTo>
                      <a:pt x="10122" y="8001"/>
                      <a:pt x="9194" y="9242"/>
                      <a:pt x="9330" y="1000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chemeClr val="bg1">
                      <a:lumMod val="75000"/>
                    </a:schemeClr>
                  </a:gs>
                </a:gsLst>
                <a:lin ang="1290000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49" name="Group 392">
                <a:extLst>
                  <a:ext uri="{FF2B5EF4-FFF2-40B4-BE49-F238E27FC236}">
                    <a16:creationId xmlns:a16="http://schemas.microsoft.com/office/drawing/2014/main" id="{83AD51F0-9101-A543-80D3-A9F7AF82FF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8" y="840"/>
                <a:ext cx="694" cy="432"/>
                <a:chOff x="2579" y="1533"/>
                <a:chExt cx="1078" cy="507"/>
              </a:xfrm>
            </p:grpSpPr>
            <p:pic>
              <p:nvPicPr>
                <p:cNvPr id="451" name="Picture 393">
                  <a:extLst>
                    <a:ext uri="{FF2B5EF4-FFF2-40B4-BE49-F238E27FC236}">
                      <a16:creationId xmlns:a16="http://schemas.microsoft.com/office/drawing/2014/main" id="{1BCDC5B2-F988-9143-89C7-9C8B60430D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79" y="1533"/>
                  <a:ext cx="1078" cy="5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452" name="Rectangle 394">
                  <a:extLst>
                    <a:ext uri="{FF2B5EF4-FFF2-40B4-BE49-F238E27FC236}">
                      <a16:creationId xmlns:a16="http://schemas.microsoft.com/office/drawing/2014/main" id="{901E2284-7277-BA40-BA42-E36F213101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3" y="1580"/>
                  <a:ext cx="957" cy="416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50" name="Rectangle 399">
                <a:extLst>
                  <a:ext uri="{FF2B5EF4-FFF2-40B4-BE49-F238E27FC236}">
                    <a16:creationId xmlns:a16="http://schemas.microsoft.com/office/drawing/2014/main" id="{6C65E453-463D-E84E-A45A-FC0C58E3D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" y="833"/>
                <a:ext cx="696" cy="43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47" name="Text Box 402">
              <a:extLst>
                <a:ext uri="{FF2B5EF4-FFF2-40B4-BE49-F238E27FC236}">
                  <a16:creationId xmlns:a16="http://schemas.microsoft.com/office/drawing/2014/main" id="{3C4B58BF-EC83-3448-9336-11CAA5654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" y="938"/>
              <a:ext cx="513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browser</a:t>
              </a:r>
            </a:p>
          </p:txBody>
        </p:sp>
      </p:grpSp>
      <p:grpSp>
        <p:nvGrpSpPr>
          <p:cNvPr id="514" name="Group 248">
            <a:extLst>
              <a:ext uri="{FF2B5EF4-FFF2-40B4-BE49-F238E27FC236}">
                <a16:creationId xmlns:a16="http://schemas.microsoft.com/office/drawing/2014/main" id="{91C14C6F-2EE6-3240-8AAA-3947FAB43848}"/>
              </a:ext>
            </a:extLst>
          </p:cNvPr>
          <p:cNvGrpSpPr>
            <a:grpSpLocks/>
          </p:cNvGrpSpPr>
          <p:nvPr/>
        </p:nvGrpSpPr>
        <p:grpSpPr bwMode="auto">
          <a:xfrm>
            <a:off x="7299045" y="2164042"/>
            <a:ext cx="358775" cy="623888"/>
            <a:chOff x="4140" y="429"/>
            <a:chExt cx="1425" cy="2396"/>
          </a:xfrm>
        </p:grpSpPr>
        <p:sp>
          <p:nvSpPr>
            <p:cNvPr id="515" name="Freeform 148">
              <a:extLst>
                <a:ext uri="{FF2B5EF4-FFF2-40B4-BE49-F238E27FC236}">
                  <a16:creationId xmlns:a16="http://schemas.microsoft.com/office/drawing/2014/main" id="{FC56F9D5-F006-AE4F-BA67-7D1F703E6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Rectangle 149">
              <a:extLst>
                <a:ext uri="{FF2B5EF4-FFF2-40B4-BE49-F238E27FC236}">
                  <a16:creationId xmlns:a16="http://schemas.microsoft.com/office/drawing/2014/main" id="{8E14C426-4828-3846-9E1A-A0080176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Freeform 150">
              <a:extLst>
                <a:ext uri="{FF2B5EF4-FFF2-40B4-BE49-F238E27FC236}">
                  <a16:creationId xmlns:a16="http://schemas.microsoft.com/office/drawing/2014/main" id="{990610A6-3D92-C54C-95B3-9B1B16EE6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Freeform 151">
              <a:extLst>
                <a:ext uri="{FF2B5EF4-FFF2-40B4-BE49-F238E27FC236}">
                  <a16:creationId xmlns:a16="http://schemas.microsoft.com/office/drawing/2014/main" id="{C6D5BA6D-F609-0B41-9849-C02719D4F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Rectangle 152">
              <a:extLst>
                <a:ext uri="{FF2B5EF4-FFF2-40B4-BE49-F238E27FC236}">
                  <a16:creationId xmlns:a16="http://schemas.microsoft.com/office/drawing/2014/main" id="{AD421E89-6D59-A94B-BAB4-497A316D0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0" name="Group 153">
              <a:extLst>
                <a:ext uri="{FF2B5EF4-FFF2-40B4-BE49-F238E27FC236}">
                  <a16:creationId xmlns:a16="http://schemas.microsoft.com/office/drawing/2014/main" id="{270B98D5-4811-2E48-AAAD-CB85678ED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45" name="AutoShape 154">
                <a:extLst>
                  <a:ext uri="{FF2B5EF4-FFF2-40B4-BE49-F238E27FC236}">
                    <a16:creationId xmlns:a16="http://schemas.microsoft.com/office/drawing/2014/main" id="{46178474-736E-FD41-A5E3-5728F65BB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AutoShape 155">
                <a:extLst>
                  <a:ext uri="{FF2B5EF4-FFF2-40B4-BE49-F238E27FC236}">
                    <a16:creationId xmlns:a16="http://schemas.microsoft.com/office/drawing/2014/main" id="{F736FB7D-255C-A44D-8B6A-3CB3FF40B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1" name="Rectangle 156">
              <a:extLst>
                <a:ext uri="{FF2B5EF4-FFF2-40B4-BE49-F238E27FC236}">
                  <a16:creationId xmlns:a16="http://schemas.microsoft.com/office/drawing/2014/main" id="{7C75FE92-DDC8-1C4D-9889-6547F1459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2" name="Group 157">
              <a:extLst>
                <a:ext uri="{FF2B5EF4-FFF2-40B4-BE49-F238E27FC236}">
                  <a16:creationId xmlns:a16="http://schemas.microsoft.com/office/drawing/2014/main" id="{45DBCF88-E72F-4043-B48F-B52AFDDB99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3" name="AutoShape 158">
                <a:extLst>
                  <a:ext uri="{FF2B5EF4-FFF2-40B4-BE49-F238E27FC236}">
                    <a16:creationId xmlns:a16="http://schemas.microsoft.com/office/drawing/2014/main" id="{4A3AA05D-99CF-9749-BDB7-B2547C333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AutoShape 159">
                <a:extLst>
                  <a:ext uri="{FF2B5EF4-FFF2-40B4-BE49-F238E27FC236}">
                    <a16:creationId xmlns:a16="http://schemas.microsoft.com/office/drawing/2014/main" id="{BD8E6385-6030-7E42-A02E-B6327F244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3" name="Rectangle 160">
              <a:extLst>
                <a:ext uri="{FF2B5EF4-FFF2-40B4-BE49-F238E27FC236}">
                  <a16:creationId xmlns:a16="http://schemas.microsoft.com/office/drawing/2014/main" id="{B7E80E74-2AC2-8D44-B363-37DF3DA37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4" name="Rectangle 161">
              <a:extLst>
                <a:ext uri="{FF2B5EF4-FFF2-40B4-BE49-F238E27FC236}">
                  <a16:creationId xmlns:a16="http://schemas.microsoft.com/office/drawing/2014/main" id="{4BB73F60-D5F2-F641-A0BF-68E3179F4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5" name="Group 162">
              <a:extLst>
                <a:ext uri="{FF2B5EF4-FFF2-40B4-BE49-F238E27FC236}">
                  <a16:creationId xmlns:a16="http://schemas.microsoft.com/office/drawing/2014/main" id="{4039A5BF-4E86-3D4C-91D1-FB1220CD6B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1" name="AutoShape 163">
                <a:extLst>
                  <a:ext uri="{FF2B5EF4-FFF2-40B4-BE49-F238E27FC236}">
                    <a16:creationId xmlns:a16="http://schemas.microsoft.com/office/drawing/2014/main" id="{0E533812-E28D-7848-8C40-F91ACED2A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AutoShape 164">
                <a:extLst>
                  <a:ext uri="{FF2B5EF4-FFF2-40B4-BE49-F238E27FC236}">
                    <a16:creationId xmlns:a16="http://schemas.microsoft.com/office/drawing/2014/main" id="{65D9F596-07A5-F04C-9DFA-F58CB2440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6" name="Freeform 165">
              <a:extLst>
                <a:ext uri="{FF2B5EF4-FFF2-40B4-BE49-F238E27FC236}">
                  <a16:creationId xmlns:a16="http://schemas.microsoft.com/office/drawing/2014/main" id="{EA1FDC25-5341-AF46-8920-AA0044E93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7" name="Group 166">
              <a:extLst>
                <a:ext uri="{FF2B5EF4-FFF2-40B4-BE49-F238E27FC236}">
                  <a16:creationId xmlns:a16="http://schemas.microsoft.com/office/drawing/2014/main" id="{75ABD85A-8A59-734C-BBAD-F1E8418B6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39" name="AutoShape 167">
                <a:extLst>
                  <a:ext uri="{FF2B5EF4-FFF2-40B4-BE49-F238E27FC236}">
                    <a16:creationId xmlns:a16="http://schemas.microsoft.com/office/drawing/2014/main" id="{9A2B943C-2EE9-7B42-8D3F-004CD139D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AutoShape 168">
                <a:extLst>
                  <a:ext uri="{FF2B5EF4-FFF2-40B4-BE49-F238E27FC236}">
                    <a16:creationId xmlns:a16="http://schemas.microsoft.com/office/drawing/2014/main" id="{99435929-42EB-3B4A-9284-715A6D22E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8" name="Rectangle 169">
              <a:extLst>
                <a:ext uri="{FF2B5EF4-FFF2-40B4-BE49-F238E27FC236}">
                  <a16:creationId xmlns:a16="http://schemas.microsoft.com/office/drawing/2014/main" id="{D89E839B-0009-FA43-A322-5B355B725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9" name="Freeform 170">
              <a:extLst>
                <a:ext uri="{FF2B5EF4-FFF2-40B4-BE49-F238E27FC236}">
                  <a16:creationId xmlns:a16="http://schemas.microsoft.com/office/drawing/2014/main" id="{39547BFB-A126-9548-89DA-27B118EDA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0" name="Freeform 171">
              <a:extLst>
                <a:ext uri="{FF2B5EF4-FFF2-40B4-BE49-F238E27FC236}">
                  <a16:creationId xmlns:a16="http://schemas.microsoft.com/office/drawing/2014/main" id="{68DD62BA-94AA-4D4F-8F5B-49633C1D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1" name="Oval 172">
              <a:extLst>
                <a:ext uri="{FF2B5EF4-FFF2-40B4-BE49-F238E27FC236}">
                  <a16:creationId xmlns:a16="http://schemas.microsoft.com/office/drawing/2014/main" id="{C54F0D87-7775-9345-B4FE-8867291D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2" name="Freeform 173">
              <a:extLst>
                <a:ext uri="{FF2B5EF4-FFF2-40B4-BE49-F238E27FC236}">
                  <a16:creationId xmlns:a16="http://schemas.microsoft.com/office/drawing/2014/main" id="{AC478874-8B70-6F4C-8BFB-278D3D49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3" name="AutoShape 174">
              <a:extLst>
                <a:ext uri="{FF2B5EF4-FFF2-40B4-BE49-F238E27FC236}">
                  <a16:creationId xmlns:a16="http://schemas.microsoft.com/office/drawing/2014/main" id="{25F181E9-ECE8-6C45-9630-9E557CD92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4" name="AutoShape 175">
              <a:extLst>
                <a:ext uri="{FF2B5EF4-FFF2-40B4-BE49-F238E27FC236}">
                  <a16:creationId xmlns:a16="http://schemas.microsoft.com/office/drawing/2014/main" id="{1E3D4F85-FE81-8540-903A-A59235E02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5" name="Oval 176">
              <a:extLst>
                <a:ext uri="{FF2B5EF4-FFF2-40B4-BE49-F238E27FC236}">
                  <a16:creationId xmlns:a16="http://schemas.microsoft.com/office/drawing/2014/main" id="{BCFB597E-34FF-A143-A5DA-83836FAF5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6" name="Oval 177">
              <a:extLst>
                <a:ext uri="{FF2B5EF4-FFF2-40B4-BE49-F238E27FC236}">
                  <a16:creationId xmlns:a16="http://schemas.microsoft.com/office/drawing/2014/main" id="{A42D8F35-29EC-5646-B86B-9F691B5B6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7" name="Oval 178">
              <a:extLst>
                <a:ext uri="{FF2B5EF4-FFF2-40B4-BE49-F238E27FC236}">
                  <a16:creationId xmlns:a16="http://schemas.microsoft.com/office/drawing/2014/main" id="{CF075237-D0D9-CF4B-A3B2-26C45C78A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Rectangle 179">
              <a:extLst>
                <a:ext uri="{FF2B5EF4-FFF2-40B4-BE49-F238E27FC236}">
                  <a16:creationId xmlns:a16="http://schemas.microsoft.com/office/drawing/2014/main" id="{253DDF8F-80F2-B14F-97BA-109570D96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D93E1841-88BD-D448-9F73-830397405006}"/>
              </a:ext>
            </a:extLst>
          </p:cNvPr>
          <p:cNvGrpSpPr/>
          <p:nvPr/>
        </p:nvGrpSpPr>
        <p:grpSpPr>
          <a:xfrm>
            <a:off x="5430426" y="3270309"/>
            <a:ext cx="853832" cy="472456"/>
            <a:chOff x="7493876" y="2774731"/>
            <a:chExt cx="1481958" cy="894622"/>
          </a:xfrm>
        </p:grpSpPr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B359CA66-9104-9E46-ABBC-385E1E4483E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B2D08667-01C3-CD4F-B7A4-167AA296748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4D73295F-19B2-9F4D-BF15-1339ED79C2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FE20BD82-3369-5A43-99ED-4E445A65AB4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617A137B-1D45-8C4F-8899-54EAB8E1C4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CD807370-376F-5540-BD24-28420E4B43F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6B1DEE97-A3C3-2C4C-B320-BEE84FF7675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5" name="Group 604">
            <a:extLst>
              <a:ext uri="{FF2B5EF4-FFF2-40B4-BE49-F238E27FC236}">
                <a16:creationId xmlns:a16="http://schemas.microsoft.com/office/drawing/2014/main" id="{51081915-1C7C-2048-A0F4-CFE36C5B63E9}"/>
              </a:ext>
            </a:extLst>
          </p:cNvPr>
          <p:cNvGrpSpPr/>
          <p:nvPr/>
        </p:nvGrpSpPr>
        <p:grpSpPr>
          <a:xfrm>
            <a:off x="6752719" y="3019298"/>
            <a:ext cx="853832" cy="472456"/>
            <a:chOff x="7493876" y="2774731"/>
            <a:chExt cx="1481958" cy="894622"/>
          </a:xfrm>
        </p:grpSpPr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2CCD670D-FB4E-4F45-9A28-734AABF3C6D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7" name="Oval 606">
              <a:extLst>
                <a:ext uri="{FF2B5EF4-FFF2-40B4-BE49-F238E27FC236}">
                  <a16:creationId xmlns:a16="http://schemas.microsoft.com/office/drawing/2014/main" id="{6B17EE1A-2279-4B41-8A72-8598678AD9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8" name="Group 607">
              <a:extLst>
                <a:ext uri="{FF2B5EF4-FFF2-40B4-BE49-F238E27FC236}">
                  <a16:creationId xmlns:a16="http://schemas.microsoft.com/office/drawing/2014/main" id="{3ECBE2AF-8C50-C347-AA66-6781018D86E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4481D58B-EEDD-EE45-B268-B4EA2246FB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9896F39B-E74D-2D41-8D9B-5A9CFD8DF4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25BF311A-BCE1-C643-803E-A3F3469DD4D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17FD2B9C-75D3-134E-AC55-315AA4BE8FC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60A20BD4-E117-2C49-9814-962578CBD00D}"/>
              </a:ext>
            </a:extLst>
          </p:cNvPr>
          <p:cNvGrpSpPr/>
          <p:nvPr/>
        </p:nvGrpSpPr>
        <p:grpSpPr>
          <a:xfrm>
            <a:off x="7496789" y="3749923"/>
            <a:ext cx="853832" cy="472456"/>
            <a:chOff x="7493876" y="2774731"/>
            <a:chExt cx="1481958" cy="894622"/>
          </a:xfrm>
        </p:grpSpPr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4E4A0CD1-58ED-A54D-BBFF-12C92719E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5" name="Oval 614">
              <a:extLst>
                <a:ext uri="{FF2B5EF4-FFF2-40B4-BE49-F238E27FC236}">
                  <a16:creationId xmlns:a16="http://schemas.microsoft.com/office/drawing/2014/main" id="{C158890B-E991-FF49-8AA1-72A42547860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6" name="Group 615">
              <a:extLst>
                <a:ext uri="{FF2B5EF4-FFF2-40B4-BE49-F238E27FC236}">
                  <a16:creationId xmlns:a16="http://schemas.microsoft.com/office/drawing/2014/main" id="{E8B134DC-D1F8-B34A-9AA5-C82E19D265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46A021F0-A4AA-9D4C-B3CA-33BBC2B398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05568410-5821-3848-8CFE-24A7B103648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1F622DFA-BD68-F84E-B93E-A50B5AFFF14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3CD0E9D0-4C11-1E4C-BDBC-0878BE70EF4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1" name="Group 620">
            <a:extLst>
              <a:ext uri="{FF2B5EF4-FFF2-40B4-BE49-F238E27FC236}">
                <a16:creationId xmlns:a16="http://schemas.microsoft.com/office/drawing/2014/main" id="{D25D3FA7-4E6E-854A-AA36-AA556C5A251C}"/>
              </a:ext>
            </a:extLst>
          </p:cNvPr>
          <p:cNvGrpSpPr/>
          <p:nvPr/>
        </p:nvGrpSpPr>
        <p:grpSpPr>
          <a:xfrm>
            <a:off x="4139507" y="5298141"/>
            <a:ext cx="809010" cy="502026"/>
            <a:chOff x="7493876" y="2774731"/>
            <a:chExt cx="1481958" cy="894622"/>
          </a:xfrm>
        </p:grpSpPr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5FD51C8E-8595-104A-839D-0A7CCF6C839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3" name="Oval 622">
              <a:extLst>
                <a:ext uri="{FF2B5EF4-FFF2-40B4-BE49-F238E27FC236}">
                  <a16:creationId xmlns:a16="http://schemas.microsoft.com/office/drawing/2014/main" id="{7BF2815A-C8DA-D545-BC77-1CE42331895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4" name="Group 623">
              <a:extLst>
                <a:ext uri="{FF2B5EF4-FFF2-40B4-BE49-F238E27FC236}">
                  <a16:creationId xmlns:a16="http://schemas.microsoft.com/office/drawing/2014/main" id="{72683926-F4A5-734E-95F4-F7A096F17A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2B87A071-D3E2-BF49-BA3E-65F560A24C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D2B17A90-DD53-0F40-85E2-5616E727EB1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91E68B9D-2945-4D42-8E64-070106085C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FF72236A-B234-BB44-8D95-3F909B257A3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1113BD39-40DA-4143-8341-7A1BCEE81256}"/>
              </a:ext>
            </a:extLst>
          </p:cNvPr>
          <p:cNvGrpSpPr/>
          <p:nvPr/>
        </p:nvGrpSpPr>
        <p:grpSpPr>
          <a:xfrm>
            <a:off x="5872016" y="4978459"/>
            <a:ext cx="809010" cy="502026"/>
            <a:chOff x="7493876" y="2774731"/>
            <a:chExt cx="1481958" cy="894622"/>
          </a:xfrm>
        </p:grpSpPr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779B4EA8-4BF9-6E4B-95A5-61AE828BF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F142A987-761B-994C-B2CF-AA70DDB50D2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BB8863E3-F134-5C44-AA71-F1EB9E7FAC3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13EFE091-51A0-A84D-8C74-7D49F49E7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2007E57F-D7CB-A74F-B077-7439C454C46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1A7A87E3-0D33-1342-9288-FE279ABD0C9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5752FA50-1B28-BD4A-9158-8D5053B30B7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73" name="Right Arrow 672">
            <a:extLst>
              <a:ext uri="{FF2B5EF4-FFF2-40B4-BE49-F238E27FC236}">
                <a16:creationId xmlns:a16="http://schemas.microsoft.com/office/drawing/2014/main" id="{B97D521A-528F-F144-A8F1-1DBCAE203C92}"/>
              </a:ext>
            </a:extLst>
          </p:cNvPr>
          <p:cNvSpPr/>
          <p:nvPr/>
        </p:nvSpPr>
        <p:spPr>
          <a:xfrm>
            <a:off x="685800" y="2756646"/>
            <a:ext cx="1313330" cy="511526"/>
          </a:xfrm>
          <a:prstGeom prst="rightArrow">
            <a:avLst/>
          </a:prstGeom>
          <a:gradFill>
            <a:gsLst>
              <a:gs pos="0">
                <a:srgbClr val="FFFFFF">
                  <a:alpha val="67000"/>
                </a:srgb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3683399D-A639-394A-8DF7-7F9B7AB6D7B6}"/>
              </a:ext>
            </a:extLst>
          </p:cNvPr>
          <p:cNvGrpSpPr/>
          <p:nvPr/>
        </p:nvGrpSpPr>
        <p:grpSpPr>
          <a:xfrm>
            <a:off x="1373964" y="4541734"/>
            <a:ext cx="1607995" cy="1127080"/>
            <a:chOff x="1373964" y="4541734"/>
            <a:chExt cx="1607995" cy="1127080"/>
          </a:xfrm>
        </p:grpSpPr>
        <p:sp>
          <p:nvSpPr>
            <p:cNvPr id="444" name="Text Box 404">
              <a:extLst>
                <a:ext uri="{FF2B5EF4-FFF2-40B4-BE49-F238E27FC236}">
                  <a16:creationId xmlns:a16="http://schemas.microsoft.com/office/drawing/2014/main" id="{E62F71C0-17AC-E842-AF41-29E05880C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3964" y="4541734"/>
              <a:ext cx="8901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>
                  <a:solidFill>
                    <a:srgbClr val="C00000"/>
                  </a:solidFill>
                  <a:latin typeface="+mn-lt"/>
                </a:rPr>
                <a:t>web page</a:t>
              </a:r>
            </a:p>
          </p:txBody>
        </p:sp>
        <p:sp>
          <p:nvSpPr>
            <p:cNvPr id="677" name="Freeform 398">
              <a:extLst>
                <a:ext uri="{FF2B5EF4-FFF2-40B4-BE49-F238E27FC236}">
                  <a16:creationId xmlns:a16="http://schemas.microsoft.com/office/drawing/2014/main" id="{80939846-FA86-F748-B1A5-ABCAB922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329" y="4799922"/>
              <a:ext cx="1531630" cy="868892"/>
            </a:xfrm>
            <a:custGeom>
              <a:avLst/>
              <a:gdLst>
                <a:gd name="T0" fmla="*/ 861 w 861"/>
                <a:gd name="T1" fmla="*/ 772 h 772"/>
                <a:gd name="T2" fmla="*/ 0 w 861"/>
                <a:gd name="T3" fmla="*/ 557 h 772"/>
                <a:gd name="T4" fmla="*/ 532 w 861"/>
                <a:gd name="T5" fmla="*/ 405 h 772"/>
                <a:gd name="T6" fmla="*/ 652 w 861"/>
                <a:gd name="T7" fmla="*/ 0 h 772"/>
                <a:gd name="T8" fmla="*/ 861 w 861"/>
                <a:gd name="T9" fmla="*/ 772 h 7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10000 h 10000"/>
                <a:gd name="connsiteX1" fmla="*/ 0 w 10000"/>
                <a:gd name="connsiteY1" fmla="*/ 7215 h 10000"/>
                <a:gd name="connsiteX2" fmla="*/ 6179 w 10000"/>
                <a:gd name="connsiteY2" fmla="*/ 5246 h 10000"/>
                <a:gd name="connsiteX3" fmla="*/ 7573 w 10000"/>
                <a:gd name="connsiteY3" fmla="*/ 0 h 10000"/>
                <a:gd name="connsiteX4" fmla="*/ 9561 w 10000"/>
                <a:gd name="connsiteY4" fmla="*/ 7933 h 10000"/>
                <a:gd name="connsiteX5" fmla="*/ 10000 w 10000"/>
                <a:gd name="connsiteY5" fmla="*/ 10000 h 10000"/>
                <a:gd name="connsiteX0" fmla="*/ 10000 w 10180"/>
                <a:gd name="connsiteY0" fmla="*/ 10000 h 10000"/>
                <a:gd name="connsiteX1" fmla="*/ 0 w 10180"/>
                <a:gd name="connsiteY1" fmla="*/ 7215 h 10000"/>
                <a:gd name="connsiteX2" fmla="*/ 6179 w 10180"/>
                <a:gd name="connsiteY2" fmla="*/ 5246 h 10000"/>
                <a:gd name="connsiteX3" fmla="*/ 7573 w 10180"/>
                <a:gd name="connsiteY3" fmla="*/ 0 h 10000"/>
                <a:gd name="connsiteX4" fmla="*/ 10151 w 10180"/>
                <a:gd name="connsiteY4" fmla="*/ 8116 h 10000"/>
                <a:gd name="connsiteX5" fmla="*/ 10000 w 10180"/>
                <a:gd name="connsiteY5" fmla="*/ 10000 h 10000"/>
                <a:gd name="connsiteX0" fmla="*/ 9573 w 10167"/>
                <a:gd name="connsiteY0" fmla="*/ 10658 h 10658"/>
                <a:gd name="connsiteX1" fmla="*/ 0 w 10167"/>
                <a:gd name="connsiteY1" fmla="*/ 7215 h 10658"/>
                <a:gd name="connsiteX2" fmla="*/ 6179 w 10167"/>
                <a:gd name="connsiteY2" fmla="*/ 5246 h 10658"/>
                <a:gd name="connsiteX3" fmla="*/ 7573 w 10167"/>
                <a:gd name="connsiteY3" fmla="*/ 0 h 10658"/>
                <a:gd name="connsiteX4" fmla="*/ 10151 w 10167"/>
                <a:gd name="connsiteY4" fmla="*/ 8116 h 10658"/>
                <a:gd name="connsiteX5" fmla="*/ 9573 w 10167"/>
                <a:gd name="connsiteY5" fmla="*/ 10658 h 10658"/>
                <a:gd name="connsiteX0" fmla="*/ 9573 w 10167"/>
                <a:gd name="connsiteY0" fmla="*/ 10658 h 10658"/>
                <a:gd name="connsiteX1" fmla="*/ 0 w 10167"/>
                <a:gd name="connsiteY1" fmla="*/ 7215 h 10658"/>
                <a:gd name="connsiteX2" fmla="*/ 7688 w 10167"/>
                <a:gd name="connsiteY2" fmla="*/ 7111 h 10658"/>
                <a:gd name="connsiteX3" fmla="*/ 7573 w 10167"/>
                <a:gd name="connsiteY3" fmla="*/ 0 h 10658"/>
                <a:gd name="connsiteX4" fmla="*/ 10151 w 10167"/>
                <a:gd name="connsiteY4" fmla="*/ 8116 h 10658"/>
                <a:gd name="connsiteX5" fmla="*/ 9573 w 10167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788"/>
                <a:gd name="connsiteY0" fmla="*/ 10658 h 10658"/>
                <a:gd name="connsiteX1" fmla="*/ 0 w 10788"/>
                <a:gd name="connsiteY1" fmla="*/ 7178 h 10658"/>
                <a:gd name="connsiteX2" fmla="*/ 8180 w 10788"/>
                <a:gd name="connsiteY2" fmla="*/ 7111 h 10658"/>
                <a:gd name="connsiteX3" fmla="*/ 8065 w 10788"/>
                <a:gd name="connsiteY3" fmla="*/ 0 h 10658"/>
                <a:gd name="connsiteX4" fmla="*/ 10774 w 10788"/>
                <a:gd name="connsiteY4" fmla="*/ 8153 h 10658"/>
                <a:gd name="connsiteX5" fmla="*/ 10065 w 10788"/>
                <a:gd name="connsiteY5" fmla="*/ 10658 h 10658"/>
                <a:gd name="connsiteX0" fmla="*/ 10065 w 10788"/>
                <a:gd name="connsiteY0" fmla="*/ 10658 h 10658"/>
                <a:gd name="connsiteX1" fmla="*/ 0 w 10788"/>
                <a:gd name="connsiteY1" fmla="*/ 7178 h 10658"/>
                <a:gd name="connsiteX2" fmla="*/ 8180 w 10788"/>
                <a:gd name="connsiteY2" fmla="*/ 7111 h 10658"/>
                <a:gd name="connsiteX3" fmla="*/ 8065 w 10788"/>
                <a:gd name="connsiteY3" fmla="*/ 0 h 10658"/>
                <a:gd name="connsiteX4" fmla="*/ 10774 w 10788"/>
                <a:gd name="connsiteY4" fmla="*/ 8153 h 10658"/>
                <a:gd name="connsiteX5" fmla="*/ 10065 w 10788"/>
                <a:gd name="connsiteY5" fmla="*/ 10658 h 10658"/>
                <a:gd name="connsiteX0" fmla="*/ 10065 w 10788"/>
                <a:gd name="connsiteY0" fmla="*/ 9086 h 9086"/>
                <a:gd name="connsiteX1" fmla="*/ 0 w 10788"/>
                <a:gd name="connsiteY1" fmla="*/ 5606 h 9086"/>
                <a:gd name="connsiteX2" fmla="*/ 8180 w 10788"/>
                <a:gd name="connsiteY2" fmla="*/ 5539 h 9086"/>
                <a:gd name="connsiteX3" fmla="*/ 8196 w 10788"/>
                <a:gd name="connsiteY3" fmla="*/ 0 h 9086"/>
                <a:gd name="connsiteX4" fmla="*/ 10774 w 10788"/>
                <a:gd name="connsiteY4" fmla="*/ 6581 h 9086"/>
                <a:gd name="connsiteX5" fmla="*/ 10065 w 10788"/>
                <a:gd name="connsiteY5" fmla="*/ 9086 h 9086"/>
                <a:gd name="connsiteX0" fmla="*/ 9330 w 10000"/>
                <a:gd name="connsiteY0" fmla="*/ 10000 h 10000"/>
                <a:gd name="connsiteX1" fmla="*/ 0 w 10000"/>
                <a:gd name="connsiteY1" fmla="*/ 6170 h 10000"/>
                <a:gd name="connsiteX2" fmla="*/ 7582 w 10000"/>
                <a:gd name="connsiteY2" fmla="*/ 6096 h 10000"/>
                <a:gd name="connsiteX3" fmla="*/ 7597 w 10000"/>
                <a:gd name="connsiteY3" fmla="*/ 0 h 10000"/>
                <a:gd name="connsiteX4" fmla="*/ 9987 w 10000"/>
                <a:gd name="connsiteY4" fmla="*/ 7243 h 10000"/>
                <a:gd name="connsiteX5" fmla="*/ 9330 w 10000"/>
                <a:gd name="connsiteY5" fmla="*/ 10000 h 10000"/>
                <a:gd name="connsiteX0" fmla="*/ 8799 w 9995"/>
                <a:gd name="connsiteY0" fmla="*/ 9361 h 9361"/>
                <a:gd name="connsiteX1" fmla="*/ 0 w 9995"/>
                <a:gd name="connsiteY1" fmla="*/ 6170 h 9361"/>
                <a:gd name="connsiteX2" fmla="*/ 7582 w 9995"/>
                <a:gd name="connsiteY2" fmla="*/ 6096 h 9361"/>
                <a:gd name="connsiteX3" fmla="*/ 7597 w 9995"/>
                <a:gd name="connsiteY3" fmla="*/ 0 h 9361"/>
                <a:gd name="connsiteX4" fmla="*/ 9987 w 9995"/>
                <a:gd name="connsiteY4" fmla="*/ 7243 h 9361"/>
                <a:gd name="connsiteX5" fmla="*/ 8799 w 9995"/>
                <a:gd name="connsiteY5" fmla="*/ 9361 h 9361"/>
                <a:gd name="connsiteX0" fmla="*/ 8803 w 8911"/>
                <a:gd name="connsiteY0" fmla="*/ 10000 h 10000"/>
                <a:gd name="connsiteX1" fmla="*/ 0 w 8911"/>
                <a:gd name="connsiteY1" fmla="*/ 6591 h 10000"/>
                <a:gd name="connsiteX2" fmla="*/ 7586 w 8911"/>
                <a:gd name="connsiteY2" fmla="*/ 6512 h 10000"/>
                <a:gd name="connsiteX3" fmla="*/ 7601 w 8911"/>
                <a:gd name="connsiteY3" fmla="*/ 0 h 10000"/>
                <a:gd name="connsiteX4" fmla="*/ 8880 w 8911"/>
                <a:gd name="connsiteY4" fmla="*/ 6748 h 10000"/>
                <a:gd name="connsiteX5" fmla="*/ 8803 w 8911"/>
                <a:gd name="connsiteY5" fmla="*/ 10000 h 10000"/>
                <a:gd name="connsiteX0" fmla="*/ 9879 w 9965"/>
                <a:gd name="connsiteY0" fmla="*/ 10000 h 10000"/>
                <a:gd name="connsiteX1" fmla="*/ 0 w 9965"/>
                <a:gd name="connsiteY1" fmla="*/ 6591 h 10000"/>
                <a:gd name="connsiteX2" fmla="*/ 8513 w 9965"/>
                <a:gd name="connsiteY2" fmla="*/ 6512 h 10000"/>
                <a:gd name="connsiteX3" fmla="*/ 8530 w 9965"/>
                <a:gd name="connsiteY3" fmla="*/ 0 h 10000"/>
                <a:gd name="connsiteX4" fmla="*/ 9965 w 9965"/>
                <a:gd name="connsiteY4" fmla="*/ 6748 h 10000"/>
                <a:gd name="connsiteX5" fmla="*/ 9879 w 9965"/>
                <a:gd name="connsiteY5" fmla="*/ 10000 h 10000"/>
                <a:gd name="connsiteX0" fmla="*/ 9914 w 10000"/>
                <a:gd name="connsiteY0" fmla="*/ 10000 h 10000"/>
                <a:gd name="connsiteX1" fmla="*/ 0 w 10000"/>
                <a:gd name="connsiteY1" fmla="*/ 6591 h 10000"/>
                <a:gd name="connsiteX2" fmla="*/ 8543 w 10000"/>
                <a:gd name="connsiteY2" fmla="*/ 6512 h 10000"/>
                <a:gd name="connsiteX3" fmla="*/ 8560 w 10000"/>
                <a:gd name="connsiteY3" fmla="*/ 0 h 10000"/>
                <a:gd name="connsiteX4" fmla="*/ 10000 w 10000"/>
                <a:gd name="connsiteY4" fmla="*/ 6748 h 10000"/>
                <a:gd name="connsiteX5" fmla="*/ 9914 w 10000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10257 w 11714"/>
                <a:gd name="connsiteY2" fmla="*/ 6512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31 w 11714"/>
                <a:gd name="connsiteY2" fmla="*/ 8797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261"/>
                <a:gd name="connsiteX1" fmla="*/ 0 w 11714"/>
                <a:gd name="connsiteY1" fmla="*/ 9319 h 10261"/>
                <a:gd name="connsiteX2" fmla="*/ 9631 w 11714"/>
                <a:gd name="connsiteY2" fmla="*/ 8797 h 10261"/>
                <a:gd name="connsiteX3" fmla="*/ 10274 w 11714"/>
                <a:gd name="connsiteY3" fmla="*/ 0 h 10261"/>
                <a:gd name="connsiteX4" fmla="*/ 11714 w 11714"/>
                <a:gd name="connsiteY4" fmla="*/ 6748 h 10261"/>
                <a:gd name="connsiteX5" fmla="*/ 11628 w 11714"/>
                <a:gd name="connsiteY5" fmla="*/ 10000 h 10261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31 w 11714"/>
                <a:gd name="connsiteY2" fmla="*/ 8797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58 w 11714"/>
                <a:gd name="connsiteY2" fmla="*/ 9070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8329 h 8329"/>
                <a:gd name="connsiteX1" fmla="*/ 0 w 11714"/>
                <a:gd name="connsiteY1" fmla="*/ 7648 h 8329"/>
                <a:gd name="connsiteX2" fmla="*/ 9658 w 11714"/>
                <a:gd name="connsiteY2" fmla="*/ 7399 h 8329"/>
                <a:gd name="connsiteX3" fmla="*/ 9784 w 11714"/>
                <a:gd name="connsiteY3" fmla="*/ 0 h 8329"/>
                <a:gd name="connsiteX4" fmla="*/ 11714 w 11714"/>
                <a:gd name="connsiteY4" fmla="*/ 5077 h 8329"/>
                <a:gd name="connsiteX5" fmla="*/ 11628 w 11714"/>
                <a:gd name="connsiteY5" fmla="*/ 8329 h 8329"/>
                <a:gd name="connsiteX0" fmla="*/ 9927 w 10000"/>
                <a:gd name="connsiteY0" fmla="*/ 10000 h 10000"/>
                <a:gd name="connsiteX1" fmla="*/ 0 w 10000"/>
                <a:gd name="connsiteY1" fmla="*/ 9182 h 10000"/>
                <a:gd name="connsiteX2" fmla="*/ 8245 w 10000"/>
                <a:gd name="connsiteY2" fmla="*/ 8883 h 10000"/>
                <a:gd name="connsiteX3" fmla="*/ 8352 w 10000"/>
                <a:gd name="connsiteY3" fmla="*/ 0 h 10000"/>
                <a:gd name="connsiteX4" fmla="*/ 10000 w 10000"/>
                <a:gd name="connsiteY4" fmla="*/ 6096 h 10000"/>
                <a:gd name="connsiteX5" fmla="*/ 9927 w 10000"/>
                <a:gd name="connsiteY5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9927" y="10000"/>
                  </a:moveTo>
                  <a:cubicBezTo>
                    <a:pt x="7231" y="9836"/>
                    <a:pt x="6474" y="9595"/>
                    <a:pt x="0" y="9182"/>
                  </a:cubicBezTo>
                  <a:lnTo>
                    <a:pt x="8245" y="8883"/>
                  </a:lnTo>
                  <a:cubicBezTo>
                    <a:pt x="8212" y="5538"/>
                    <a:pt x="8387" y="3345"/>
                    <a:pt x="8352" y="0"/>
                  </a:cubicBezTo>
                  <a:cubicBezTo>
                    <a:pt x="8852" y="3416"/>
                    <a:pt x="8942" y="4239"/>
                    <a:pt x="10000" y="6096"/>
                  </a:cubicBezTo>
                  <a:cubicBezTo>
                    <a:pt x="9991" y="7928"/>
                    <a:pt x="9934" y="8700"/>
                    <a:pt x="9927" y="1000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chemeClr val="bg1">
                    <a:lumMod val="75000"/>
                  </a:schemeClr>
                </a:gs>
              </a:gsLst>
              <a:lin ang="129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443" name="Picture 401">
              <a:extLst>
                <a:ext uri="{FF2B5EF4-FFF2-40B4-BE49-F238E27FC236}">
                  <a16:creationId xmlns:a16="http://schemas.microsoft.com/office/drawing/2014/main" id="{6E2D6C5A-5878-8249-B10C-04E17B9327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4743" y="4817138"/>
              <a:ext cx="1243012" cy="768350"/>
            </a:xfrm>
            <a:prstGeom prst="rect">
              <a:avLst/>
            </a:prstGeom>
            <a:noFill/>
            <a:ln w="15875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547" name="Group 248">
            <a:extLst>
              <a:ext uri="{FF2B5EF4-FFF2-40B4-BE49-F238E27FC236}">
                <a16:creationId xmlns:a16="http://schemas.microsoft.com/office/drawing/2014/main" id="{DD74A46B-8CFF-C14D-B141-BB4A8B9E896A}"/>
              </a:ext>
            </a:extLst>
          </p:cNvPr>
          <p:cNvGrpSpPr>
            <a:grpSpLocks/>
          </p:cNvGrpSpPr>
          <p:nvPr/>
        </p:nvGrpSpPr>
        <p:grpSpPr bwMode="auto">
          <a:xfrm>
            <a:off x="2957232" y="5059642"/>
            <a:ext cx="358775" cy="623888"/>
            <a:chOff x="4140" y="429"/>
            <a:chExt cx="1425" cy="2396"/>
          </a:xfrm>
        </p:grpSpPr>
        <p:sp>
          <p:nvSpPr>
            <p:cNvPr id="548" name="Freeform 148">
              <a:extLst>
                <a:ext uri="{FF2B5EF4-FFF2-40B4-BE49-F238E27FC236}">
                  <a16:creationId xmlns:a16="http://schemas.microsoft.com/office/drawing/2014/main" id="{E26405AF-3E42-AA41-BFD2-3B7948531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Rectangle 149">
              <a:extLst>
                <a:ext uri="{FF2B5EF4-FFF2-40B4-BE49-F238E27FC236}">
                  <a16:creationId xmlns:a16="http://schemas.microsoft.com/office/drawing/2014/main" id="{47D37451-2947-344E-8E7A-210E7A2D6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Freeform 150">
              <a:extLst>
                <a:ext uri="{FF2B5EF4-FFF2-40B4-BE49-F238E27FC236}">
                  <a16:creationId xmlns:a16="http://schemas.microsoft.com/office/drawing/2014/main" id="{794051DE-EDD2-9D49-9A64-72D78C5A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Freeform 151">
              <a:extLst>
                <a:ext uri="{FF2B5EF4-FFF2-40B4-BE49-F238E27FC236}">
                  <a16:creationId xmlns:a16="http://schemas.microsoft.com/office/drawing/2014/main" id="{6B3A31B2-65E4-2D43-AF3A-C267D9818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152">
              <a:extLst>
                <a:ext uri="{FF2B5EF4-FFF2-40B4-BE49-F238E27FC236}">
                  <a16:creationId xmlns:a16="http://schemas.microsoft.com/office/drawing/2014/main" id="{5BDB8D32-4034-0648-9A9C-461080F06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3" name="Group 153">
              <a:extLst>
                <a:ext uri="{FF2B5EF4-FFF2-40B4-BE49-F238E27FC236}">
                  <a16:creationId xmlns:a16="http://schemas.microsoft.com/office/drawing/2014/main" id="{98227220-D87B-BF44-BAA0-CA8B03DA6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8" name="AutoShape 154">
                <a:extLst>
                  <a:ext uri="{FF2B5EF4-FFF2-40B4-BE49-F238E27FC236}">
                    <a16:creationId xmlns:a16="http://schemas.microsoft.com/office/drawing/2014/main" id="{250B641D-BA68-CF4E-8F1A-14F5DEB8A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9" name="AutoShape 155">
                <a:extLst>
                  <a:ext uri="{FF2B5EF4-FFF2-40B4-BE49-F238E27FC236}">
                    <a16:creationId xmlns:a16="http://schemas.microsoft.com/office/drawing/2014/main" id="{787D2112-54A6-DD4C-91A7-7982CA3DD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4" name="Rectangle 156">
              <a:extLst>
                <a:ext uri="{FF2B5EF4-FFF2-40B4-BE49-F238E27FC236}">
                  <a16:creationId xmlns:a16="http://schemas.microsoft.com/office/drawing/2014/main" id="{ED074C77-4F92-864B-A252-8CABF356F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5" name="Group 157">
              <a:extLst>
                <a:ext uri="{FF2B5EF4-FFF2-40B4-BE49-F238E27FC236}">
                  <a16:creationId xmlns:a16="http://schemas.microsoft.com/office/drawing/2014/main" id="{E45C5AAE-9CEA-5D45-9B1F-D1201EA7A8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76" name="AutoShape 158">
                <a:extLst>
                  <a:ext uri="{FF2B5EF4-FFF2-40B4-BE49-F238E27FC236}">
                    <a16:creationId xmlns:a16="http://schemas.microsoft.com/office/drawing/2014/main" id="{23A4FF84-0E8C-5B4F-8656-A4C26D3FB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7" name="AutoShape 159">
                <a:extLst>
                  <a:ext uri="{FF2B5EF4-FFF2-40B4-BE49-F238E27FC236}">
                    <a16:creationId xmlns:a16="http://schemas.microsoft.com/office/drawing/2014/main" id="{3A8A84FE-F7E1-EA40-BE3B-E5A1F1A19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6" name="Rectangle 160">
              <a:extLst>
                <a:ext uri="{FF2B5EF4-FFF2-40B4-BE49-F238E27FC236}">
                  <a16:creationId xmlns:a16="http://schemas.microsoft.com/office/drawing/2014/main" id="{5A74EA63-0B5F-FB48-AA96-CDECA8668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161">
              <a:extLst>
                <a:ext uri="{FF2B5EF4-FFF2-40B4-BE49-F238E27FC236}">
                  <a16:creationId xmlns:a16="http://schemas.microsoft.com/office/drawing/2014/main" id="{58A4912C-FD7F-3745-98E7-736F73EB1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8" name="Group 162">
              <a:extLst>
                <a:ext uri="{FF2B5EF4-FFF2-40B4-BE49-F238E27FC236}">
                  <a16:creationId xmlns:a16="http://schemas.microsoft.com/office/drawing/2014/main" id="{A7ED305B-1858-0C4C-8889-5F08D18EE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74" name="AutoShape 163">
                <a:extLst>
                  <a:ext uri="{FF2B5EF4-FFF2-40B4-BE49-F238E27FC236}">
                    <a16:creationId xmlns:a16="http://schemas.microsoft.com/office/drawing/2014/main" id="{E0A7BB14-4EE6-E649-A054-B7ACF2A8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AutoShape 164">
                <a:extLst>
                  <a:ext uri="{FF2B5EF4-FFF2-40B4-BE49-F238E27FC236}">
                    <a16:creationId xmlns:a16="http://schemas.microsoft.com/office/drawing/2014/main" id="{87C1BCDA-D3DA-3C44-A348-6B38470DD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9" name="Freeform 165">
              <a:extLst>
                <a:ext uri="{FF2B5EF4-FFF2-40B4-BE49-F238E27FC236}">
                  <a16:creationId xmlns:a16="http://schemas.microsoft.com/office/drawing/2014/main" id="{353439C9-DEEB-6349-ABEB-ED29E03E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60" name="Group 166">
              <a:extLst>
                <a:ext uri="{FF2B5EF4-FFF2-40B4-BE49-F238E27FC236}">
                  <a16:creationId xmlns:a16="http://schemas.microsoft.com/office/drawing/2014/main" id="{B5D33585-759B-2A49-99A7-061236F884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72" name="AutoShape 167">
                <a:extLst>
                  <a:ext uri="{FF2B5EF4-FFF2-40B4-BE49-F238E27FC236}">
                    <a16:creationId xmlns:a16="http://schemas.microsoft.com/office/drawing/2014/main" id="{CA773528-AD84-7D48-8019-9201E6A9C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3" name="AutoShape 168">
                <a:extLst>
                  <a:ext uri="{FF2B5EF4-FFF2-40B4-BE49-F238E27FC236}">
                    <a16:creationId xmlns:a16="http://schemas.microsoft.com/office/drawing/2014/main" id="{472F7D5E-1AD1-264C-9D28-AFB2CA68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61" name="Rectangle 169">
              <a:extLst>
                <a:ext uri="{FF2B5EF4-FFF2-40B4-BE49-F238E27FC236}">
                  <a16:creationId xmlns:a16="http://schemas.microsoft.com/office/drawing/2014/main" id="{1E31944B-126C-0C48-8360-3955ACFF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2" name="Freeform 170">
              <a:extLst>
                <a:ext uri="{FF2B5EF4-FFF2-40B4-BE49-F238E27FC236}">
                  <a16:creationId xmlns:a16="http://schemas.microsoft.com/office/drawing/2014/main" id="{AF8E0510-EA92-E34B-BAF8-A7129AFAD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Freeform 171">
              <a:extLst>
                <a:ext uri="{FF2B5EF4-FFF2-40B4-BE49-F238E27FC236}">
                  <a16:creationId xmlns:a16="http://schemas.microsoft.com/office/drawing/2014/main" id="{794611B1-1F70-D644-A04B-BCECE318F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4" name="Oval 172">
              <a:extLst>
                <a:ext uri="{FF2B5EF4-FFF2-40B4-BE49-F238E27FC236}">
                  <a16:creationId xmlns:a16="http://schemas.microsoft.com/office/drawing/2014/main" id="{A637D4FD-E378-BA4B-B33A-0D90745CB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Freeform 173">
              <a:extLst>
                <a:ext uri="{FF2B5EF4-FFF2-40B4-BE49-F238E27FC236}">
                  <a16:creationId xmlns:a16="http://schemas.microsoft.com/office/drawing/2014/main" id="{9422064F-7319-E348-881D-6E240552A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6" name="AutoShape 174">
              <a:extLst>
                <a:ext uri="{FF2B5EF4-FFF2-40B4-BE49-F238E27FC236}">
                  <a16:creationId xmlns:a16="http://schemas.microsoft.com/office/drawing/2014/main" id="{2F2D8D29-4918-BC40-B587-0167A6D7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7" name="AutoShape 175">
              <a:extLst>
                <a:ext uri="{FF2B5EF4-FFF2-40B4-BE49-F238E27FC236}">
                  <a16:creationId xmlns:a16="http://schemas.microsoft.com/office/drawing/2014/main" id="{CA9837DA-B6EB-3E4C-8ABD-BA649DD5B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Oval 176">
              <a:extLst>
                <a:ext uri="{FF2B5EF4-FFF2-40B4-BE49-F238E27FC236}">
                  <a16:creationId xmlns:a16="http://schemas.microsoft.com/office/drawing/2014/main" id="{292FD403-2A63-E04F-A616-3EFB915BE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9" name="Oval 177">
              <a:extLst>
                <a:ext uri="{FF2B5EF4-FFF2-40B4-BE49-F238E27FC236}">
                  <a16:creationId xmlns:a16="http://schemas.microsoft.com/office/drawing/2014/main" id="{B38211AD-96E2-E840-ABF7-46912AF88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0" name="Oval 178">
              <a:extLst>
                <a:ext uri="{FF2B5EF4-FFF2-40B4-BE49-F238E27FC236}">
                  <a16:creationId xmlns:a16="http://schemas.microsoft.com/office/drawing/2014/main" id="{33893241-FF92-AC41-AD12-42C30CE70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1" name="Rectangle 179">
              <a:extLst>
                <a:ext uri="{FF2B5EF4-FFF2-40B4-BE49-F238E27FC236}">
                  <a16:creationId xmlns:a16="http://schemas.microsoft.com/office/drawing/2014/main" id="{7D299A7B-FEF5-C342-9684-CEEEDE5EA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3" name="Rectangle 3">
            <a:extLst>
              <a:ext uri="{FF2B5EF4-FFF2-40B4-BE49-F238E27FC236}">
                <a16:creationId xmlns:a16="http://schemas.microsoft.com/office/drawing/2014/main" id="{1A556173-0263-214D-9BE3-6EA12C023ADE}"/>
              </a:ext>
            </a:extLst>
          </p:cNvPr>
          <p:cNvSpPr txBox="1">
            <a:spLocks noChangeArrowheads="1"/>
          </p:cNvSpPr>
          <p:nvPr/>
        </p:nvSpPr>
        <p:spPr>
          <a:xfrm>
            <a:off x="8877300" y="1833563"/>
            <a:ext cx="2878418" cy="13160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/>
              <a:t>arriving mobile client attaches to network …</a:t>
            </a:r>
            <a:endParaRPr lang="en-US" sz="2400"/>
          </a:p>
          <a:p>
            <a:pPr>
              <a:defRPr/>
            </a:pPr>
            <a:endParaRPr lang="en-US" sz="3200"/>
          </a:p>
          <a:p>
            <a:pPr>
              <a:defRPr/>
            </a:pPr>
            <a:endParaRPr lang="en-US">
              <a:latin typeface="Gill Sans MT" charset="0"/>
            </a:endParaRPr>
          </a:p>
        </p:txBody>
      </p:sp>
      <p:sp>
        <p:nvSpPr>
          <p:cNvPr id="684" name="Rectangle 3">
            <a:extLst>
              <a:ext uri="{FF2B5EF4-FFF2-40B4-BE49-F238E27FC236}">
                <a16:creationId xmlns:a16="http://schemas.microsoft.com/office/drawing/2014/main" id="{4045A4E3-35EE-8C46-A982-26140CFF7B8E}"/>
              </a:ext>
            </a:extLst>
          </p:cNvPr>
          <p:cNvSpPr txBox="1">
            <a:spLocks noChangeArrowheads="1"/>
          </p:cNvSpPr>
          <p:nvPr/>
        </p:nvSpPr>
        <p:spPr>
          <a:xfrm>
            <a:off x="8877300" y="3179763"/>
            <a:ext cx="2878418" cy="1316037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000"/>
              <a:t>requests web page: </a:t>
            </a:r>
            <a:r>
              <a:rPr lang="en-US" sz="2600" err="1"/>
              <a:t>www.google.com</a:t>
            </a:r>
            <a:endParaRPr lang="en-US" sz="2400"/>
          </a:p>
          <a:p>
            <a:pPr>
              <a:defRPr/>
            </a:pPr>
            <a:endParaRPr lang="en-US" sz="3200"/>
          </a:p>
          <a:p>
            <a:pPr>
              <a:defRPr/>
            </a:pPr>
            <a:endParaRPr lang="en-US">
              <a:latin typeface="Gill Sans MT" charset="0"/>
            </a:endParaRPr>
          </a:p>
        </p:txBody>
      </p:sp>
      <p:sp>
        <p:nvSpPr>
          <p:cNvPr id="685" name="TextBox 684">
            <a:extLst>
              <a:ext uri="{FF2B5EF4-FFF2-40B4-BE49-F238E27FC236}">
                <a16:creationId xmlns:a16="http://schemas.microsoft.com/office/drawing/2014/main" id="{A1FC4D17-5B36-134E-BB1F-D0DFCB5FB268}"/>
              </a:ext>
            </a:extLst>
          </p:cNvPr>
          <p:cNvSpPr txBox="1"/>
          <p:nvPr/>
        </p:nvSpPr>
        <p:spPr>
          <a:xfrm>
            <a:off x="8737600" y="1181100"/>
            <a:ext cx="16514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>
                <a:solidFill>
                  <a:srgbClr val="0000A8"/>
                </a:solidFill>
              </a:rPr>
              <a:t>scenario</a:t>
            </a:r>
            <a:r>
              <a:rPr lang="en-US"/>
              <a:t>:</a:t>
            </a:r>
          </a:p>
        </p:txBody>
      </p: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230ABE4F-8AF2-9E4F-BDBA-55842C20F2DE}"/>
              </a:ext>
            </a:extLst>
          </p:cNvPr>
          <p:cNvGrpSpPr/>
          <p:nvPr/>
        </p:nvGrpSpPr>
        <p:grpSpPr>
          <a:xfrm>
            <a:off x="9296400" y="4451350"/>
            <a:ext cx="2425700" cy="1612900"/>
            <a:chOff x="9296400" y="4451350"/>
            <a:chExt cx="2425700" cy="1612900"/>
          </a:xfrm>
        </p:grpSpPr>
        <p:pic>
          <p:nvPicPr>
            <p:cNvPr id="687" name="Picture 686" descr="A picture containing table, drawing&#10;&#10;Description automatically generated">
              <a:extLst>
                <a:ext uri="{FF2B5EF4-FFF2-40B4-BE49-F238E27FC236}">
                  <a16:creationId xmlns:a16="http://schemas.microsoft.com/office/drawing/2014/main" id="{567E3F56-C964-6B44-9119-9470EAA0BD8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109200" y="4451350"/>
              <a:ext cx="1612900" cy="1612900"/>
            </a:xfrm>
            <a:prstGeom prst="rect">
              <a:avLst/>
            </a:prstGeom>
          </p:spPr>
        </p:pic>
        <p:sp>
          <p:nvSpPr>
            <p:cNvPr id="688" name="TextBox 687">
              <a:extLst>
                <a:ext uri="{FF2B5EF4-FFF2-40B4-BE49-F238E27FC236}">
                  <a16:creationId xmlns:a16="http://schemas.microsoft.com/office/drawing/2014/main" id="{04B87FED-359F-224A-9E8E-D78A200B02F9}"/>
                </a:ext>
              </a:extLst>
            </p:cNvPr>
            <p:cNvSpPr txBox="1"/>
            <p:nvPr/>
          </p:nvSpPr>
          <p:spPr>
            <a:xfrm>
              <a:off x="9296400" y="4744591"/>
              <a:ext cx="1492716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i="1">
                  <a:solidFill>
                    <a:srgbClr val="00B050"/>
                  </a:solidFill>
                </a:rPr>
                <a:t>Sounds </a:t>
              </a:r>
            </a:p>
            <a:p>
              <a:pPr algn="ctr"/>
              <a:r>
                <a:rPr lang="en-US" sz="3200" i="1">
                  <a:solidFill>
                    <a:srgbClr val="00B050"/>
                  </a:solidFill>
                </a:rPr>
                <a:t>simple!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89942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3" grpId="0" animBg="1"/>
      <p:bldP spid="683" grpId="0"/>
      <p:bldP spid="684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/>
          <a:lstStyle/>
          <a:p>
            <a:r>
              <a:rPr lang="en-US"/>
              <a:t>A day in the life: connecting to the Internet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96</a:t>
            </a:fld>
            <a:endParaRPr lang="en-US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351524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/>
              <a:t>router has </a:t>
            </a:r>
          </a:p>
          <a:p>
            <a:pPr>
              <a:lnSpc>
                <a:spcPct val="85000"/>
              </a:lnSpc>
            </a:pPr>
            <a:r>
              <a:rPr lang="en-US"/>
              <a:t>DHCP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/>
              <a:t>arriving mobile:</a:t>
            </a:r>
          </a:p>
          <a:p>
            <a:pPr>
              <a:lnSpc>
                <a:spcPct val="85000"/>
              </a:lnSpc>
            </a:pPr>
            <a:r>
              <a:rPr lang="en-US"/>
              <a:t>DHCP client</a:t>
            </a:r>
          </a:p>
        </p:txBody>
      </p:sp>
      <p:sp>
        <p:nvSpPr>
          <p:cNvPr id="913" name="Rectangle 189">
            <a:extLst>
              <a:ext uri="{FF2B5EF4-FFF2-40B4-BE49-F238E27FC236}">
                <a16:creationId xmlns:a16="http://schemas.microsoft.com/office/drawing/2014/main" id="{7F20F080-1B74-4740-BF0E-68EDFD770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8160" y="1377950"/>
            <a:ext cx="6691630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defRPr/>
            </a:pPr>
            <a:r>
              <a:rPr lang="en-US" kern="0">
                <a:cs typeface="+mn-cs"/>
              </a:rPr>
              <a:t>connecting laptop needs to get its own IP address, </a:t>
            </a:r>
            <a:r>
              <a:rPr lang="en-US" kern="0" err="1">
                <a:cs typeface="+mn-cs"/>
              </a:rPr>
              <a:t>addr</a:t>
            </a:r>
            <a:r>
              <a:rPr lang="en-US" kern="0">
                <a:cs typeface="+mn-cs"/>
              </a:rPr>
              <a:t> of first-hop router, </a:t>
            </a:r>
            <a:r>
              <a:rPr lang="en-US" kern="0" err="1">
                <a:cs typeface="+mn-cs"/>
              </a:rPr>
              <a:t>addr</a:t>
            </a:r>
            <a:r>
              <a:rPr lang="en-US" kern="0">
                <a:cs typeface="+mn-cs"/>
              </a:rPr>
              <a:t> of DNS server: use </a:t>
            </a:r>
            <a:r>
              <a:rPr lang="en-US" kern="0">
                <a:solidFill>
                  <a:srgbClr val="C00000"/>
                </a:solidFill>
                <a:cs typeface="+mn-cs"/>
              </a:rPr>
              <a:t>DHCP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24" name="Group 253">
            <a:extLst>
              <a:ext uri="{FF2B5EF4-FFF2-40B4-BE49-F238E27FC236}">
                <a16:creationId xmlns:a16="http://schemas.microsoft.com/office/drawing/2014/main" id="{67A91C39-2F37-074F-914B-1E78059AB1A7}"/>
              </a:ext>
            </a:extLst>
          </p:cNvPr>
          <p:cNvGrpSpPr>
            <a:grpSpLocks/>
          </p:cNvGrpSpPr>
          <p:nvPr/>
        </p:nvGrpSpPr>
        <p:grpSpPr bwMode="auto">
          <a:xfrm>
            <a:off x="641723" y="1411287"/>
            <a:ext cx="544513" cy="244475"/>
            <a:chOff x="844" y="3337"/>
            <a:chExt cx="343" cy="154"/>
          </a:xfrm>
        </p:grpSpPr>
        <p:sp>
          <p:nvSpPr>
            <p:cNvPr id="925" name="Rectangle 251">
              <a:extLst>
                <a:ext uri="{FF2B5EF4-FFF2-40B4-BE49-F238E27FC236}">
                  <a16:creationId xmlns:a16="http://schemas.microsoft.com/office/drawing/2014/main" id="{8F5C1DA1-33C0-924C-A578-C74F96AAE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26" name="Text Box 252">
              <a:extLst>
                <a:ext uri="{FF2B5EF4-FFF2-40B4-BE49-F238E27FC236}">
                  <a16:creationId xmlns:a16="http://schemas.microsoft.com/office/drawing/2014/main" id="{974DE7F1-6FD1-6147-BDFA-B60FCDFC99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grpSp>
        <p:nvGrpSpPr>
          <p:cNvPr id="927" name="Group 299">
            <a:extLst>
              <a:ext uri="{FF2B5EF4-FFF2-40B4-BE49-F238E27FC236}">
                <a16:creationId xmlns:a16="http://schemas.microsoft.com/office/drawing/2014/main" id="{036B01E1-60D7-0344-8480-3C2B28A24B85}"/>
              </a:ext>
            </a:extLst>
          </p:cNvPr>
          <p:cNvGrpSpPr>
            <a:grpSpLocks/>
          </p:cNvGrpSpPr>
          <p:nvPr/>
        </p:nvGrpSpPr>
        <p:grpSpPr bwMode="auto">
          <a:xfrm>
            <a:off x="187698" y="1430337"/>
            <a:ext cx="1081088" cy="1166813"/>
            <a:chOff x="42" y="744"/>
            <a:chExt cx="681" cy="735"/>
          </a:xfrm>
        </p:grpSpPr>
        <p:grpSp>
          <p:nvGrpSpPr>
            <p:cNvPr id="928" name="Group 296">
              <a:extLst>
                <a:ext uri="{FF2B5EF4-FFF2-40B4-BE49-F238E27FC236}">
                  <a16:creationId xmlns:a16="http://schemas.microsoft.com/office/drawing/2014/main" id="{25B7F2D5-26EB-404A-8078-15A558861F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930" name="Group 295">
                <a:extLst>
                  <a:ext uri="{FF2B5EF4-FFF2-40B4-BE49-F238E27FC236}">
                    <a16:creationId xmlns:a16="http://schemas.microsoft.com/office/drawing/2014/main" id="{516792BF-0719-5146-A428-C65466ACA8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955" name="Group 254">
                  <a:extLst>
                    <a:ext uri="{FF2B5EF4-FFF2-40B4-BE49-F238E27FC236}">
                      <a16:creationId xmlns:a16="http://schemas.microsoft.com/office/drawing/2014/main" id="{4C401CB1-BBDA-7B43-B7C7-154C3DE1A2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958" name="Rectangle 255">
                    <a:extLst>
                      <a:ext uri="{FF2B5EF4-FFF2-40B4-BE49-F238E27FC236}">
                        <a16:creationId xmlns:a16="http://schemas.microsoft.com/office/drawing/2014/main" id="{D97BCFDF-D0CE-AF4F-9290-64A7466607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9" name="Text Box 256">
                    <a:extLst>
                      <a:ext uri="{FF2B5EF4-FFF2-40B4-BE49-F238E27FC236}">
                        <a16:creationId xmlns:a16="http://schemas.microsoft.com/office/drawing/2014/main" id="{EB33ED16-C899-C44F-8941-1661B033CF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956" name="Rectangle 266">
                  <a:extLst>
                    <a:ext uri="{FF2B5EF4-FFF2-40B4-BE49-F238E27FC236}">
                      <a16:creationId xmlns:a16="http://schemas.microsoft.com/office/drawing/2014/main" id="{D396D344-ADDF-F043-AA7F-94747181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57" name="Rectangle 267">
                  <a:extLst>
                    <a:ext uri="{FF2B5EF4-FFF2-40B4-BE49-F238E27FC236}">
                      <a16:creationId xmlns:a16="http://schemas.microsoft.com/office/drawing/2014/main" id="{9A648105-52C6-0E40-9C6E-3AE148FAB8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31" name="Group 274">
                <a:extLst>
                  <a:ext uri="{FF2B5EF4-FFF2-40B4-BE49-F238E27FC236}">
                    <a16:creationId xmlns:a16="http://schemas.microsoft.com/office/drawing/2014/main" id="{0F24D476-BB38-DF44-987E-FD2321A52F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949" name="Group 268">
                  <a:extLst>
                    <a:ext uri="{FF2B5EF4-FFF2-40B4-BE49-F238E27FC236}">
                      <a16:creationId xmlns:a16="http://schemas.microsoft.com/office/drawing/2014/main" id="{E1FA6F16-C789-3742-9796-6EC843032C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953" name="Rectangle 269">
                    <a:extLst>
                      <a:ext uri="{FF2B5EF4-FFF2-40B4-BE49-F238E27FC236}">
                        <a16:creationId xmlns:a16="http://schemas.microsoft.com/office/drawing/2014/main" id="{6EB760F8-E089-9A47-9210-D6E1B526D7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4" name="Text Box 270">
                    <a:extLst>
                      <a:ext uri="{FF2B5EF4-FFF2-40B4-BE49-F238E27FC236}">
                        <a16:creationId xmlns:a16="http://schemas.microsoft.com/office/drawing/2014/main" id="{33F5C3C7-CEB9-2443-AD4C-63446A3F58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950" name="Group 273">
                  <a:extLst>
                    <a:ext uri="{FF2B5EF4-FFF2-40B4-BE49-F238E27FC236}">
                      <a16:creationId xmlns:a16="http://schemas.microsoft.com/office/drawing/2014/main" id="{D33136C0-F06F-DA45-8D61-8DBF6C3740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51" name="Rectangle 271">
                    <a:extLst>
                      <a:ext uri="{FF2B5EF4-FFF2-40B4-BE49-F238E27FC236}">
                        <a16:creationId xmlns:a16="http://schemas.microsoft.com/office/drawing/2014/main" id="{451E718B-7E86-4F43-85B0-BBD89C892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2" name="Rectangle 272">
                    <a:extLst>
                      <a:ext uri="{FF2B5EF4-FFF2-40B4-BE49-F238E27FC236}">
                        <a16:creationId xmlns:a16="http://schemas.microsoft.com/office/drawing/2014/main" id="{D2F8ABD9-F3BA-0147-BDBF-E2EB291A1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932" name="Group 293">
                <a:extLst>
                  <a:ext uri="{FF2B5EF4-FFF2-40B4-BE49-F238E27FC236}">
                    <a16:creationId xmlns:a16="http://schemas.microsoft.com/office/drawing/2014/main" id="{B097776A-FF97-7247-8B17-ED5E94F12C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947" name="Rectangle 276">
                  <a:extLst>
                    <a:ext uri="{FF2B5EF4-FFF2-40B4-BE49-F238E27FC236}">
                      <a16:creationId xmlns:a16="http://schemas.microsoft.com/office/drawing/2014/main" id="{D2C9F788-880E-284B-9438-39AE526001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48" name="Rectangle 277">
                  <a:extLst>
                    <a:ext uri="{FF2B5EF4-FFF2-40B4-BE49-F238E27FC236}">
                      <a16:creationId xmlns:a16="http://schemas.microsoft.com/office/drawing/2014/main" id="{38773D8B-A639-F74A-8363-73B7CBCDC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33" name="Group 294">
                <a:extLst>
                  <a:ext uri="{FF2B5EF4-FFF2-40B4-BE49-F238E27FC236}">
                    <a16:creationId xmlns:a16="http://schemas.microsoft.com/office/drawing/2014/main" id="{E1190CC1-4BB6-6245-8459-90EF4F5F8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934" name="Group 287">
                  <a:extLst>
                    <a:ext uri="{FF2B5EF4-FFF2-40B4-BE49-F238E27FC236}">
                      <a16:creationId xmlns:a16="http://schemas.microsoft.com/office/drawing/2014/main" id="{DBBAC159-5C8E-6D48-8969-BAD3135068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938" name="Group 278">
                    <a:extLst>
                      <a:ext uri="{FF2B5EF4-FFF2-40B4-BE49-F238E27FC236}">
                        <a16:creationId xmlns:a16="http://schemas.microsoft.com/office/drawing/2014/main" id="{833D1410-64ED-AF48-92D1-4AD4AB582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941" name="Group 279">
                      <a:extLst>
                        <a:ext uri="{FF2B5EF4-FFF2-40B4-BE49-F238E27FC236}">
                          <a16:creationId xmlns:a16="http://schemas.microsoft.com/office/drawing/2014/main" id="{570CDB6F-0A4C-1A48-8368-C8B3B5CAEE2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945" name="Rectangle 280">
                        <a:extLst>
                          <a:ext uri="{FF2B5EF4-FFF2-40B4-BE49-F238E27FC236}">
                            <a16:creationId xmlns:a16="http://schemas.microsoft.com/office/drawing/2014/main" id="{64AB7D62-F235-E443-AC7F-EF97587E2D8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946" name="Text Box 281">
                        <a:extLst>
                          <a:ext uri="{FF2B5EF4-FFF2-40B4-BE49-F238E27FC236}">
                            <a16:creationId xmlns:a16="http://schemas.microsoft.com/office/drawing/2014/main" id="{F60EE6A9-AC6B-334C-96AE-C944BB82B5D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942" name="Group 282">
                      <a:extLst>
                        <a:ext uri="{FF2B5EF4-FFF2-40B4-BE49-F238E27FC236}">
                          <a16:creationId xmlns:a16="http://schemas.microsoft.com/office/drawing/2014/main" id="{6C7A6C13-64CB-2547-A7BD-5B05F7E2A8B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943" name="Rectangle 283">
                        <a:extLst>
                          <a:ext uri="{FF2B5EF4-FFF2-40B4-BE49-F238E27FC236}">
                            <a16:creationId xmlns:a16="http://schemas.microsoft.com/office/drawing/2014/main" id="{BE5D4429-585A-3A4D-8677-5A9D50B3ACE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944" name="Rectangle 284">
                        <a:extLst>
                          <a:ext uri="{FF2B5EF4-FFF2-40B4-BE49-F238E27FC236}">
                            <a16:creationId xmlns:a16="http://schemas.microsoft.com/office/drawing/2014/main" id="{8B6BEFDD-E012-094C-8BDE-E4F16F6E82C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939" name="Rectangle 285">
                    <a:extLst>
                      <a:ext uri="{FF2B5EF4-FFF2-40B4-BE49-F238E27FC236}">
                        <a16:creationId xmlns:a16="http://schemas.microsoft.com/office/drawing/2014/main" id="{F4AC69A3-E8B5-4941-B537-CA8521037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40" name="Rectangle 286">
                    <a:extLst>
                      <a:ext uri="{FF2B5EF4-FFF2-40B4-BE49-F238E27FC236}">
                        <a16:creationId xmlns:a16="http://schemas.microsoft.com/office/drawing/2014/main" id="{E06C5B3D-D017-9B4F-B791-7A2F26FD64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35" name="Rectangle 288">
                  <a:extLst>
                    <a:ext uri="{FF2B5EF4-FFF2-40B4-BE49-F238E27FC236}">
                      <a16:creationId xmlns:a16="http://schemas.microsoft.com/office/drawing/2014/main" id="{881A85A8-3B0B-F840-80D4-5D7C3E0C8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6" name="Rectangle 290">
                  <a:extLst>
                    <a:ext uri="{FF2B5EF4-FFF2-40B4-BE49-F238E27FC236}">
                      <a16:creationId xmlns:a16="http://schemas.microsoft.com/office/drawing/2014/main" id="{951F7854-1323-974F-A9B1-85C00CDFF7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7" name="Rectangle 291">
                  <a:extLst>
                    <a:ext uri="{FF2B5EF4-FFF2-40B4-BE49-F238E27FC236}">
                      <a16:creationId xmlns:a16="http://schemas.microsoft.com/office/drawing/2014/main" id="{7D05E58A-2C2B-3845-94FE-36532B8E8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29" name="AutoShape 297">
              <a:extLst>
                <a:ext uri="{FF2B5EF4-FFF2-40B4-BE49-F238E27FC236}">
                  <a16:creationId xmlns:a16="http://schemas.microsoft.com/office/drawing/2014/main" id="{52A07AA1-02B1-E74F-A63A-01368D82F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0" name="Group 318">
            <a:extLst>
              <a:ext uri="{FF2B5EF4-FFF2-40B4-BE49-F238E27FC236}">
                <a16:creationId xmlns:a16="http://schemas.microsoft.com/office/drawing/2014/main" id="{AE2E5A29-53E0-CD49-8113-CBFA420D0F5A}"/>
              </a:ext>
            </a:extLst>
          </p:cNvPr>
          <p:cNvGrpSpPr>
            <a:grpSpLocks/>
          </p:cNvGrpSpPr>
          <p:nvPr/>
        </p:nvGrpSpPr>
        <p:grpSpPr bwMode="auto">
          <a:xfrm>
            <a:off x="771898" y="2638425"/>
            <a:ext cx="1081088" cy="244475"/>
            <a:chOff x="504" y="3523"/>
            <a:chExt cx="681" cy="154"/>
          </a:xfrm>
        </p:grpSpPr>
        <p:grpSp>
          <p:nvGrpSpPr>
            <p:cNvPr id="961" name="Group 319">
              <a:extLst>
                <a:ext uri="{FF2B5EF4-FFF2-40B4-BE49-F238E27FC236}">
                  <a16:creationId xmlns:a16="http://schemas.microsoft.com/office/drawing/2014/main" id="{32076325-D93F-DF4F-B3CA-0BC632FEDD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965" name="Group 320">
                <a:extLst>
                  <a:ext uri="{FF2B5EF4-FFF2-40B4-BE49-F238E27FC236}">
                    <a16:creationId xmlns:a16="http://schemas.microsoft.com/office/drawing/2014/main" id="{740E2AF7-5689-9248-A162-3841BCBFBC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968" name="Group 321">
                  <a:extLst>
                    <a:ext uri="{FF2B5EF4-FFF2-40B4-BE49-F238E27FC236}">
                      <a16:creationId xmlns:a16="http://schemas.microsoft.com/office/drawing/2014/main" id="{07BB8175-B9AC-4443-8FF2-EBAE1A93BB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972" name="Rectangle 322">
                    <a:extLst>
                      <a:ext uri="{FF2B5EF4-FFF2-40B4-BE49-F238E27FC236}">
                        <a16:creationId xmlns:a16="http://schemas.microsoft.com/office/drawing/2014/main" id="{5F315AE2-C0AB-B948-8D19-54AE1B571D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3" name="Text Box 323">
                    <a:extLst>
                      <a:ext uri="{FF2B5EF4-FFF2-40B4-BE49-F238E27FC236}">
                        <a16:creationId xmlns:a16="http://schemas.microsoft.com/office/drawing/2014/main" id="{5099DC84-26F5-E34B-AA99-0B387A2727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969" name="Group 324">
                  <a:extLst>
                    <a:ext uri="{FF2B5EF4-FFF2-40B4-BE49-F238E27FC236}">
                      <a16:creationId xmlns:a16="http://schemas.microsoft.com/office/drawing/2014/main" id="{612ED850-223C-DE49-A666-F267507B8E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70" name="Rectangle 325">
                    <a:extLst>
                      <a:ext uri="{FF2B5EF4-FFF2-40B4-BE49-F238E27FC236}">
                        <a16:creationId xmlns:a16="http://schemas.microsoft.com/office/drawing/2014/main" id="{EB39FB28-9965-7A47-8350-8115025658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1" name="Rectangle 326">
                    <a:extLst>
                      <a:ext uri="{FF2B5EF4-FFF2-40B4-BE49-F238E27FC236}">
                        <a16:creationId xmlns:a16="http://schemas.microsoft.com/office/drawing/2014/main" id="{F10C57B1-0008-6B4D-84EE-3F7F08FFE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966" name="Rectangle 327">
                <a:extLst>
                  <a:ext uri="{FF2B5EF4-FFF2-40B4-BE49-F238E27FC236}">
                    <a16:creationId xmlns:a16="http://schemas.microsoft.com/office/drawing/2014/main" id="{EA174235-C690-2947-8D8A-6552937C8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67" name="Rectangle 328">
                <a:extLst>
                  <a:ext uri="{FF2B5EF4-FFF2-40B4-BE49-F238E27FC236}">
                    <a16:creationId xmlns:a16="http://schemas.microsoft.com/office/drawing/2014/main" id="{6F2404D7-BEC2-774E-AC4E-879C82C5F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62" name="Rectangle 329">
              <a:extLst>
                <a:ext uri="{FF2B5EF4-FFF2-40B4-BE49-F238E27FC236}">
                  <a16:creationId xmlns:a16="http://schemas.microsoft.com/office/drawing/2014/main" id="{0790A545-85C2-0745-A2D2-FD00ADCE6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63" name="Rectangle 330">
              <a:extLst>
                <a:ext uri="{FF2B5EF4-FFF2-40B4-BE49-F238E27FC236}">
                  <a16:creationId xmlns:a16="http://schemas.microsoft.com/office/drawing/2014/main" id="{258DF1A4-F461-9547-9E2F-55EDEF314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64" name="Rectangle 331">
              <a:extLst>
                <a:ext uri="{FF2B5EF4-FFF2-40B4-BE49-F238E27FC236}">
                  <a16:creationId xmlns:a16="http://schemas.microsoft.com/office/drawing/2014/main" id="{8E131857-A817-B641-ACBF-7B42AEF5D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74" name="Group 342">
            <a:extLst>
              <a:ext uri="{FF2B5EF4-FFF2-40B4-BE49-F238E27FC236}">
                <a16:creationId xmlns:a16="http://schemas.microsoft.com/office/drawing/2014/main" id="{68368F8A-0905-C04F-8373-D523E15DD390}"/>
              </a:ext>
            </a:extLst>
          </p:cNvPr>
          <p:cNvGrpSpPr>
            <a:grpSpLocks/>
          </p:cNvGrpSpPr>
          <p:nvPr/>
        </p:nvGrpSpPr>
        <p:grpSpPr bwMode="auto">
          <a:xfrm>
            <a:off x="1598986" y="3330575"/>
            <a:ext cx="1316037" cy="1314450"/>
            <a:chOff x="931" y="1941"/>
            <a:chExt cx="829" cy="828"/>
          </a:xfrm>
        </p:grpSpPr>
        <p:sp>
          <p:nvSpPr>
            <p:cNvPr id="975" name="Freeform 334">
              <a:extLst>
                <a:ext uri="{FF2B5EF4-FFF2-40B4-BE49-F238E27FC236}">
                  <a16:creationId xmlns:a16="http://schemas.microsoft.com/office/drawing/2014/main" id="{FEE3001B-2BDF-E641-AFF3-DFF0ECFF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28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75000"/>
                  </a:srgbClr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76" name="Group 335">
              <a:extLst>
                <a:ext uri="{FF2B5EF4-FFF2-40B4-BE49-F238E27FC236}">
                  <a16:creationId xmlns:a16="http://schemas.microsoft.com/office/drawing/2014/main" id="{075A72C7-137F-3848-A6E3-E64A408A3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977" name="Rectangle 336">
                <a:extLst>
                  <a:ext uri="{FF2B5EF4-FFF2-40B4-BE49-F238E27FC236}">
                    <a16:creationId xmlns:a16="http://schemas.microsoft.com/office/drawing/2014/main" id="{5A39D877-B301-F047-BE8E-34B3EF11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8" name="Text Box 337">
                <a:extLst>
                  <a:ext uri="{FF2B5EF4-FFF2-40B4-BE49-F238E27FC236}">
                    <a16:creationId xmlns:a16="http://schemas.microsoft.com/office/drawing/2014/main" id="{3B8C2E8D-8470-A948-BC08-E08C84966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79" name="Line 338">
                <a:extLst>
                  <a:ext uri="{FF2B5EF4-FFF2-40B4-BE49-F238E27FC236}">
                    <a16:creationId xmlns:a16="http://schemas.microsoft.com/office/drawing/2014/main" id="{D0A08B72-CDE0-DE4B-8B12-A912F9745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0" name="Line 339">
                <a:extLst>
                  <a:ext uri="{FF2B5EF4-FFF2-40B4-BE49-F238E27FC236}">
                    <a16:creationId xmlns:a16="http://schemas.microsoft.com/office/drawing/2014/main" id="{A57D4F7D-2E7F-6840-AC85-141D53A7F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1" name="Line 340">
                <a:extLst>
                  <a:ext uri="{FF2B5EF4-FFF2-40B4-BE49-F238E27FC236}">
                    <a16:creationId xmlns:a16="http://schemas.microsoft.com/office/drawing/2014/main" id="{8CF39C3F-AF73-EB42-B07E-8E249042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2" name="Line 341">
                <a:extLst>
                  <a:ext uri="{FF2B5EF4-FFF2-40B4-BE49-F238E27FC236}">
                    <a16:creationId xmlns:a16="http://schemas.microsoft.com/office/drawing/2014/main" id="{6579215B-0078-6047-B238-35EDE678A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83" name="Group 442">
            <a:extLst>
              <a:ext uri="{FF2B5EF4-FFF2-40B4-BE49-F238E27FC236}">
                <a16:creationId xmlns:a16="http://schemas.microsoft.com/office/drawing/2014/main" id="{CAE32C70-D1FB-BA42-8A1B-258AC0E2B6F1}"/>
              </a:ext>
            </a:extLst>
          </p:cNvPr>
          <p:cNvGrpSpPr>
            <a:grpSpLocks/>
          </p:cNvGrpSpPr>
          <p:nvPr/>
        </p:nvGrpSpPr>
        <p:grpSpPr bwMode="auto">
          <a:xfrm>
            <a:off x="460748" y="3230562"/>
            <a:ext cx="1081088" cy="1217613"/>
            <a:chOff x="1404" y="3105"/>
            <a:chExt cx="681" cy="767"/>
          </a:xfrm>
        </p:grpSpPr>
        <p:grpSp>
          <p:nvGrpSpPr>
            <p:cNvPr id="984" name="Group 344">
              <a:extLst>
                <a:ext uri="{FF2B5EF4-FFF2-40B4-BE49-F238E27FC236}">
                  <a16:creationId xmlns:a16="http://schemas.microsoft.com/office/drawing/2014/main" id="{535B826F-510C-BF44-9510-D17EB2F18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989" name="Group 345">
                <a:extLst>
                  <a:ext uri="{FF2B5EF4-FFF2-40B4-BE49-F238E27FC236}">
                    <a16:creationId xmlns:a16="http://schemas.microsoft.com/office/drawing/2014/main" id="{CC2F36E8-F561-254D-A2F3-9EC429D2FC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1014" name="Group 346">
                  <a:extLst>
                    <a:ext uri="{FF2B5EF4-FFF2-40B4-BE49-F238E27FC236}">
                      <a16:creationId xmlns:a16="http://schemas.microsoft.com/office/drawing/2014/main" id="{2A39A3DF-37B9-A046-B45F-DDEB0747FF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1017" name="Rectangle 347">
                    <a:extLst>
                      <a:ext uri="{FF2B5EF4-FFF2-40B4-BE49-F238E27FC236}">
                        <a16:creationId xmlns:a16="http://schemas.microsoft.com/office/drawing/2014/main" id="{CDDBFF1B-133C-C242-9AD4-CA71E208AB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8" name="Text Box 348">
                    <a:extLst>
                      <a:ext uri="{FF2B5EF4-FFF2-40B4-BE49-F238E27FC236}">
                        <a16:creationId xmlns:a16="http://schemas.microsoft.com/office/drawing/2014/main" id="{3E9F27AD-85F0-9142-80D2-9255459C40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1015" name="Rectangle 349">
                  <a:extLst>
                    <a:ext uri="{FF2B5EF4-FFF2-40B4-BE49-F238E27FC236}">
                      <a16:creationId xmlns:a16="http://schemas.microsoft.com/office/drawing/2014/main" id="{A38BC2AA-3B4D-3E45-9E24-8F7FA47DC2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6" name="Rectangle 350">
                  <a:extLst>
                    <a:ext uri="{FF2B5EF4-FFF2-40B4-BE49-F238E27FC236}">
                      <a16:creationId xmlns:a16="http://schemas.microsoft.com/office/drawing/2014/main" id="{4D0DCC29-F838-854E-B252-6092C4CC72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90" name="Group 351">
                <a:extLst>
                  <a:ext uri="{FF2B5EF4-FFF2-40B4-BE49-F238E27FC236}">
                    <a16:creationId xmlns:a16="http://schemas.microsoft.com/office/drawing/2014/main" id="{E3BB0571-3E41-2243-A4B9-ADED5DED6D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1008" name="Group 352">
                  <a:extLst>
                    <a:ext uri="{FF2B5EF4-FFF2-40B4-BE49-F238E27FC236}">
                      <a16:creationId xmlns:a16="http://schemas.microsoft.com/office/drawing/2014/main" id="{1C138F43-E151-7F43-A52C-AD2B7236B9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1012" name="Rectangle 353">
                    <a:extLst>
                      <a:ext uri="{FF2B5EF4-FFF2-40B4-BE49-F238E27FC236}">
                        <a16:creationId xmlns:a16="http://schemas.microsoft.com/office/drawing/2014/main" id="{7653FF77-2A5B-F14E-8DBC-6CFE9E5842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3" name="Text Box 354">
                    <a:extLst>
                      <a:ext uri="{FF2B5EF4-FFF2-40B4-BE49-F238E27FC236}">
                        <a16:creationId xmlns:a16="http://schemas.microsoft.com/office/drawing/2014/main" id="{9CBC4FC0-A9F3-C141-A9E4-1D05ADAC0F8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1009" name="Group 355">
                  <a:extLst>
                    <a:ext uri="{FF2B5EF4-FFF2-40B4-BE49-F238E27FC236}">
                      <a16:creationId xmlns:a16="http://schemas.microsoft.com/office/drawing/2014/main" id="{310047C9-8808-4445-B52D-5CA46FDD64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010" name="Rectangle 356">
                    <a:extLst>
                      <a:ext uri="{FF2B5EF4-FFF2-40B4-BE49-F238E27FC236}">
                        <a16:creationId xmlns:a16="http://schemas.microsoft.com/office/drawing/2014/main" id="{96EC94E7-E7F6-424C-8131-D0050A04AC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1" name="Rectangle 357">
                    <a:extLst>
                      <a:ext uri="{FF2B5EF4-FFF2-40B4-BE49-F238E27FC236}">
                        <a16:creationId xmlns:a16="http://schemas.microsoft.com/office/drawing/2014/main" id="{31A0860A-5296-1C40-B3AD-99D10D108C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991" name="Group 358">
                <a:extLst>
                  <a:ext uri="{FF2B5EF4-FFF2-40B4-BE49-F238E27FC236}">
                    <a16:creationId xmlns:a16="http://schemas.microsoft.com/office/drawing/2014/main" id="{B8BA444A-6734-E648-A8B7-625F44F741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1006" name="Rectangle 359">
                  <a:extLst>
                    <a:ext uri="{FF2B5EF4-FFF2-40B4-BE49-F238E27FC236}">
                      <a16:creationId xmlns:a16="http://schemas.microsoft.com/office/drawing/2014/main" id="{64C334ED-D7B4-9446-9CB5-432A9E9F14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7" name="Rectangle 360">
                  <a:extLst>
                    <a:ext uri="{FF2B5EF4-FFF2-40B4-BE49-F238E27FC236}">
                      <a16:creationId xmlns:a16="http://schemas.microsoft.com/office/drawing/2014/main" id="{7F68324F-E179-3446-A101-B4E7CAEE8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92" name="Group 361">
                <a:extLst>
                  <a:ext uri="{FF2B5EF4-FFF2-40B4-BE49-F238E27FC236}">
                    <a16:creationId xmlns:a16="http://schemas.microsoft.com/office/drawing/2014/main" id="{E66A5E66-1B3E-2D4E-9100-D69BCCCB07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993" name="Group 362">
                  <a:extLst>
                    <a:ext uri="{FF2B5EF4-FFF2-40B4-BE49-F238E27FC236}">
                      <a16:creationId xmlns:a16="http://schemas.microsoft.com/office/drawing/2014/main" id="{9FB4C4AA-CF1C-A240-A099-A6B39C7D16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997" name="Group 363">
                    <a:extLst>
                      <a:ext uri="{FF2B5EF4-FFF2-40B4-BE49-F238E27FC236}">
                        <a16:creationId xmlns:a16="http://schemas.microsoft.com/office/drawing/2014/main" id="{DD3ADBE0-19D6-AA4A-AFE7-344358E34C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1000" name="Group 364">
                      <a:extLst>
                        <a:ext uri="{FF2B5EF4-FFF2-40B4-BE49-F238E27FC236}">
                          <a16:creationId xmlns:a16="http://schemas.microsoft.com/office/drawing/2014/main" id="{C6146689-126B-B940-9665-055B14C214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1004" name="Rectangle 365">
                        <a:extLst>
                          <a:ext uri="{FF2B5EF4-FFF2-40B4-BE49-F238E27FC236}">
                            <a16:creationId xmlns:a16="http://schemas.microsoft.com/office/drawing/2014/main" id="{3CCBDEDA-5855-334C-9BBC-9B86EE229E3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005" name="Text Box 366">
                        <a:extLst>
                          <a:ext uri="{FF2B5EF4-FFF2-40B4-BE49-F238E27FC236}">
                            <a16:creationId xmlns:a16="http://schemas.microsoft.com/office/drawing/2014/main" id="{6E0072AB-BA09-C440-BE8B-9453DC85784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1001" name="Group 367">
                      <a:extLst>
                        <a:ext uri="{FF2B5EF4-FFF2-40B4-BE49-F238E27FC236}">
                          <a16:creationId xmlns:a16="http://schemas.microsoft.com/office/drawing/2014/main" id="{E8A63574-AAA9-514D-A845-F608E8E0B4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1002" name="Rectangle 368">
                        <a:extLst>
                          <a:ext uri="{FF2B5EF4-FFF2-40B4-BE49-F238E27FC236}">
                            <a16:creationId xmlns:a16="http://schemas.microsoft.com/office/drawing/2014/main" id="{504B5B68-81BD-1E45-9AE7-0B22E4EF286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003" name="Rectangle 369">
                        <a:extLst>
                          <a:ext uri="{FF2B5EF4-FFF2-40B4-BE49-F238E27FC236}">
                            <a16:creationId xmlns:a16="http://schemas.microsoft.com/office/drawing/2014/main" id="{982029F1-0177-F84B-B77A-42B9829C522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998" name="Rectangle 370">
                    <a:extLst>
                      <a:ext uri="{FF2B5EF4-FFF2-40B4-BE49-F238E27FC236}">
                        <a16:creationId xmlns:a16="http://schemas.microsoft.com/office/drawing/2014/main" id="{E5DC45E8-ABEF-2B40-BF11-6C4B34D1F9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9" name="Rectangle 371">
                    <a:extLst>
                      <a:ext uri="{FF2B5EF4-FFF2-40B4-BE49-F238E27FC236}">
                        <a16:creationId xmlns:a16="http://schemas.microsoft.com/office/drawing/2014/main" id="{2FA6CC4C-BC5C-734A-8F22-98287FB76B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94" name="Rectangle 372">
                  <a:extLst>
                    <a:ext uri="{FF2B5EF4-FFF2-40B4-BE49-F238E27FC236}">
                      <a16:creationId xmlns:a16="http://schemas.microsoft.com/office/drawing/2014/main" id="{34E664B8-99D6-6F40-BE55-0AA80C7A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5" name="Rectangle 373">
                  <a:extLst>
                    <a:ext uri="{FF2B5EF4-FFF2-40B4-BE49-F238E27FC236}">
                      <a16:creationId xmlns:a16="http://schemas.microsoft.com/office/drawing/2014/main" id="{CC4EE0A5-884E-484A-A205-3EFE607F3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6" name="Rectangle 374">
                  <a:extLst>
                    <a:ext uri="{FF2B5EF4-FFF2-40B4-BE49-F238E27FC236}">
                      <a16:creationId xmlns:a16="http://schemas.microsoft.com/office/drawing/2014/main" id="{C1058AB9-C0A2-5041-A945-698709EF8C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85" name="AutoShape 375">
              <a:extLst>
                <a:ext uri="{FF2B5EF4-FFF2-40B4-BE49-F238E27FC236}">
                  <a16:creationId xmlns:a16="http://schemas.microsoft.com/office/drawing/2014/main" id="{2C8575A3-B4A6-1746-BC86-0260073648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86" name="Group 379">
              <a:extLst>
                <a:ext uri="{FF2B5EF4-FFF2-40B4-BE49-F238E27FC236}">
                  <a16:creationId xmlns:a16="http://schemas.microsoft.com/office/drawing/2014/main" id="{8567E088-D32D-624C-8A9C-F9EDEDB113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987" name="Rectangle 380">
                <a:extLst>
                  <a:ext uri="{FF2B5EF4-FFF2-40B4-BE49-F238E27FC236}">
                    <a16:creationId xmlns:a16="http://schemas.microsoft.com/office/drawing/2014/main" id="{D38CEFD3-34E4-4144-A4A9-E29D2BC79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8" name="Text Box 381">
                <a:extLst>
                  <a:ext uri="{FF2B5EF4-FFF2-40B4-BE49-F238E27FC236}">
                    <a16:creationId xmlns:a16="http://schemas.microsoft.com/office/drawing/2014/main" id="{9C84556C-DFF7-A54D-B709-593A7941D6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</p:txBody>
          </p:sp>
        </p:grpSp>
      </p:grpSp>
      <p:grpSp>
        <p:nvGrpSpPr>
          <p:cNvPr id="1019" name="Group 476">
            <a:extLst>
              <a:ext uri="{FF2B5EF4-FFF2-40B4-BE49-F238E27FC236}">
                <a16:creationId xmlns:a16="http://schemas.microsoft.com/office/drawing/2014/main" id="{2C1D9870-C854-6D41-84D3-89EBBCE7DBE8}"/>
              </a:ext>
            </a:extLst>
          </p:cNvPr>
          <p:cNvGrpSpPr>
            <a:grpSpLocks/>
          </p:cNvGrpSpPr>
          <p:nvPr/>
        </p:nvGrpSpPr>
        <p:grpSpPr bwMode="auto">
          <a:xfrm>
            <a:off x="924298" y="3427412"/>
            <a:ext cx="544513" cy="244475"/>
            <a:chOff x="844" y="3337"/>
            <a:chExt cx="343" cy="154"/>
          </a:xfrm>
        </p:grpSpPr>
        <p:sp>
          <p:nvSpPr>
            <p:cNvPr id="1020" name="Rectangle 477">
              <a:extLst>
                <a:ext uri="{FF2B5EF4-FFF2-40B4-BE49-F238E27FC236}">
                  <a16:creationId xmlns:a16="http://schemas.microsoft.com/office/drawing/2014/main" id="{48A1A89D-C73C-2D42-A1DC-1D8E81C65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21" name="Text Box 478">
              <a:extLst>
                <a:ext uri="{FF2B5EF4-FFF2-40B4-BE49-F238E27FC236}">
                  <a16:creationId xmlns:a16="http://schemas.microsoft.com/office/drawing/2014/main" id="{8095651D-95AD-644F-9F69-F6E846D554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sp>
        <p:nvSpPr>
          <p:cNvPr id="1022" name="Rectangle 479">
            <a:extLst>
              <a:ext uri="{FF2B5EF4-FFF2-40B4-BE49-F238E27FC236}">
                <a16:creationId xmlns:a16="http://schemas.microsoft.com/office/drawing/2014/main" id="{B807A09D-A4F1-304B-AB9E-DF3D27545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8161" y="2817812"/>
            <a:ext cx="6365968" cy="1306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DHCP request </a:t>
            </a:r>
            <a:r>
              <a:rPr lang="en-US" sz="2800">
                <a:solidFill>
                  <a:srgbClr val="0000A8"/>
                </a:solidFill>
                <a:ea typeface="ＭＳ Ｐゴシック" charset="0"/>
              </a:rPr>
              <a:t>encapsulated</a:t>
            </a:r>
            <a:r>
              <a:rPr lang="en-US" sz="2800">
                <a:solidFill>
                  <a:srgbClr val="3333CC"/>
                </a:solidFill>
                <a:ea typeface="ＭＳ Ｐゴシック" charset="0"/>
              </a:rPr>
              <a:t> 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in </a:t>
            </a:r>
            <a:r>
              <a:rPr lang="en-US" sz="2800">
                <a:solidFill>
                  <a:srgbClr val="C00000"/>
                </a:solidFill>
                <a:ea typeface="ＭＳ Ｐゴシック" charset="0"/>
              </a:rPr>
              <a:t>UDP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, encapsulated in </a:t>
            </a:r>
            <a:r>
              <a:rPr lang="en-US" sz="2800">
                <a:solidFill>
                  <a:srgbClr val="C00000"/>
                </a:solidFill>
                <a:ea typeface="ＭＳ Ｐゴシック" charset="0"/>
              </a:rPr>
              <a:t>IP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, encapsulated in </a:t>
            </a:r>
            <a:r>
              <a:rPr lang="en-US" sz="2800">
                <a:solidFill>
                  <a:srgbClr val="C00000"/>
                </a:solidFill>
                <a:ea typeface="ＭＳ Ｐゴシック" charset="0"/>
              </a:rPr>
              <a:t>802.3 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Ethernet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endParaRPr lang="en-US" sz="280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1023" name="Rectangle 480">
            <a:extLst>
              <a:ext uri="{FF2B5EF4-FFF2-40B4-BE49-F238E27FC236}">
                <a16:creationId xmlns:a16="http://schemas.microsoft.com/office/drawing/2014/main" id="{F684AC9E-DDAB-6349-BA14-508B74898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572" y="4229100"/>
            <a:ext cx="6573673" cy="156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Ethernet frame </a:t>
            </a:r>
            <a:r>
              <a:rPr lang="en-US" sz="2800">
                <a:solidFill>
                  <a:srgbClr val="0000A8"/>
                </a:solidFill>
                <a:ea typeface="ＭＳ Ｐゴシック" charset="0"/>
              </a:rPr>
              <a:t>broadcast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 (dest: FFFFFFFFFFFF) on LAN, received at router running </a:t>
            </a:r>
            <a:r>
              <a:rPr lang="en-US" sz="2800">
                <a:solidFill>
                  <a:srgbClr val="C00000"/>
                </a:solidFill>
                <a:ea typeface="ＭＳ Ｐゴシック" charset="0"/>
              </a:rPr>
              <a:t>DHCP 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server</a:t>
            </a:r>
          </a:p>
        </p:txBody>
      </p:sp>
      <p:sp>
        <p:nvSpPr>
          <p:cNvPr id="1024" name="Rectangle 481">
            <a:extLst>
              <a:ext uri="{FF2B5EF4-FFF2-40B4-BE49-F238E27FC236}">
                <a16:creationId xmlns:a16="http://schemas.microsoft.com/office/drawing/2014/main" id="{EF21724D-DF9C-9943-ABAA-C4C6633ED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4985" y="5565775"/>
            <a:ext cx="6541416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Ethernet </a:t>
            </a:r>
            <a:r>
              <a:rPr lang="en-US" sz="2800">
                <a:solidFill>
                  <a:srgbClr val="0000A8"/>
                </a:solidFill>
                <a:ea typeface="ＭＳ Ｐゴシック" charset="0"/>
              </a:rPr>
              <a:t>demuxed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 to IP demuxed, UDP demuxed to DHCP </a:t>
            </a:r>
          </a:p>
        </p:txBody>
      </p: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98394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26 3.7037E-6 L 0.22748 0.00416 L 0.10834 0.27291 L -0.0181 0.27129 " pathEditMode="relative" rAng="0" ptsTypes="AAAA">
                                      <p:cBhvr>
                                        <p:cTn id="48" dur="2000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95" y="136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10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00" grpId="0"/>
      <p:bldP spid="913" grpId="0" build="p"/>
      <p:bldP spid="1022" grpId="0"/>
      <p:bldP spid="1023" grpId="0"/>
      <p:bldP spid="1024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/>
          <a:lstStyle/>
          <a:p>
            <a:r>
              <a:rPr lang="en-US"/>
              <a:t>A day in the life: connecting to the Internet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97</a:t>
            </a:fld>
            <a:endParaRPr lang="en-US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05000" y="2501153"/>
            <a:ext cx="954696" cy="828225"/>
            <a:chOff x="7432700" y="2327293"/>
            <a:chExt cx="534987" cy="407988"/>
          </a:xfrm>
        </p:grpSpPr>
        <p:pic>
          <p:nvPicPr>
            <p:cNvPr id="649" name="Picture 1017" descr="antenna_stylized">
              <a:extLst>
                <a:ext uri="{FF2B5EF4-FFF2-40B4-BE49-F238E27FC236}">
                  <a16:creationId xmlns:a16="http://schemas.microsoft.com/office/drawing/2014/main" id="{DFEB7442-5BFA-4240-BDFC-20FF055148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351524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/>
              <a:t>router has </a:t>
            </a:r>
          </a:p>
          <a:p>
            <a:pPr>
              <a:lnSpc>
                <a:spcPct val="85000"/>
              </a:lnSpc>
            </a:pPr>
            <a:r>
              <a:rPr lang="en-US"/>
              <a:t>DHCP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/>
              <a:t>arriving mobile:</a:t>
            </a:r>
          </a:p>
          <a:p>
            <a:pPr>
              <a:lnSpc>
                <a:spcPct val="85000"/>
              </a:lnSpc>
            </a:pPr>
            <a:r>
              <a:rPr lang="en-US"/>
              <a:t>DHCP client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74" name="Group 342">
            <a:extLst>
              <a:ext uri="{FF2B5EF4-FFF2-40B4-BE49-F238E27FC236}">
                <a16:creationId xmlns:a16="http://schemas.microsoft.com/office/drawing/2014/main" id="{68368F8A-0905-C04F-8373-D523E15DD390}"/>
              </a:ext>
            </a:extLst>
          </p:cNvPr>
          <p:cNvGrpSpPr>
            <a:grpSpLocks/>
          </p:cNvGrpSpPr>
          <p:nvPr/>
        </p:nvGrpSpPr>
        <p:grpSpPr bwMode="auto">
          <a:xfrm>
            <a:off x="1598986" y="3330575"/>
            <a:ext cx="1316037" cy="1314450"/>
            <a:chOff x="931" y="1941"/>
            <a:chExt cx="829" cy="828"/>
          </a:xfrm>
        </p:grpSpPr>
        <p:sp>
          <p:nvSpPr>
            <p:cNvPr id="975" name="Freeform 334">
              <a:extLst>
                <a:ext uri="{FF2B5EF4-FFF2-40B4-BE49-F238E27FC236}">
                  <a16:creationId xmlns:a16="http://schemas.microsoft.com/office/drawing/2014/main" id="{FEE3001B-2BDF-E641-AFF3-DFF0ECFF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28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75000"/>
                  </a:srgbClr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76" name="Group 335">
              <a:extLst>
                <a:ext uri="{FF2B5EF4-FFF2-40B4-BE49-F238E27FC236}">
                  <a16:creationId xmlns:a16="http://schemas.microsoft.com/office/drawing/2014/main" id="{075A72C7-137F-3848-A6E3-E64A408A3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977" name="Rectangle 336">
                <a:extLst>
                  <a:ext uri="{FF2B5EF4-FFF2-40B4-BE49-F238E27FC236}">
                    <a16:creationId xmlns:a16="http://schemas.microsoft.com/office/drawing/2014/main" id="{5A39D877-B301-F047-BE8E-34B3EF11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8" name="Text Box 337">
                <a:extLst>
                  <a:ext uri="{FF2B5EF4-FFF2-40B4-BE49-F238E27FC236}">
                    <a16:creationId xmlns:a16="http://schemas.microsoft.com/office/drawing/2014/main" id="{3B8C2E8D-8470-A948-BC08-E08C84966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79" name="Line 338">
                <a:extLst>
                  <a:ext uri="{FF2B5EF4-FFF2-40B4-BE49-F238E27FC236}">
                    <a16:creationId xmlns:a16="http://schemas.microsoft.com/office/drawing/2014/main" id="{D0A08B72-CDE0-DE4B-8B12-A912F9745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0" name="Line 339">
                <a:extLst>
                  <a:ext uri="{FF2B5EF4-FFF2-40B4-BE49-F238E27FC236}">
                    <a16:creationId xmlns:a16="http://schemas.microsoft.com/office/drawing/2014/main" id="{A57D4F7D-2E7F-6840-AC85-141D53A7F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1" name="Line 340">
                <a:extLst>
                  <a:ext uri="{FF2B5EF4-FFF2-40B4-BE49-F238E27FC236}">
                    <a16:creationId xmlns:a16="http://schemas.microsoft.com/office/drawing/2014/main" id="{8CF39C3F-AF73-EB42-B07E-8E249042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2" name="Line 341">
                <a:extLst>
                  <a:ext uri="{FF2B5EF4-FFF2-40B4-BE49-F238E27FC236}">
                    <a16:creationId xmlns:a16="http://schemas.microsoft.com/office/drawing/2014/main" id="{6579215B-0078-6047-B238-35EDE678A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9" name="Rectangle 3">
            <a:extLst>
              <a:ext uri="{FF2B5EF4-FFF2-40B4-BE49-F238E27FC236}">
                <a16:creationId xmlns:a16="http://schemas.microsoft.com/office/drawing/2014/main" id="{7B871886-3DE1-0B4A-8DB9-883FE1D7E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1672" y="1504912"/>
            <a:ext cx="6548848" cy="157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lnSpc>
                <a:spcPct val="80000"/>
              </a:lnSpc>
              <a:defRPr/>
            </a:pPr>
            <a:r>
              <a:rPr lang="en-US" kern="0">
                <a:cs typeface="+mn-cs"/>
              </a:rPr>
              <a:t>DHCP server formulates </a:t>
            </a:r>
            <a:r>
              <a:rPr lang="en-US" kern="0">
                <a:solidFill>
                  <a:srgbClr val="C00000"/>
                </a:solidFill>
                <a:cs typeface="+mn-cs"/>
              </a:rPr>
              <a:t>DHCP ACK </a:t>
            </a:r>
            <a:r>
              <a:rPr lang="en-US" kern="0">
                <a:cs typeface="+mn-cs"/>
              </a:rPr>
              <a:t>containing client</a:t>
            </a:r>
            <a:r>
              <a:rPr lang="en-US" altLang="ja-JP" kern="0">
                <a:cs typeface="+mn-cs"/>
              </a:rPr>
              <a:t>’</a:t>
            </a:r>
            <a:r>
              <a:rPr lang="en-US" kern="0">
                <a:cs typeface="+mn-cs"/>
              </a:rPr>
              <a:t>s IP address, IP address of first-hop router for client, name &amp; IP address of DNS server</a:t>
            </a:r>
          </a:p>
          <a:p>
            <a:pPr>
              <a:lnSpc>
                <a:spcPct val="80000"/>
              </a:lnSpc>
              <a:defRPr/>
            </a:pPr>
            <a:endParaRPr lang="en-US" kern="0">
              <a:cs typeface="+mn-cs"/>
            </a:endParaRPr>
          </a:p>
        </p:txBody>
      </p:sp>
      <p:grpSp>
        <p:nvGrpSpPr>
          <p:cNvPr id="290" name="Group 57">
            <a:extLst>
              <a:ext uri="{FF2B5EF4-FFF2-40B4-BE49-F238E27FC236}">
                <a16:creationId xmlns:a16="http://schemas.microsoft.com/office/drawing/2014/main" id="{37C8DAC2-4F10-5D40-BFEB-36DD810D29E8}"/>
              </a:ext>
            </a:extLst>
          </p:cNvPr>
          <p:cNvGrpSpPr>
            <a:grpSpLocks/>
          </p:cNvGrpSpPr>
          <p:nvPr/>
        </p:nvGrpSpPr>
        <p:grpSpPr bwMode="auto">
          <a:xfrm>
            <a:off x="379319" y="3300692"/>
            <a:ext cx="1081088" cy="1166813"/>
            <a:chOff x="42" y="744"/>
            <a:chExt cx="681" cy="735"/>
          </a:xfrm>
        </p:grpSpPr>
        <p:grpSp>
          <p:nvGrpSpPr>
            <p:cNvPr id="291" name="Group 58">
              <a:extLst>
                <a:ext uri="{FF2B5EF4-FFF2-40B4-BE49-F238E27FC236}">
                  <a16:creationId xmlns:a16="http://schemas.microsoft.com/office/drawing/2014/main" id="{586D51E3-E709-E748-B55A-04F83F765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293" name="Group 59">
                <a:extLst>
                  <a:ext uri="{FF2B5EF4-FFF2-40B4-BE49-F238E27FC236}">
                    <a16:creationId xmlns:a16="http://schemas.microsoft.com/office/drawing/2014/main" id="{61F14A68-1B09-4949-8F3A-2E3CEA1369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19" name="Group 60">
                  <a:extLst>
                    <a:ext uri="{FF2B5EF4-FFF2-40B4-BE49-F238E27FC236}">
                      <a16:creationId xmlns:a16="http://schemas.microsoft.com/office/drawing/2014/main" id="{0964A370-2208-9941-9E3F-7ED5F1900B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22" name="Rectangle 61">
                    <a:extLst>
                      <a:ext uri="{FF2B5EF4-FFF2-40B4-BE49-F238E27FC236}">
                        <a16:creationId xmlns:a16="http://schemas.microsoft.com/office/drawing/2014/main" id="{306955EB-3F12-5241-949F-01DE6F58A5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Text Box 62">
                    <a:extLst>
                      <a:ext uri="{FF2B5EF4-FFF2-40B4-BE49-F238E27FC236}">
                        <a16:creationId xmlns:a16="http://schemas.microsoft.com/office/drawing/2014/main" id="{6C1CB358-3642-7742-913B-9FD320DFEE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20" name="Rectangle 63">
                  <a:extLst>
                    <a:ext uri="{FF2B5EF4-FFF2-40B4-BE49-F238E27FC236}">
                      <a16:creationId xmlns:a16="http://schemas.microsoft.com/office/drawing/2014/main" id="{3BAB0199-2F96-024A-879C-1B4571C2C0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Rectangle 64">
                  <a:extLst>
                    <a:ext uri="{FF2B5EF4-FFF2-40B4-BE49-F238E27FC236}">
                      <a16:creationId xmlns:a16="http://schemas.microsoft.com/office/drawing/2014/main" id="{8AA4D9A0-7D57-9442-B07C-8B69573583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4" name="Group 65">
                <a:extLst>
                  <a:ext uri="{FF2B5EF4-FFF2-40B4-BE49-F238E27FC236}">
                    <a16:creationId xmlns:a16="http://schemas.microsoft.com/office/drawing/2014/main" id="{D4DD8D77-AB57-9348-AE5A-07C8ADB7D6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13" name="Group 66">
                  <a:extLst>
                    <a:ext uri="{FF2B5EF4-FFF2-40B4-BE49-F238E27FC236}">
                      <a16:creationId xmlns:a16="http://schemas.microsoft.com/office/drawing/2014/main" id="{7486484F-938A-3F40-A3CD-FA895820E2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17" name="Rectangle 67">
                    <a:extLst>
                      <a:ext uri="{FF2B5EF4-FFF2-40B4-BE49-F238E27FC236}">
                        <a16:creationId xmlns:a16="http://schemas.microsoft.com/office/drawing/2014/main" id="{8D8492F5-F289-3E4E-A7D2-E77CFD521A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8" name="Text Box 68">
                    <a:extLst>
                      <a:ext uri="{FF2B5EF4-FFF2-40B4-BE49-F238E27FC236}">
                        <a16:creationId xmlns:a16="http://schemas.microsoft.com/office/drawing/2014/main" id="{84DB4EB8-215F-DB43-921B-1CAF30D39C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14" name="Group 69">
                  <a:extLst>
                    <a:ext uri="{FF2B5EF4-FFF2-40B4-BE49-F238E27FC236}">
                      <a16:creationId xmlns:a16="http://schemas.microsoft.com/office/drawing/2014/main" id="{E97791E3-AA44-7248-9B39-5011091659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15" name="Rectangle 70">
                    <a:extLst>
                      <a:ext uri="{FF2B5EF4-FFF2-40B4-BE49-F238E27FC236}">
                        <a16:creationId xmlns:a16="http://schemas.microsoft.com/office/drawing/2014/main" id="{C2F175E6-EEA1-9F4E-91D9-252F3AD8FA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6" name="Rectangle 71">
                    <a:extLst>
                      <a:ext uri="{FF2B5EF4-FFF2-40B4-BE49-F238E27FC236}">
                        <a16:creationId xmlns:a16="http://schemas.microsoft.com/office/drawing/2014/main" id="{E605F749-2D23-1C47-99A8-19EF2A9C6C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96" name="Group 72">
                <a:extLst>
                  <a:ext uri="{FF2B5EF4-FFF2-40B4-BE49-F238E27FC236}">
                    <a16:creationId xmlns:a16="http://schemas.microsoft.com/office/drawing/2014/main" id="{8CAE7331-2F85-B440-B302-D525A81148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11" name="Rectangle 73">
                  <a:extLst>
                    <a:ext uri="{FF2B5EF4-FFF2-40B4-BE49-F238E27FC236}">
                      <a16:creationId xmlns:a16="http://schemas.microsoft.com/office/drawing/2014/main" id="{6E683200-9017-424C-9F52-F506F2F83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74">
                  <a:extLst>
                    <a:ext uri="{FF2B5EF4-FFF2-40B4-BE49-F238E27FC236}">
                      <a16:creationId xmlns:a16="http://schemas.microsoft.com/office/drawing/2014/main" id="{3969F099-B1F4-974A-940F-987FE8503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75">
                <a:extLst>
                  <a:ext uri="{FF2B5EF4-FFF2-40B4-BE49-F238E27FC236}">
                    <a16:creationId xmlns:a16="http://schemas.microsoft.com/office/drawing/2014/main" id="{018977E7-F9A0-ED41-98D9-B4EAD08F02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298" name="Group 76">
                  <a:extLst>
                    <a:ext uri="{FF2B5EF4-FFF2-40B4-BE49-F238E27FC236}">
                      <a16:creationId xmlns:a16="http://schemas.microsoft.com/office/drawing/2014/main" id="{928DB5D8-985F-8347-9A9C-DA7A53A941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02" name="Group 77">
                    <a:extLst>
                      <a:ext uri="{FF2B5EF4-FFF2-40B4-BE49-F238E27FC236}">
                        <a16:creationId xmlns:a16="http://schemas.microsoft.com/office/drawing/2014/main" id="{888E790F-9BAC-2B40-90A9-DAD74AEF7E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05" name="Group 78">
                      <a:extLst>
                        <a:ext uri="{FF2B5EF4-FFF2-40B4-BE49-F238E27FC236}">
                          <a16:creationId xmlns:a16="http://schemas.microsoft.com/office/drawing/2014/main" id="{15A0B2F1-70CD-9B40-8297-7F7512A9EFA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09" name="Rectangle 79">
                        <a:extLst>
                          <a:ext uri="{FF2B5EF4-FFF2-40B4-BE49-F238E27FC236}">
                            <a16:creationId xmlns:a16="http://schemas.microsoft.com/office/drawing/2014/main" id="{21E258B4-731A-EC4C-839E-EFDACC71806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10" name="Text Box 80">
                        <a:extLst>
                          <a:ext uri="{FF2B5EF4-FFF2-40B4-BE49-F238E27FC236}">
                            <a16:creationId xmlns:a16="http://schemas.microsoft.com/office/drawing/2014/main" id="{44E618E5-B1F9-724E-B7A8-703CF4D9632F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06" name="Group 81">
                      <a:extLst>
                        <a:ext uri="{FF2B5EF4-FFF2-40B4-BE49-F238E27FC236}">
                          <a16:creationId xmlns:a16="http://schemas.microsoft.com/office/drawing/2014/main" id="{2DA4F930-1E58-2C42-BE02-B769CCF5261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07" name="Rectangle 82">
                        <a:extLst>
                          <a:ext uri="{FF2B5EF4-FFF2-40B4-BE49-F238E27FC236}">
                            <a16:creationId xmlns:a16="http://schemas.microsoft.com/office/drawing/2014/main" id="{EFA99778-FD4F-084D-9FDB-510BBB0E1DB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08" name="Rectangle 83">
                        <a:extLst>
                          <a:ext uri="{FF2B5EF4-FFF2-40B4-BE49-F238E27FC236}">
                            <a16:creationId xmlns:a16="http://schemas.microsoft.com/office/drawing/2014/main" id="{32F43842-7DD3-DE4D-A916-A19571D6C34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303" name="Rectangle 84">
                    <a:extLst>
                      <a:ext uri="{FF2B5EF4-FFF2-40B4-BE49-F238E27FC236}">
                        <a16:creationId xmlns:a16="http://schemas.microsoft.com/office/drawing/2014/main" id="{2445B950-0E66-EE44-9A9B-0DFD11AC58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Rectangle 85">
                    <a:extLst>
                      <a:ext uri="{FF2B5EF4-FFF2-40B4-BE49-F238E27FC236}">
                        <a16:creationId xmlns:a16="http://schemas.microsoft.com/office/drawing/2014/main" id="{E8257C66-806D-AF47-A755-9B8859B1F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99" name="Rectangle 86">
                  <a:extLst>
                    <a:ext uri="{FF2B5EF4-FFF2-40B4-BE49-F238E27FC236}">
                      <a16:creationId xmlns:a16="http://schemas.microsoft.com/office/drawing/2014/main" id="{1479792F-21C7-BF47-9501-7396581168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Rectangle 87">
                  <a:extLst>
                    <a:ext uri="{FF2B5EF4-FFF2-40B4-BE49-F238E27FC236}">
                      <a16:creationId xmlns:a16="http://schemas.microsoft.com/office/drawing/2014/main" id="{9954F467-6E7C-BA49-B7E8-7B2711B711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Rectangle 88">
                  <a:extLst>
                    <a:ext uri="{FF2B5EF4-FFF2-40B4-BE49-F238E27FC236}">
                      <a16:creationId xmlns:a16="http://schemas.microsoft.com/office/drawing/2014/main" id="{65AD9726-C793-0443-9F76-27D784834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292" name="AutoShape 89">
              <a:extLst>
                <a:ext uri="{FF2B5EF4-FFF2-40B4-BE49-F238E27FC236}">
                  <a16:creationId xmlns:a16="http://schemas.microsoft.com/office/drawing/2014/main" id="{22CB65A8-1FB8-4D48-8E5A-46F62E8E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4" name="Group 90">
            <a:extLst>
              <a:ext uri="{FF2B5EF4-FFF2-40B4-BE49-F238E27FC236}">
                <a16:creationId xmlns:a16="http://schemas.microsoft.com/office/drawing/2014/main" id="{627FA192-8658-9A4E-98F1-26C12012B879}"/>
              </a:ext>
            </a:extLst>
          </p:cNvPr>
          <p:cNvGrpSpPr>
            <a:grpSpLocks/>
          </p:cNvGrpSpPr>
          <p:nvPr/>
        </p:nvGrpSpPr>
        <p:grpSpPr bwMode="auto">
          <a:xfrm>
            <a:off x="476157" y="4386542"/>
            <a:ext cx="1081087" cy="244475"/>
            <a:chOff x="504" y="3523"/>
            <a:chExt cx="681" cy="154"/>
          </a:xfrm>
        </p:grpSpPr>
        <p:grpSp>
          <p:nvGrpSpPr>
            <p:cNvPr id="325" name="Group 91">
              <a:extLst>
                <a:ext uri="{FF2B5EF4-FFF2-40B4-BE49-F238E27FC236}">
                  <a16:creationId xmlns:a16="http://schemas.microsoft.com/office/drawing/2014/main" id="{49BA10AF-3B37-104A-BCFF-22430D3B75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333" name="Group 92">
                <a:extLst>
                  <a:ext uri="{FF2B5EF4-FFF2-40B4-BE49-F238E27FC236}">
                    <a16:creationId xmlns:a16="http://schemas.microsoft.com/office/drawing/2014/main" id="{1E4D7DBD-B06D-CC4D-BD5A-48BE83AC5D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336" name="Group 93">
                  <a:extLst>
                    <a:ext uri="{FF2B5EF4-FFF2-40B4-BE49-F238E27FC236}">
                      <a16:creationId xmlns:a16="http://schemas.microsoft.com/office/drawing/2014/main" id="{194A75E5-96A9-1C40-B18D-D18152CED4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40" name="Rectangle 94">
                    <a:extLst>
                      <a:ext uri="{FF2B5EF4-FFF2-40B4-BE49-F238E27FC236}">
                        <a16:creationId xmlns:a16="http://schemas.microsoft.com/office/drawing/2014/main" id="{2DC75A14-9509-FD4C-918E-CB6F2A448E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Text Box 95">
                    <a:extLst>
                      <a:ext uri="{FF2B5EF4-FFF2-40B4-BE49-F238E27FC236}">
                        <a16:creationId xmlns:a16="http://schemas.microsoft.com/office/drawing/2014/main" id="{F617B0D0-DB72-F449-BF5B-EF33EE6A61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37" name="Group 96">
                  <a:extLst>
                    <a:ext uri="{FF2B5EF4-FFF2-40B4-BE49-F238E27FC236}">
                      <a16:creationId xmlns:a16="http://schemas.microsoft.com/office/drawing/2014/main" id="{AC25ADBB-2176-944C-8B8D-767CE85359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38" name="Rectangle 97">
                    <a:extLst>
                      <a:ext uri="{FF2B5EF4-FFF2-40B4-BE49-F238E27FC236}">
                        <a16:creationId xmlns:a16="http://schemas.microsoft.com/office/drawing/2014/main" id="{0E217236-4A0A-6E45-819B-C9E1E1D4C0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Rectangle 98">
                    <a:extLst>
                      <a:ext uri="{FF2B5EF4-FFF2-40B4-BE49-F238E27FC236}">
                        <a16:creationId xmlns:a16="http://schemas.microsoft.com/office/drawing/2014/main" id="{EF8EBD81-20D3-304E-8E45-3B88FA1FE1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334" name="Rectangle 99">
                <a:extLst>
                  <a:ext uri="{FF2B5EF4-FFF2-40B4-BE49-F238E27FC236}">
                    <a16:creationId xmlns:a16="http://schemas.microsoft.com/office/drawing/2014/main" id="{B6153F06-604A-A84D-94D4-BCF8985CA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00">
                <a:extLst>
                  <a:ext uri="{FF2B5EF4-FFF2-40B4-BE49-F238E27FC236}">
                    <a16:creationId xmlns:a16="http://schemas.microsoft.com/office/drawing/2014/main" id="{4A48C38C-FB90-9E48-863A-6098EE05F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26" name="Rectangle 101">
              <a:extLst>
                <a:ext uri="{FF2B5EF4-FFF2-40B4-BE49-F238E27FC236}">
                  <a16:creationId xmlns:a16="http://schemas.microsoft.com/office/drawing/2014/main" id="{B397BDA8-2CB9-2A48-BAE8-04E2FCFFC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1" name="Rectangle 102">
              <a:extLst>
                <a:ext uri="{FF2B5EF4-FFF2-40B4-BE49-F238E27FC236}">
                  <a16:creationId xmlns:a16="http://schemas.microsoft.com/office/drawing/2014/main" id="{4251D2BB-EBB9-744F-8FA4-ACDD4A7E2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2" name="Rectangle 103">
              <a:extLst>
                <a:ext uri="{FF2B5EF4-FFF2-40B4-BE49-F238E27FC236}">
                  <a16:creationId xmlns:a16="http://schemas.microsoft.com/office/drawing/2014/main" id="{D7BFE06A-92AE-374C-8F20-2F4F01A3D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42" name="Group 113">
            <a:extLst>
              <a:ext uri="{FF2B5EF4-FFF2-40B4-BE49-F238E27FC236}">
                <a16:creationId xmlns:a16="http://schemas.microsoft.com/office/drawing/2014/main" id="{5883EEDA-DCBD-0140-95F3-07D052C9ACEC}"/>
              </a:ext>
            </a:extLst>
          </p:cNvPr>
          <p:cNvGrpSpPr>
            <a:grpSpLocks/>
          </p:cNvGrpSpPr>
          <p:nvPr/>
        </p:nvGrpSpPr>
        <p:grpSpPr bwMode="auto">
          <a:xfrm>
            <a:off x="179014" y="1480949"/>
            <a:ext cx="1081087" cy="1217612"/>
            <a:chOff x="1404" y="3105"/>
            <a:chExt cx="681" cy="767"/>
          </a:xfrm>
        </p:grpSpPr>
        <p:grpSp>
          <p:nvGrpSpPr>
            <p:cNvPr id="343" name="Group 114">
              <a:extLst>
                <a:ext uri="{FF2B5EF4-FFF2-40B4-BE49-F238E27FC236}">
                  <a16:creationId xmlns:a16="http://schemas.microsoft.com/office/drawing/2014/main" id="{D8F28A19-02BB-2147-955B-5EC7BA1B93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348" name="Group 115">
                <a:extLst>
                  <a:ext uri="{FF2B5EF4-FFF2-40B4-BE49-F238E27FC236}">
                    <a16:creationId xmlns:a16="http://schemas.microsoft.com/office/drawing/2014/main" id="{5C445902-86BE-6646-AF15-158184A32A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74" name="Group 116">
                  <a:extLst>
                    <a:ext uri="{FF2B5EF4-FFF2-40B4-BE49-F238E27FC236}">
                      <a16:creationId xmlns:a16="http://schemas.microsoft.com/office/drawing/2014/main" id="{4311E081-C87E-F944-8B67-1DEB5ECEAA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77" name="Rectangle 117">
                    <a:extLst>
                      <a:ext uri="{FF2B5EF4-FFF2-40B4-BE49-F238E27FC236}">
                        <a16:creationId xmlns:a16="http://schemas.microsoft.com/office/drawing/2014/main" id="{ECF635FF-3612-4C4D-8CF5-35F26DCF9E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8" name="Text Box 118">
                    <a:extLst>
                      <a:ext uri="{FF2B5EF4-FFF2-40B4-BE49-F238E27FC236}">
                        <a16:creationId xmlns:a16="http://schemas.microsoft.com/office/drawing/2014/main" id="{F6110A27-4F3B-E347-A46E-5CE76FF9F2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75" name="Rectangle 119">
                  <a:extLst>
                    <a:ext uri="{FF2B5EF4-FFF2-40B4-BE49-F238E27FC236}">
                      <a16:creationId xmlns:a16="http://schemas.microsoft.com/office/drawing/2014/main" id="{1341764B-E95B-7846-A7C7-697B31210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76" name="Rectangle 120">
                  <a:extLst>
                    <a:ext uri="{FF2B5EF4-FFF2-40B4-BE49-F238E27FC236}">
                      <a16:creationId xmlns:a16="http://schemas.microsoft.com/office/drawing/2014/main" id="{F3FB38BB-2247-3846-95CA-29159BEEF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50" name="Group 121">
                <a:extLst>
                  <a:ext uri="{FF2B5EF4-FFF2-40B4-BE49-F238E27FC236}">
                    <a16:creationId xmlns:a16="http://schemas.microsoft.com/office/drawing/2014/main" id="{AFBD3A6C-1C80-8842-9F56-0D54017B31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68" name="Group 122">
                  <a:extLst>
                    <a:ext uri="{FF2B5EF4-FFF2-40B4-BE49-F238E27FC236}">
                      <a16:creationId xmlns:a16="http://schemas.microsoft.com/office/drawing/2014/main" id="{1A113B9C-3462-5942-A44E-6B07A542F0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72" name="Rectangle 123">
                    <a:extLst>
                      <a:ext uri="{FF2B5EF4-FFF2-40B4-BE49-F238E27FC236}">
                        <a16:creationId xmlns:a16="http://schemas.microsoft.com/office/drawing/2014/main" id="{F1CC8B66-3B5E-D349-80F7-D9084983F6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3" name="Text Box 124">
                    <a:extLst>
                      <a:ext uri="{FF2B5EF4-FFF2-40B4-BE49-F238E27FC236}">
                        <a16:creationId xmlns:a16="http://schemas.microsoft.com/office/drawing/2014/main" id="{9D04501E-61A9-7840-8FDD-A4B0D85E1E4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69" name="Group 125">
                  <a:extLst>
                    <a:ext uri="{FF2B5EF4-FFF2-40B4-BE49-F238E27FC236}">
                      <a16:creationId xmlns:a16="http://schemas.microsoft.com/office/drawing/2014/main" id="{3DD83276-AEAB-544D-8216-A2090A138D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70" name="Rectangle 126">
                    <a:extLst>
                      <a:ext uri="{FF2B5EF4-FFF2-40B4-BE49-F238E27FC236}">
                        <a16:creationId xmlns:a16="http://schemas.microsoft.com/office/drawing/2014/main" id="{F23B95D8-54C4-D34E-946B-DEF86CB7B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1" name="Rectangle 127">
                    <a:extLst>
                      <a:ext uri="{FF2B5EF4-FFF2-40B4-BE49-F238E27FC236}">
                        <a16:creationId xmlns:a16="http://schemas.microsoft.com/office/drawing/2014/main" id="{DA734683-A318-454E-A045-23BE51F0F5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51" name="Group 128">
                <a:extLst>
                  <a:ext uri="{FF2B5EF4-FFF2-40B4-BE49-F238E27FC236}">
                    <a16:creationId xmlns:a16="http://schemas.microsoft.com/office/drawing/2014/main" id="{16D8F290-90C4-884D-8BEC-4F527A600F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66" name="Rectangle 129">
                  <a:extLst>
                    <a:ext uri="{FF2B5EF4-FFF2-40B4-BE49-F238E27FC236}">
                      <a16:creationId xmlns:a16="http://schemas.microsoft.com/office/drawing/2014/main" id="{1D3E3622-DC4A-044E-A888-13677F7D1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67" name="Rectangle 130">
                  <a:extLst>
                    <a:ext uri="{FF2B5EF4-FFF2-40B4-BE49-F238E27FC236}">
                      <a16:creationId xmlns:a16="http://schemas.microsoft.com/office/drawing/2014/main" id="{B7CF74F0-E826-CE41-B70E-DC73509B60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52" name="Group 131">
                <a:extLst>
                  <a:ext uri="{FF2B5EF4-FFF2-40B4-BE49-F238E27FC236}">
                    <a16:creationId xmlns:a16="http://schemas.microsoft.com/office/drawing/2014/main" id="{D87ED124-1122-114E-A552-2B81F10E97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353" name="Group 132">
                  <a:extLst>
                    <a:ext uri="{FF2B5EF4-FFF2-40B4-BE49-F238E27FC236}">
                      <a16:creationId xmlns:a16="http://schemas.microsoft.com/office/drawing/2014/main" id="{3983C9C0-A891-BF4E-A921-C7DB56F4CC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57" name="Group 133">
                    <a:extLst>
                      <a:ext uri="{FF2B5EF4-FFF2-40B4-BE49-F238E27FC236}">
                        <a16:creationId xmlns:a16="http://schemas.microsoft.com/office/drawing/2014/main" id="{00BCA7B6-7079-5840-B49A-A1603E6357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60" name="Group 134">
                      <a:extLst>
                        <a:ext uri="{FF2B5EF4-FFF2-40B4-BE49-F238E27FC236}">
                          <a16:creationId xmlns:a16="http://schemas.microsoft.com/office/drawing/2014/main" id="{5723C07F-7067-7442-B671-6E3710D5B30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64" name="Rectangle 135">
                        <a:extLst>
                          <a:ext uri="{FF2B5EF4-FFF2-40B4-BE49-F238E27FC236}">
                            <a16:creationId xmlns:a16="http://schemas.microsoft.com/office/drawing/2014/main" id="{B5AF0E21-ED85-9849-B221-EFD25F84BE7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65" name="Text Box 136">
                        <a:extLst>
                          <a:ext uri="{FF2B5EF4-FFF2-40B4-BE49-F238E27FC236}">
                            <a16:creationId xmlns:a16="http://schemas.microsoft.com/office/drawing/2014/main" id="{45723D24-31C5-4846-BE05-0E7FD549A89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61" name="Group 137">
                      <a:extLst>
                        <a:ext uri="{FF2B5EF4-FFF2-40B4-BE49-F238E27FC236}">
                          <a16:creationId xmlns:a16="http://schemas.microsoft.com/office/drawing/2014/main" id="{80FE1C0E-16B1-2D44-B299-88A00143E61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62" name="Rectangle 138">
                        <a:extLst>
                          <a:ext uri="{FF2B5EF4-FFF2-40B4-BE49-F238E27FC236}">
                            <a16:creationId xmlns:a16="http://schemas.microsoft.com/office/drawing/2014/main" id="{D1EF3C03-E9F7-EA48-B907-E23FDF7AAEC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63" name="Rectangle 139">
                        <a:extLst>
                          <a:ext uri="{FF2B5EF4-FFF2-40B4-BE49-F238E27FC236}">
                            <a16:creationId xmlns:a16="http://schemas.microsoft.com/office/drawing/2014/main" id="{0E636BA2-C8E1-2748-ABAB-2E1309C06EC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358" name="Rectangle 140">
                    <a:extLst>
                      <a:ext uri="{FF2B5EF4-FFF2-40B4-BE49-F238E27FC236}">
                        <a16:creationId xmlns:a16="http://schemas.microsoft.com/office/drawing/2014/main" id="{1E71C801-BC9F-C941-B2FA-82E6DFB91E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59" name="Rectangle 141">
                    <a:extLst>
                      <a:ext uri="{FF2B5EF4-FFF2-40B4-BE49-F238E27FC236}">
                        <a16:creationId xmlns:a16="http://schemas.microsoft.com/office/drawing/2014/main" id="{8C1C8646-0C84-7646-B3C5-C586B30A32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354" name="Rectangle 142">
                  <a:extLst>
                    <a:ext uri="{FF2B5EF4-FFF2-40B4-BE49-F238E27FC236}">
                      <a16:creationId xmlns:a16="http://schemas.microsoft.com/office/drawing/2014/main" id="{F7DE1756-9A3B-B144-842D-9320340499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5" name="Rectangle 143">
                  <a:extLst>
                    <a:ext uri="{FF2B5EF4-FFF2-40B4-BE49-F238E27FC236}">
                      <a16:creationId xmlns:a16="http://schemas.microsoft.com/office/drawing/2014/main" id="{1BA49523-4DF4-5F44-9051-145D0A615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6" name="Rectangle 144">
                  <a:extLst>
                    <a:ext uri="{FF2B5EF4-FFF2-40B4-BE49-F238E27FC236}">
                      <a16:creationId xmlns:a16="http://schemas.microsoft.com/office/drawing/2014/main" id="{D8FFCB85-547D-C64B-A539-2E19568074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44" name="AutoShape 145">
              <a:extLst>
                <a:ext uri="{FF2B5EF4-FFF2-40B4-BE49-F238E27FC236}">
                  <a16:creationId xmlns:a16="http://schemas.microsoft.com/office/drawing/2014/main" id="{3F4330D4-196A-FE44-8859-2BBEE9440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45" name="Group 146">
              <a:extLst>
                <a:ext uri="{FF2B5EF4-FFF2-40B4-BE49-F238E27FC236}">
                  <a16:creationId xmlns:a16="http://schemas.microsoft.com/office/drawing/2014/main" id="{2C244F89-6CDC-B14C-B8E0-593D333F6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346" name="Rectangle 147">
                <a:extLst>
                  <a:ext uri="{FF2B5EF4-FFF2-40B4-BE49-F238E27FC236}">
                    <a16:creationId xmlns:a16="http://schemas.microsoft.com/office/drawing/2014/main" id="{3F1C1009-8ACA-AE4D-B2EA-D060B3041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7" name="Text Box 148">
                <a:extLst>
                  <a:ext uri="{FF2B5EF4-FFF2-40B4-BE49-F238E27FC236}">
                    <a16:creationId xmlns:a16="http://schemas.microsoft.com/office/drawing/2014/main" id="{E9DDB984-3FC1-9442-8445-5B270D2767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</p:txBody>
          </p:sp>
        </p:grpSp>
      </p:grpSp>
      <p:grpSp>
        <p:nvGrpSpPr>
          <p:cNvPr id="379" name="Group 149">
            <a:extLst>
              <a:ext uri="{FF2B5EF4-FFF2-40B4-BE49-F238E27FC236}">
                <a16:creationId xmlns:a16="http://schemas.microsoft.com/office/drawing/2014/main" id="{CF307C47-A864-5E4F-9726-298AD443C250}"/>
              </a:ext>
            </a:extLst>
          </p:cNvPr>
          <p:cNvGrpSpPr>
            <a:grpSpLocks/>
          </p:cNvGrpSpPr>
          <p:nvPr/>
        </p:nvGrpSpPr>
        <p:grpSpPr bwMode="auto">
          <a:xfrm>
            <a:off x="830169" y="3326092"/>
            <a:ext cx="544513" cy="244475"/>
            <a:chOff x="844" y="3337"/>
            <a:chExt cx="343" cy="154"/>
          </a:xfrm>
        </p:grpSpPr>
        <p:sp>
          <p:nvSpPr>
            <p:cNvPr id="380" name="Rectangle 150">
              <a:extLst>
                <a:ext uri="{FF2B5EF4-FFF2-40B4-BE49-F238E27FC236}">
                  <a16:creationId xmlns:a16="http://schemas.microsoft.com/office/drawing/2014/main" id="{153D2A8C-D4DA-3744-9B39-E4470076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Text Box 151">
              <a:extLst>
                <a:ext uri="{FF2B5EF4-FFF2-40B4-BE49-F238E27FC236}">
                  <a16:creationId xmlns:a16="http://schemas.microsoft.com/office/drawing/2014/main" id="{188D7169-9E2B-604F-A79F-4277DE2B7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sp>
        <p:nvSpPr>
          <p:cNvPr id="382" name="Rectangle 155">
            <a:extLst>
              <a:ext uri="{FF2B5EF4-FFF2-40B4-BE49-F238E27FC236}">
                <a16:creationId xmlns:a16="http://schemas.microsoft.com/office/drawing/2014/main" id="{E3E60786-723F-AF41-BAEB-EAE22AF7D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7223" y="3162580"/>
            <a:ext cx="6530667" cy="1362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encapsulation at DHCP server, frame forwarded (</a:t>
            </a:r>
            <a:r>
              <a:rPr lang="en-US" sz="2800">
                <a:solidFill>
                  <a:srgbClr val="C00000"/>
                </a:solidFill>
                <a:ea typeface="ＭＳ Ｐゴシック" charset="0"/>
              </a:rPr>
              <a:t>switch learning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) through LAN, demultiplexing at client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83" name="Text Box 156">
            <a:extLst>
              <a:ext uri="{FF2B5EF4-FFF2-40B4-BE49-F238E27FC236}">
                <a16:creationId xmlns:a16="http://schemas.microsoft.com/office/drawing/2014/main" id="{C11E33FE-C63F-9746-B0FD-73D62EF6D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687" y="5515572"/>
            <a:ext cx="8110939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>
                <a:solidFill>
                  <a:srgbClr val="0000A8"/>
                </a:solidFill>
                <a:latin typeface="+mn-lt"/>
              </a:rPr>
              <a:t>Client now has IP address, knows name &amp; addr of DNS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>
                <a:solidFill>
                  <a:srgbClr val="0000A8"/>
                </a:solidFill>
                <a:latin typeface="+mn-lt"/>
              </a:rPr>
              <a:t>server, IP address of its first-hop router</a:t>
            </a:r>
          </a:p>
        </p:txBody>
      </p:sp>
      <p:sp>
        <p:nvSpPr>
          <p:cNvPr id="384" name="Rectangle 157">
            <a:extLst>
              <a:ext uri="{FF2B5EF4-FFF2-40B4-BE49-F238E27FC236}">
                <a16:creationId xmlns:a16="http://schemas.microsoft.com/office/drawing/2014/main" id="{EA276F5A-DB03-D14D-910F-E636747EE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766" y="4655782"/>
            <a:ext cx="6530666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DHCP client receives DHCP ACK reply</a:t>
            </a:r>
          </a:p>
        </p:txBody>
      </p:sp>
    </p:spTree>
    <p:extLst>
      <p:ext uri="{BB962C8B-B14F-4D97-AF65-F5344CB8AC3E}">
        <p14:creationId xmlns:p14="http://schemas.microsoft.com/office/powerpoint/2010/main" val="14577361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93 L 0.1612 0.00278 L 0.28347 -0.29097 L -0.02422 -0.29306 " pathEditMode="relative" rAng="0" ptsTypes="AAAA">
                                      <p:cBhvr>
                                        <p:cTn id="23" dur="20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08" y="-14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" grpId="0" build="p"/>
      <p:bldP spid="382" grpId="0" build="p"/>
      <p:bldP spid="383" grpId="0"/>
      <p:bldP spid="384" grpId="0" build="p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4900"/>
              <a:t>A day in the life… ARP  </a:t>
            </a:r>
            <a:r>
              <a:rPr lang="en-US" sz="4000"/>
              <a:t>(before DNS, before HTTP)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98</a:t>
            </a:fld>
            <a:endParaRPr lang="en-US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202765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/>
              <a:t>router has </a:t>
            </a:r>
          </a:p>
          <a:p>
            <a:pPr>
              <a:lnSpc>
                <a:spcPct val="85000"/>
              </a:lnSpc>
            </a:pPr>
            <a:r>
              <a:rPr lang="en-US"/>
              <a:t>ARP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/>
              <a:t>arriving mobile:</a:t>
            </a:r>
          </a:p>
          <a:p>
            <a:pPr>
              <a:lnSpc>
                <a:spcPct val="85000"/>
              </a:lnSpc>
            </a:pPr>
            <a:r>
              <a:rPr lang="en-US"/>
              <a:t>ARP client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" y="2954"/>
                <a:ext cx="388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4F38AC-7072-2A41-9BA4-4EA38691E8F5}"/>
              </a:ext>
            </a:extLst>
          </p:cNvPr>
          <p:cNvGrpSpPr/>
          <p:nvPr/>
        </p:nvGrpSpPr>
        <p:grpSpPr>
          <a:xfrm>
            <a:off x="1603750" y="3853801"/>
            <a:ext cx="1195388" cy="808687"/>
            <a:chOff x="1603750" y="3853801"/>
            <a:chExt cx="1195388" cy="808687"/>
          </a:xfrm>
        </p:grpSpPr>
        <p:grpSp>
          <p:nvGrpSpPr>
            <p:cNvPr id="974" name="Group 342">
              <a:extLst>
                <a:ext uri="{FF2B5EF4-FFF2-40B4-BE49-F238E27FC236}">
                  <a16:creationId xmlns:a16="http://schemas.microsoft.com/office/drawing/2014/main" id="{68368F8A-0905-C04F-8373-D523E15DD3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3750" y="3883240"/>
              <a:ext cx="1195388" cy="779248"/>
              <a:chOff x="934" y="2316"/>
              <a:chExt cx="753" cy="464"/>
            </a:xfrm>
          </p:grpSpPr>
          <p:sp>
            <p:nvSpPr>
              <p:cNvPr id="975" name="Freeform 334">
                <a:extLst>
                  <a:ext uri="{FF2B5EF4-FFF2-40B4-BE49-F238E27FC236}">
                    <a16:creationId xmlns:a16="http://schemas.microsoft.com/office/drawing/2014/main" id="{FEE3001B-2BDF-E641-AFF3-DFF0ECFF1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316"/>
                <a:ext cx="263" cy="441"/>
              </a:xfrm>
              <a:custGeom>
                <a:avLst/>
                <a:gdLst>
                  <a:gd name="T0" fmla="*/ 1 w 551"/>
                  <a:gd name="T1" fmla="*/ 0 h 801"/>
                  <a:gd name="T2" fmla="*/ 28 w 551"/>
                  <a:gd name="T3" fmla="*/ 402 h 801"/>
                  <a:gd name="T4" fmla="*/ 1 w 551"/>
                  <a:gd name="T5" fmla="*/ 801 h 801"/>
                  <a:gd name="T6" fmla="*/ 1 w 551"/>
                  <a:gd name="T7" fmla="*/ 535 h 801"/>
                  <a:gd name="T8" fmla="*/ 0 w 551"/>
                  <a:gd name="T9" fmla="*/ 371 h 801"/>
                  <a:gd name="T10" fmla="*/ 1 w 551"/>
                  <a:gd name="T11" fmla="*/ 0 h 8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connsiteX0" fmla="*/ 254 w 10000"/>
                  <a:gd name="connsiteY0" fmla="*/ 0 h 10000"/>
                  <a:gd name="connsiteX1" fmla="*/ 10000 w 10000"/>
                  <a:gd name="connsiteY1" fmla="*/ 5019 h 10000"/>
                  <a:gd name="connsiteX2" fmla="*/ 109 w 10000"/>
                  <a:gd name="connsiteY2" fmla="*/ 10000 h 10000"/>
                  <a:gd name="connsiteX3" fmla="*/ 236 w 10000"/>
                  <a:gd name="connsiteY3" fmla="*/ 6679 h 10000"/>
                  <a:gd name="connsiteX4" fmla="*/ 0 w 10000"/>
                  <a:gd name="connsiteY4" fmla="*/ 4632 h 10000"/>
                  <a:gd name="connsiteX5" fmla="*/ 254 w 10000"/>
                  <a:gd name="connsiteY5" fmla="*/ 0 h 10000"/>
                  <a:gd name="connsiteX0" fmla="*/ 254 w 7841"/>
                  <a:gd name="connsiteY0" fmla="*/ 0 h 10000"/>
                  <a:gd name="connsiteX1" fmla="*/ 7841 w 7841"/>
                  <a:gd name="connsiteY1" fmla="*/ 4764 h 10000"/>
                  <a:gd name="connsiteX2" fmla="*/ 109 w 7841"/>
                  <a:gd name="connsiteY2" fmla="*/ 10000 h 10000"/>
                  <a:gd name="connsiteX3" fmla="*/ 236 w 7841"/>
                  <a:gd name="connsiteY3" fmla="*/ 6679 h 10000"/>
                  <a:gd name="connsiteX4" fmla="*/ 0 w 7841"/>
                  <a:gd name="connsiteY4" fmla="*/ 4632 h 10000"/>
                  <a:gd name="connsiteX5" fmla="*/ 254 w 7841"/>
                  <a:gd name="connsiteY5" fmla="*/ 0 h 10000"/>
                  <a:gd name="connsiteX0" fmla="*/ 324 w 10000"/>
                  <a:gd name="connsiteY0" fmla="*/ 0 h 10000"/>
                  <a:gd name="connsiteX1" fmla="*/ 10000 w 10000"/>
                  <a:gd name="connsiteY1" fmla="*/ 4764 h 10000"/>
                  <a:gd name="connsiteX2" fmla="*/ 139 w 10000"/>
                  <a:gd name="connsiteY2" fmla="*/ 10000 h 10000"/>
                  <a:gd name="connsiteX3" fmla="*/ 0 w 10000"/>
                  <a:gd name="connsiteY3" fmla="*/ 4632 h 10000"/>
                  <a:gd name="connsiteX4" fmla="*/ 324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324" y="0"/>
                    </a:moveTo>
                    <a:cubicBezTo>
                      <a:pt x="3883" y="2374"/>
                      <a:pt x="5856" y="3091"/>
                      <a:pt x="10000" y="4764"/>
                    </a:cubicBezTo>
                    <a:lnTo>
                      <a:pt x="139" y="10000"/>
                    </a:lnTo>
                    <a:cubicBezTo>
                      <a:pt x="93" y="8211"/>
                      <a:pt x="46" y="6421"/>
                      <a:pt x="0" y="4632"/>
                    </a:cubicBezTo>
                    <a:lnTo>
                      <a:pt x="32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75000"/>
                    </a:srgbClr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76" name="Group 335">
                <a:extLst>
                  <a:ext uri="{FF2B5EF4-FFF2-40B4-BE49-F238E27FC236}">
                    <a16:creationId xmlns:a16="http://schemas.microsoft.com/office/drawing/2014/main" id="{075A72C7-137F-3848-A6E3-E64A408A3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4" y="2412"/>
                <a:ext cx="497" cy="368"/>
                <a:chOff x="572" y="3425"/>
                <a:chExt cx="497" cy="368"/>
              </a:xfrm>
            </p:grpSpPr>
            <p:sp>
              <p:nvSpPr>
                <p:cNvPr id="977" name="Rectangle 336">
                  <a:extLst>
                    <a:ext uri="{FF2B5EF4-FFF2-40B4-BE49-F238E27FC236}">
                      <a16:creationId xmlns:a16="http://schemas.microsoft.com/office/drawing/2014/main" id="{5A39D877-B301-F047-BE8E-34B3EF11C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6" y="3446"/>
                  <a:ext cx="493" cy="317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8" name="Text Box 337">
                  <a:extLst>
                    <a:ext uri="{FF2B5EF4-FFF2-40B4-BE49-F238E27FC236}">
                      <a16:creationId xmlns:a16="http://schemas.microsoft.com/office/drawing/2014/main" id="{3B8C2E8D-8470-A948-BC08-E08C849665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46" y="3425"/>
                  <a:ext cx="338" cy="3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Eth</a:t>
                  </a:r>
                </a:p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Phy</a:t>
                  </a:r>
                </a:p>
              </p:txBody>
            </p:sp>
            <p:sp>
              <p:nvSpPr>
                <p:cNvPr id="981" name="Line 340">
                  <a:extLst>
                    <a:ext uri="{FF2B5EF4-FFF2-40B4-BE49-F238E27FC236}">
                      <a16:creationId xmlns:a16="http://schemas.microsoft.com/office/drawing/2014/main" id="{8CF39C3F-AF73-EB42-B07E-8E2490424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2" y="3448"/>
                  <a:ext cx="489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2" name="Line 341">
                  <a:extLst>
                    <a:ext uri="{FF2B5EF4-FFF2-40B4-BE49-F238E27FC236}">
                      <a16:creationId xmlns:a16="http://schemas.microsoft.com/office/drawing/2014/main" id="{6579215B-0078-6047-B238-35EDE678AB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5" y="3607"/>
                  <a:ext cx="489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02" name="Group 252">
              <a:extLst>
                <a:ext uri="{FF2B5EF4-FFF2-40B4-BE49-F238E27FC236}">
                  <a16:creationId xmlns:a16="http://schemas.microsoft.com/office/drawing/2014/main" id="{06942A6D-F41F-9441-9844-427FCC6309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0474" y="3853801"/>
              <a:ext cx="850900" cy="261938"/>
              <a:chOff x="187" y="1352"/>
              <a:chExt cx="536" cy="165"/>
            </a:xfrm>
          </p:grpSpPr>
          <p:sp>
            <p:nvSpPr>
              <p:cNvPr id="203" name="Rectangle 253">
                <a:extLst>
                  <a:ext uri="{FF2B5EF4-FFF2-40B4-BE49-F238E27FC236}">
                    <a16:creationId xmlns:a16="http://schemas.microsoft.com/office/drawing/2014/main" id="{94DAFFBE-8C37-EC41-88D4-3B6327CDA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" y="1365"/>
                <a:ext cx="492" cy="14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04" name="Text Box 254">
                <a:extLst>
                  <a:ext uri="{FF2B5EF4-FFF2-40B4-BE49-F238E27FC236}">
                    <a16:creationId xmlns:a16="http://schemas.microsoft.com/office/drawing/2014/main" id="{CAFFDC99-9C64-4545-B4C3-A0E1FF597D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" y="1352"/>
                <a:ext cx="511" cy="1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000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 </a:t>
                </a:r>
                <a:r>
                  <a:rPr lang="en-US" sz="1100" i="0">
                    <a:solidFill>
                      <a:srgbClr val="000000"/>
                    </a:solidFill>
                    <a:latin typeface="Arial" charset="0"/>
                    <a:cs typeface="+mn-cs"/>
                  </a:rPr>
                  <a:t>ARP</a:t>
                </a:r>
                <a:endParaRPr lang="en-US" sz="1000" i="0">
                  <a:solidFill>
                    <a:srgbClr val="000000"/>
                  </a:solidFill>
                  <a:latin typeface="Arial" charset="0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02" name="Rectangle 3">
            <a:extLst>
              <a:ext uri="{FF2B5EF4-FFF2-40B4-BE49-F238E27FC236}">
                <a16:creationId xmlns:a16="http://schemas.microsoft.com/office/drawing/2014/main" id="{9600BDB0-B69B-3A49-8AE3-C321F92D1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671" y="1384207"/>
            <a:ext cx="6323058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sz="2400" kern="0">
                <a:cs typeface="+mn-cs"/>
              </a:rPr>
              <a:t>before sending </a:t>
            </a:r>
            <a:r>
              <a:rPr lang="en-US" sz="2400" kern="0">
                <a:solidFill>
                  <a:srgbClr val="C00000"/>
                </a:solidFill>
                <a:cs typeface="+mn-cs"/>
              </a:rPr>
              <a:t>HTTP</a:t>
            </a:r>
            <a:r>
              <a:rPr lang="en-US" sz="2400" b="1" i="1" kern="0">
                <a:solidFill>
                  <a:srgbClr val="C00000"/>
                </a:solidFill>
                <a:cs typeface="+mn-cs"/>
              </a:rPr>
              <a:t> </a:t>
            </a:r>
            <a:r>
              <a:rPr lang="en-US" sz="2400" kern="0">
                <a:cs typeface="+mn-cs"/>
              </a:rPr>
              <a:t>request, need IP address of </a:t>
            </a:r>
            <a:r>
              <a:rPr lang="en-US" sz="2400" kern="0" err="1">
                <a:cs typeface="+mn-cs"/>
              </a:rPr>
              <a:t>www.google.com</a:t>
            </a:r>
            <a:r>
              <a:rPr lang="en-US" sz="2400" kern="0">
                <a:cs typeface="+mn-cs"/>
              </a:rPr>
              <a:t>:  </a:t>
            </a:r>
            <a:r>
              <a:rPr lang="en-US" sz="2400" kern="0">
                <a:solidFill>
                  <a:srgbClr val="C00000"/>
                </a:solidFill>
                <a:cs typeface="+mn-cs"/>
              </a:rPr>
              <a:t>DNS</a:t>
            </a:r>
          </a:p>
        </p:txBody>
      </p: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141278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25" name="Rectangle 152">
            <a:extLst>
              <a:ext uri="{FF2B5EF4-FFF2-40B4-BE49-F238E27FC236}">
                <a16:creationId xmlns:a16="http://schemas.microsoft.com/office/drawing/2014/main" id="{4CFC0AF0-7EC0-4D43-94F4-E73826F0E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495" y="2279650"/>
            <a:ext cx="6213373" cy="1306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DNS query created, encapsulated in UDP, encapsulated in IP, encapsulated in Eth.  To send frame to router, need MAC address of router interface: </a:t>
            </a:r>
            <a:r>
              <a:rPr lang="en-US" sz="2400">
                <a:solidFill>
                  <a:srgbClr val="C00000"/>
                </a:solidFill>
                <a:ea typeface="ＭＳ Ｐゴシック" charset="0"/>
              </a:rPr>
              <a:t>ARP</a:t>
            </a:r>
          </a:p>
          <a:p>
            <a:pPr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endParaRPr lang="en-US" sz="2400" b="1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426" name="Rectangle 153">
            <a:extLst>
              <a:ext uri="{FF2B5EF4-FFF2-40B4-BE49-F238E27FC236}">
                <a16:creationId xmlns:a16="http://schemas.microsoft.com/office/drawing/2014/main" id="{FD2FE8A7-E83B-3C4D-A1FE-0B7B25DBC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7905" y="3769753"/>
            <a:ext cx="6509636" cy="156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>
                <a:solidFill>
                  <a:srgbClr val="C00000"/>
                </a:solidFill>
                <a:ea typeface="ＭＳ Ｐゴシック" charset="0"/>
              </a:rPr>
              <a:t>ARP query 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broadcast, received by router, which replies with </a:t>
            </a:r>
            <a:r>
              <a:rPr lang="en-US" sz="2400">
                <a:solidFill>
                  <a:srgbClr val="C00000"/>
                </a:solidFill>
                <a:ea typeface="ＭＳ Ｐゴシック" charset="0"/>
              </a:rPr>
              <a:t>ARP reply 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giving MAC address of router interface</a:t>
            </a:r>
          </a:p>
        </p:txBody>
      </p:sp>
      <p:sp>
        <p:nvSpPr>
          <p:cNvPr id="427" name="Rectangle 154">
            <a:extLst>
              <a:ext uri="{FF2B5EF4-FFF2-40B4-BE49-F238E27FC236}">
                <a16:creationId xmlns:a16="http://schemas.microsoft.com/office/drawing/2014/main" id="{DDBB99F5-8593-8C4D-A838-59A6ECE1B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056" y="4906495"/>
            <a:ext cx="5806890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client now knows MAC address of first hop router, so can now send frame containing DNS query </a:t>
            </a:r>
          </a:p>
        </p:txBody>
      </p:sp>
      <p:grpSp>
        <p:nvGrpSpPr>
          <p:cNvPr id="428" name="Group 263">
            <a:extLst>
              <a:ext uri="{FF2B5EF4-FFF2-40B4-BE49-F238E27FC236}">
                <a16:creationId xmlns:a16="http://schemas.microsoft.com/office/drawing/2014/main" id="{68826AA2-4F98-7F47-AF24-4C4E3D26A58B}"/>
              </a:ext>
            </a:extLst>
          </p:cNvPr>
          <p:cNvGrpSpPr>
            <a:grpSpLocks/>
          </p:cNvGrpSpPr>
          <p:nvPr/>
        </p:nvGrpSpPr>
        <p:grpSpPr bwMode="auto">
          <a:xfrm>
            <a:off x="0" y="2123982"/>
            <a:ext cx="1081088" cy="244475"/>
            <a:chOff x="76" y="2296"/>
            <a:chExt cx="681" cy="154"/>
          </a:xfrm>
        </p:grpSpPr>
        <p:sp>
          <p:nvSpPr>
            <p:cNvPr id="429" name="Rectangle 103">
              <a:extLst>
                <a:ext uri="{FF2B5EF4-FFF2-40B4-BE49-F238E27FC236}">
                  <a16:creationId xmlns:a16="http://schemas.microsoft.com/office/drawing/2014/main" id="{C71ECA35-4F8D-5D47-8060-B0745197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" y="2305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0" name="Rectangle 101">
              <a:extLst>
                <a:ext uri="{FF2B5EF4-FFF2-40B4-BE49-F238E27FC236}">
                  <a16:creationId xmlns:a16="http://schemas.microsoft.com/office/drawing/2014/main" id="{FDD4DECA-422E-4743-ADFD-53E28A98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" y="2321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1" name="Rectangle 102">
              <a:extLst>
                <a:ext uri="{FF2B5EF4-FFF2-40B4-BE49-F238E27FC236}">
                  <a16:creationId xmlns:a16="http://schemas.microsoft.com/office/drawing/2014/main" id="{EAEDB337-6724-464E-A55A-5A0E5BBFD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2320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Rectangle 100">
              <a:extLst>
                <a:ext uri="{FF2B5EF4-FFF2-40B4-BE49-F238E27FC236}">
                  <a16:creationId xmlns:a16="http://schemas.microsoft.com/office/drawing/2014/main" id="{1FA4EE33-78A2-794A-9CB7-B9C75F982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319"/>
              <a:ext cx="480" cy="1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Text Box 95">
              <a:extLst>
                <a:ext uri="{FF2B5EF4-FFF2-40B4-BE49-F238E27FC236}">
                  <a16:creationId xmlns:a16="http://schemas.microsoft.com/office/drawing/2014/main" id="{875142B1-4732-5048-81A1-9B96CDE36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" y="2296"/>
              <a:ext cx="501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 query</a:t>
              </a:r>
            </a:p>
          </p:txBody>
        </p:sp>
      </p:grpSp>
      <p:grpSp>
        <p:nvGrpSpPr>
          <p:cNvPr id="434" name="Group 242">
            <a:extLst>
              <a:ext uri="{FF2B5EF4-FFF2-40B4-BE49-F238E27FC236}">
                <a16:creationId xmlns:a16="http://schemas.microsoft.com/office/drawing/2014/main" id="{8F475CF7-DFC6-814F-B8D2-6784E7D418FB}"/>
              </a:ext>
            </a:extLst>
          </p:cNvPr>
          <p:cNvGrpSpPr>
            <a:grpSpLocks/>
          </p:cNvGrpSpPr>
          <p:nvPr/>
        </p:nvGrpSpPr>
        <p:grpSpPr bwMode="auto">
          <a:xfrm>
            <a:off x="1271961" y="1949449"/>
            <a:ext cx="444500" cy="244475"/>
            <a:chOff x="161" y="1354"/>
            <a:chExt cx="280" cy="154"/>
          </a:xfrm>
        </p:grpSpPr>
        <p:sp>
          <p:nvSpPr>
            <p:cNvPr id="435" name="Rectangle 241">
              <a:extLst>
                <a:ext uri="{FF2B5EF4-FFF2-40B4-BE49-F238E27FC236}">
                  <a16:creationId xmlns:a16="http://schemas.microsoft.com/office/drawing/2014/main" id="{5AFC1130-C0C2-3444-AF07-ACAD07F9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365"/>
              <a:ext cx="228" cy="14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6" name="Text Box 240">
              <a:extLst>
                <a:ext uri="{FF2B5EF4-FFF2-40B4-BE49-F238E27FC236}">
                  <a16:creationId xmlns:a16="http://schemas.microsoft.com/office/drawing/2014/main" id="{8DAA4E75-2F77-7F4F-AE38-52EF63C13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" y="1354"/>
              <a:ext cx="280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</a:t>
              </a:r>
            </a:p>
          </p:txBody>
        </p:sp>
      </p:grpSp>
      <p:grpSp>
        <p:nvGrpSpPr>
          <p:cNvPr id="437" name="Group 270">
            <a:extLst>
              <a:ext uri="{FF2B5EF4-FFF2-40B4-BE49-F238E27FC236}">
                <a16:creationId xmlns:a16="http://schemas.microsoft.com/office/drawing/2014/main" id="{930FF8F7-BB7F-D441-9A97-FD9DD2AD487D}"/>
              </a:ext>
            </a:extLst>
          </p:cNvPr>
          <p:cNvGrpSpPr>
            <a:grpSpLocks/>
          </p:cNvGrpSpPr>
          <p:nvPr/>
        </p:nvGrpSpPr>
        <p:grpSpPr bwMode="auto">
          <a:xfrm>
            <a:off x="478678" y="4075206"/>
            <a:ext cx="1081088" cy="244475"/>
            <a:chOff x="76" y="2296"/>
            <a:chExt cx="681" cy="154"/>
          </a:xfrm>
        </p:grpSpPr>
        <p:sp>
          <p:nvSpPr>
            <p:cNvPr id="438" name="Rectangle 271">
              <a:extLst>
                <a:ext uri="{FF2B5EF4-FFF2-40B4-BE49-F238E27FC236}">
                  <a16:creationId xmlns:a16="http://schemas.microsoft.com/office/drawing/2014/main" id="{61FC6345-4973-8140-A6BB-928CDD828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" y="2305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Rectangle 272">
              <a:extLst>
                <a:ext uri="{FF2B5EF4-FFF2-40B4-BE49-F238E27FC236}">
                  <a16:creationId xmlns:a16="http://schemas.microsoft.com/office/drawing/2014/main" id="{5EFDDE48-FE9E-9249-87DD-27F8785A6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" y="2321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Rectangle 273">
              <a:extLst>
                <a:ext uri="{FF2B5EF4-FFF2-40B4-BE49-F238E27FC236}">
                  <a16:creationId xmlns:a16="http://schemas.microsoft.com/office/drawing/2014/main" id="{CE69DA54-A2DB-AA4B-9B32-11813B2F7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2320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Rectangle 274">
              <a:extLst>
                <a:ext uri="{FF2B5EF4-FFF2-40B4-BE49-F238E27FC236}">
                  <a16:creationId xmlns:a16="http://schemas.microsoft.com/office/drawing/2014/main" id="{C4B49586-4E68-A548-84ED-789AD9B8F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319"/>
              <a:ext cx="480" cy="1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2" name="Text Box 275">
              <a:extLst>
                <a:ext uri="{FF2B5EF4-FFF2-40B4-BE49-F238E27FC236}">
                  <a16:creationId xmlns:a16="http://schemas.microsoft.com/office/drawing/2014/main" id="{1179A2EB-EEF0-3847-837A-72FA8FFDC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" y="2296"/>
              <a:ext cx="47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 reply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9434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7 0.02777 C -0.00247 0.06782 -0.00234 0.10856 -0.00195 0.14884 L 0.34974 0.15694 L 0.18919 0.39421 C 0.13945 0.39328 0.08893 0.39606 0.03919 0.39514 C 0.03919 0.36666 0.03932 0.31319 0.03932 0.28449 " pathEditMode="relative" rAng="0" ptsTypes="AAAAAA">
                                      <p:cBhvr>
                                        <p:cTn id="31" dur="20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604" y="183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C -3.75E-6 0.02639 -3.75E-6 0.05277 0.00026 0.07893 L 0.14662 0.08009 L 0.29414 -0.12269 C 0.15756 -0.12199 0.09532 -0.13033 -0.04127 -0.12963 C -0.04127 -0.14352 -0.0414 -0.16135 -0.0414 -0.175 C -0.04179 -0.1838 -0.04114 -0.27292 -0.04166 -0.28148 " pathEditMode="relative" rAng="0" ptsTypes="AAAAAAA">
                                      <p:cBhvr>
                                        <p:cTn id="46" dur="20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17" y="-10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0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3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5" grpId="0"/>
      <p:bldP spid="426" grpId="0"/>
      <p:bldP spid="427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>
            <a:normAutofit/>
          </a:bodyPr>
          <a:lstStyle/>
          <a:p>
            <a:r>
              <a:rPr lang="en-US" sz="4900"/>
              <a:t>A day in the life… using DNS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99</a:t>
            </a:fld>
            <a:endParaRPr lang="en-US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" y="2954"/>
                <a:ext cx="388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2" y="1792392"/>
            <a:ext cx="3494531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0" y="36716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51" name="Line 93">
            <a:extLst>
              <a:ext uri="{FF2B5EF4-FFF2-40B4-BE49-F238E27FC236}">
                <a16:creationId xmlns:a16="http://schemas.microsoft.com/office/drawing/2014/main" id="{EAAF435E-6997-7049-AE19-F5A3D5ECCF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49888" y="2731714"/>
            <a:ext cx="260350" cy="258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52" name="Text Box 139">
            <a:extLst>
              <a:ext uri="{FF2B5EF4-FFF2-40B4-BE49-F238E27FC236}">
                <a16:creationId xmlns:a16="http://schemas.microsoft.com/office/drawing/2014/main" id="{D18D0D17-3537-854D-BE00-799B204FD8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2326" y="2150782"/>
            <a:ext cx="755335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DNS </a:t>
            </a:r>
          </a:p>
          <a:p>
            <a:pPr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>
                <a:solidFill>
                  <a:srgbClr val="000000"/>
                </a:solidFill>
                <a:latin typeface="Arial" charset="0"/>
              </a:rPr>
              <a:t>server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600" i="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9" name="Group 173">
            <a:extLst>
              <a:ext uri="{FF2B5EF4-FFF2-40B4-BE49-F238E27FC236}">
                <a16:creationId xmlns:a16="http://schemas.microsoft.com/office/drawing/2014/main" id="{FD9B7ECC-8F8F-8B4A-85D5-2A868F36C505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7888101" y="3793751"/>
            <a:ext cx="400050" cy="152400"/>
            <a:chOff x="3228" y="1776"/>
            <a:chExt cx="252" cy="96"/>
          </a:xfrm>
        </p:grpSpPr>
        <p:sp>
          <p:nvSpPr>
            <p:cNvPr id="160" name="Line 174">
              <a:extLst>
                <a:ext uri="{FF2B5EF4-FFF2-40B4-BE49-F238E27FC236}">
                  <a16:creationId xmlns:a16="http://schemas.microsoft.com/office/drawing/2014/main" id="{E4C9DD3C-343B-B043-9CF6-10B42EAC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Line 175">
              <a:extLst>
                <a:ext uri="{FF2B5EF4-FFF2-40B4-BE49-F238E27FC236}">
                  <a16:creationId xmlns:a16="http://schemas.microsoft.com/office/drawing/2014/main" id="{343368E1-A457-5D48-A3F0-A3B53D5B0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2" name="Group 176">
            <a:extLst>
              <a:ext uri="{FF2B5EF4-FFF2-40B4-BE49-F238E27FC236}">
                <a16:creationId xmlns:a16="http://schemas.microsoft.com/office/drawing/2014/main" id="{592F8EA2-6661-5445-8C3D-825FD532EE61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064188" y="3812801"/>
            <a:ext cx="295275" cy="114300"/>
            <a:chOff x="3228" y="1776"/>
            <a:chExt cx="252" cy="96"/>
          </a:xfrm>
        </p:grpSpPr>
        <p:sp>
          <p:nvSpPr>
            <p:cNvPr id="163" name="Line 177">
              <a:extLst>
                <a:ext uri="{FF2B5EF4-FFF2-40B4-BE49-F238E27FC236}">
                  <a16:creationId xmlns:a16="http://schemas.microsoft.com/office/drawing/2014/main" id="{C81F7411-7489-D040-A6B8-B4BBD27EC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Line 178">
              <a:extLst>
                <a:ext uri="{FF2B5EF4-FFF2-40B4-BE49-F238E27FC236}">
                  <a16:creationId xmlns:a16="http://schemas.microsoft.com/office/drawing/2014/main" id="{FE32B4AA-D33A-6545-A3C1-DDC1B9A51B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5" name="Group 179">
            <a:extLst>
              <a:ext uri="{FF2B5EF4-FFF2-40B4-BE49-F238E27FC236}">
                <a16:creationId xmlns:a16="http://schemas.microsoft.com/office/drawing/2014/main" id="{CC82D047-4926-4B42-8EC3-A5ACCDE16B9C}"/>
              </a:ext>
            </a:extLst>
          </p:cNvPr>
          <p:cNvGrpSpPr>
            <a:grpSpLocks/>
          </p:cNvGrpSpPr>
          <p:nvPr/>
        </p:nvGrpSpPr>
        <p:grpSpPr bwMode="auto">
          <a:xfrm rot="409689" flipH="1" flipV="1">
            <a:off x="7335651" y="3155576"/>
            <a:ext cx="452437" cy="57150"/>
            <a:chOff x="3228" y="1776"/>
            <a:chExt cx="252" cy="96"/>
          </a:xfrm>
        </p:grpSpPr>
        <p:sp>
          <p:nvSpPr>
            <p:cNvPr id="166" name="Line 180">
              <a:extLst>
                <a:ext uri="{FF2B5EF4-FFF2-40B4-BE49-F238E27FC236}">
                  <a16:creationId xmlns:a16="http://schemas.microsoft.com/office/drawing/2014/main" id="{0C3E47A6-9D40-F446-B950-E19DB4AE82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Line 181">
              <a:extLst>
                <a:ext uri="{FF2B5EF4-FFF2-40B4-BE49-F238E27FC236}">
                  <a16:creationId xmlns:a16="http://schemas.microsoft.com/office/drawing/2014/main" id="{97B34EB4-6DFA-1D49-AE95-1E8C335D9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8" name="Group 182">
            <a:extLst>
              <a:ext uri="{FF2B5EF4-FFF2-40B4-BE49-F238E27FC236}">
                <a16:creationId xmlns:a16="http://schemas.microsoft.com/office/drawing/2014/main" id="{1BDD731C-4A33-B447-95B4-B36A72034B1F}"/>
              </a:ext>
            </a:extLst>
          </p:cNvPr>
          <p:cNvGrpSpPr>
            <a:grpSpLocks/>
          </p:cNvGrpSpPr>
          <p:nvPr/>
        </p:nvGrpSpPr>
        <p:grpSpPr bwMode="auto">
          <a:xfrm>
            <a:off x="6478401" y="3360364"/>
            <a:ext cx="295275" cy="114300"/>
            <a:chOff x="3228" y="1776"/>
            <a:chExt cx="252" cy="96"/>
          </a:xfrm>
        </p:grpSpPr>
        <p:sp>
          <p:nvSpPr>
            <p:cNvPr id="169" name="Line 183">
              <a:extLst>
                <a:ext uri="{FF2B5EF4-FFF2-40B4-BE49-F238E27FC236}">
                  <a16:creationId xmlns:a16="http://schemas.microsoft.com/office/drawing/2014/main" id="{366216FC-944A-0D49-BBD1-3FEF1FF828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Line 184">
              <a:extLst>
                <a:ext uri="{FF2B5EF4-FFF2-40B4-BE49-F238E27FC236}">
                  <a16:creationId xmlns:a16="http://schemas.microsoft.com/office/drawing/2014/main" id="{2EA25562-C312-A440-ACDF-79E1C923B0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71" name="Group 185">
            <a:extLst>
              <a:ext uri="{FF2B5EF4-FFF2-40B4-BE49-F238E27FC236}">
                <a16:creationId xmlns:a16="http://schemas.microsoft.com/office/drawing/2014/main" id="{B85300C2-B57F-2740-9176-B263E29ECFC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6576" y="3360364"/>
            <a:ext cx="295275" cy="114300"/>
            <a:chOff x="3228" y="1776"/>
            <a:chExt cx="252" cy="96"/>
          </a:xfrm>
        </p:grpSpPr>
        <p:sp>
          <p:nvSpPr>
            <p:cNvPr id="172" name="Line 186">
              <a:extLst>
                <a:ext uri="{FF2B5EF4-FFF2-40B4-BE49-F238E27FC236}">
                  <a16:creationId xmlns:a16="http://schemas.microsoft.com/office/drawing/2014/main" id="{7EE5A1A6-FF75-2A4F-91EF-CC4086E073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Line 187">
              <a:extLst>
                <a:ext uri="{FF2B5EF4-FFF2-40B4-BE49-F238E27FC236}">
                  <a16:creationId xmlns:a16="http://schemas.microsoft.com/office/drawing/2014/main" id="{A29381E6-C25F-3941-829A-5C20D09EC9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3CDC88CA-73F6-2A4E-A5B8-07F9CE6EB356}"/>
              </a:ext>
            </a:extLst>
          </p:cNvPr>
          <p:cNvGrpSpPr/>
          <p:nvPr/>
        </p:nvGrpSpPr>
        <p:grpSpPr>
          <a:xfrm>
            <a:off x="6497225" y="2978957"/>
            <a:ext cx="853832" cy="472456"/>
            <a:chOff x="7493876" y="2774731"/>
            <a:chExt cx="1481958" cy="894622"/>
          </a:xfrm>
        </p:grpSpPr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76662FEE-416B-4241-A864-32CEE22908B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BF854949-8588-4043-8969-4FC76142F83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1" name="Group 220">
              <a:extLst>
                <a:ext uri="{FF2B5EF4-FFF2-40B4-BE49-F238E27FC236}">
                  <a16:creationId xmlns:a16="http://schemas.microsoft.com/office/drawing/2014/main" id="{D7A98B50-6531-6143-A56B-A0078198E20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8EF0E65E-1BE5-3640-B843-535E698DCE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8B3135FD-22F2-1745-85CC-4BD5AD2C994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CBF8CAA5-2F9E-6F4F-B932-2A9A9FA6FB3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AC7EA6A-1F82-BE41-ABF4-1F0EFC4511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3FE2CB04-538F-224A-AF22-DA95DCBB0B6E}"/>
              </a:ext>
            </a:extLst>
          </p:cNvPr>
          <p:cNvGrpSpPr/>
          <p:nvPr/>
        </p:nvGrpSpPr>
        <p:grpSpPr>
          <a:xfrm>
            <a:off x="7241295" y="3709582"/>
            <a:ext cx="853832" cy="472456"/>
            <a:chOff x="7493876" y="2774731"/>
            <a:chExt cx="1481958" cy="894622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554365BE-E9A1-B147-927A-2FEA0E686FA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41069F9B-234B-AF4D-9BE6-991F3EE817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78215878-BF48-DA4D-86CB-2D4407EC3A5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230159EF-EC94-2C46-8E32-C44AE9FFF3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7342E9BF-DE69-4845-BD2D-B9FB0C05B2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9857134D-B0E3-0741-A4BB-E37AC2713E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DAC16FA5-30B2-9A4A-B1B4-A15CCF467D2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3">
            <a:extLst>
              <a:ext uri="{FF2B5EF4-FFF2-40B4-BE49-F238E27FC236}">
                <a16:creationId xmlns:a16="http://schemas.microsoft.com/office/drawing/2014/main" id="{A72EC927-0C95-E645-8775-84E1A80FD737}"/>
              </a:ext>
            </a:extLst>
          </p:cNvPr>
          <p:cNvGrpSpPr>
            <a:grpSpLocks/>
          </p:cNvGrpSpPr>
          <p:nvPr/>
        </p:nvGrpSpPr>
        <p:grpSpPr bwMode="auto">
          <a:xfrm>
            <a:off x="605761" y="1183316"/>
            <a:ext cx="460375" cy="244475"/>
            <a:chOff x="844" y="3337"/>
            <a:chExt cx="290" cy="154"/>
          </a:xfrm>
        </p:grpSpPr>
        <p:sp>
          <p:nvSpPr>
            <p:cNvPr id="578" name="Rectangle 54">
              <a:extLst>
                <a:ext uri="{FF2B5EF4-FFF2-40B4-BE49-F238E27FC236}">
                  <a16:creationId xmlns:a16="http://schemas.microsoft.com/office/drawing/2014/main" id="{DB540962-D523-B049-9978-FD6CEDB13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9" name="Text Box 55">
              <a:extLst>
                <a:ext uri="{FF2B5EF4-FFF2-40B4-BE49-F238E27FC236}">
                  <a16:creationId xmlns:a16="http://schemas.microsoft.com/office/drawing/2014/main" id="{A671B148-0EBD-CE4C-A7BE-F05C67A79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28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DNS</a:t>
              </a:r>
            </a:p>
          </p:txBody>
        </p:sp>
      </p:grpSp>
      <p:grpSp>
        <p:nvGrpSpPr>
          <p:cNvPr id="580" name="Group 58">
            <a:extLst>
              <a:ext uri="{FF2B5EF4-FFF2-40B4-BE49-F238E27FC236}">
                <a16:creationId xmlns:a16="http://schemas.microsoft.com/office/drawing/2014/main" id="{FFB657E9-A85D-134E-ADB3-005972A3CE32}"/>
              </a:ext>
            </a:extLst>
          </p:cNvPr>
          <p:cNvGrpSpPr>
            <a:grpSpLocks/>
          </p:cNvGrpSpPr>
          <p:nvPr/>
        </p:nvGrpSpPr>
        <p:grpSpPr bwMode="auto">
          <a:xfrm>
            <a:off x="545436" y="1408741"/>
            <a:ext cx="561975" cy="244475"/>
            <a:chOff x="740" y="3209"/>
            <a:chExt cx="354" cy="154"/>
          </a:xfrm>
        </p:grpSpPr>
        <p:grpSp>
          <p:nvGrpSpPr>
            <p:cNvPr id="597" name="Group 59">
              <a:extLst>
                <a:ext uri="{FF2B5EF4-FFF2-40B4-BE49-F238E27FC236}">
                  <a16:creationId xmlns:a16="http://schemas.microsoft.com/office/drawing/2014/main" id="{554D2BDB-333B-E345-B92C-BC3E4A984E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" y="3209"/>
              <a:ext cx="290" cy="154"/>
              <a:chOff x="844" y="3337"/>
              <a:chExt cx="290" cy="154"/>
            </a:xfrm>
          </p:grpSpPr>
          <p:sp>
            <p:nvSpPr>
              <p:cNvPr id="600" name="Rectangle 60">
                <a:extLst>
                  <a:ext uri="{FF2B5EF4-FFF2-40B4-BE49-F238E27FC236}">
                    <a16:creationId xmlns:a16="http://schemas.microsoft.com/office/drawing/2014/main" id="{E15A9A2D-77B5-474A-B586-F25A2E4EF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1" name="Text Box 61">
                <a:extLst>
                  <a:ext uri="{FF2B5EF4-FFF2-40B4-BE49-F238E27FC236}">
                    <a16:creationId xmlns:a16="http://schemas.microsoft.com/office/drawing/2014/main" id="{CF5ECB89-933F-2D4C-94B5-EA4941F67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sp>
          <p:nvSpPr>
            <p:cNvPr id="598" name="Rectangle 62">
              <a:extLst>
                <a:ext uri="{FF2B5EF4-FFF2-40B4-BE49-F238E27FC236}">
                  <a16:creationId xmlns:a16="http://schemas.microsoft.com/office/drawing/2014/main" id="{33C66E75-40B4-5B4E-AC62-94491E022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" y="3244"/>
              <a:ext cx="88" cy="8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99" name="Rectangle 63">
              <a:extLst>
                <a:ext uri="{FF2B5EF4-FFF2-40B4-BE49-F238E27FC236}">
                  <a16:creationId xmlns:a16="http://schemas.microsoft.com/office/drawing/2014/main" id="{47B4C203-AC10-904B-B43F-659A64228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3238"/>
              <a:ext cx="354" cy="94"/>
            </a:xfrm>
            <a:prstGeom prst="rect">
              <a:avLst/>
            </a:prstGeom>
            <a:noFill/>
            <a:ln w="9525">
              <a:solidFill>
                <a:srgbClr val="00CC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02" name="Group 64">
            <a:extLst>
              <a:ext uri="{FF2B5EF4-FFF2-40B4-BE49-F238E27FC236}">
                <a16:creationId xmlns:a16="http://schemas.microsoft.com/office/drawing/2014/main" id="{DCA10A8F-0364-4B44-B765-6D34363A4894}"/>
              </a:ext>
            </a:extLst>
          </p:cNvPr>
          <p:cNvGrpSpPr>
            <a:grpSpLocks/>
          </p:cNvGrpSpPr>
          <p:nvPr/>
        </p:nvGrpSpPr>
        <p:grpSpPr bwMode="auto">
          <a:xfrm>
            <a:off x="545436" y="1643691"/>
            <a:ext cx="561975" cy="244475"/>
            <a:chOff x="836" y="3305"/>
            <a:chExt cx="354" cy="154"/>
          </a:xfrm>
        </p:grpSpPr>
        <p:grpSp>
          <p:nvGrpSpPr>
            <p:cNvPr id="603" name="Group 65">
              <a:extLst>
                <a:ext uri="{FF2B5EF4-FFF2-40B4-BE49-F238E27FC236}">
                  <a16:creationId xmlns:a16="http://schemas.microsoft.com/office/drawing/2014/main" id="{464D5627-EF2F-604D-89D6-5C5B9F7BAF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0" y="3305"/>
              <a:ext cx="290" cy="154"/>
              <a:chOff x="844" y="3337"/>
              <a:chExt cx="290" cy="154"/>
            </a:xfrm>
          </p:grpSpPr>
          <p:sp>
            <p:nvSpPr>
              <p:cNvPr id="607" name="Rectangle 66">
                <a:extLst>
                  <a:ext uri="{FF2B5EF4-FFF2-40B4-BE49-F238E27FC236}">
                    <a16:creationId xmlns:a16="http://schemas.microsoft.com/office/drawing/2014/main" id="{0E8BAB2D-962C-DB42-8CFB-361719985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8" name="Text Box 67">
                <a:extLst>
                  <a:ext uri="{FF2B5EF4-FFF2-40B4-BE49-F238E27FC236}">
                    <a16:creationId xmlns:a16="http://schemas.microsoft.com/office/drawing/2014/main" id="{207611A9-15A8-004A-8780-651D63CB2D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604" name="Group 68">
              <a:extLst>
                <a:ext uri="{FF2B5EF4-FFF2-40B4-BE49-F238E27FC236}">
                  <a16:creationId xmlns:a16="http://schemas.microsoft.com/office/drawing/2014/main" id="{0350647D-B9CB-F44C-A3BB-4911E53B4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6" y="3334"/>
              <a:ext cx="354" cy="94"/>
              <a:chOff x="836" y="3334"/>
              <a:chExt cx="354" cy="94"/>
            </a:xfrm>
          </p:grpSpPr>
          <p:sp>
            <p:nvSpPr>
              <p:cNvPr id="605" name="Rectangle 69">
                <a:extLst>
                  <a:ext uri="{FF2B5EF4-FFF2-40B4-BE49-F238E27FC236}">
                    <a16:creationId xmlns:a16="http://schemas.microsoft.com/office/drawing/2014/main" id="{D6D06566-8FDC-1049-9915-F0119E1E0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" y="3340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6" name="Rectangle 70">
                <a:extLst>
                  <a:ext uri="{FF2B5EF4-FFF2-40B4-BE49-F238E27FC236}">
                    <a16:creationId xmlns:a16="http://schemas.microsoft.com/office/drawing/2014/main" id="{C642603C-03C1-BF49-A5FF-7101DC51C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333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09" name="Group 71">
            <a:extLst>
              <a:ext uri="{FF2B5EF4-FFF2-40B4-BE49-F238E27FC236}">
                <a16:creationId xmlns:a16="http://schemas.microsoft.com/office/drawing/2014/main" id="{66AFA242-11CE-7D44-B7FD-065E7607A538}"/>
              </a:ext>
            </a:extLst>
          </p:cNvPr>
          <p:cNvGrpSpPr>
            <a:grpSpLocks/>
          </p:cNvGrpSpPr>
          <p:nvPr/>
        </p:nvGrpSpPr>
        <p:grpSpPr bwMode="auto">
          <a:xfrm>
            <a:off x="366049" y="1675441"/>
            <a:ext cx="762000" cy="177800"/>
            <a:chOff x="627" y="3377"/>
            <a:chExt cx="480" cy="112"/>
          </a:xfrm>
        </p:grpSpPr>
        <p:sp>
          <p:nvSpPr>
            <p:cNvPr id="610" name="Rectangle 72">
              <a:extLst>
                <a:ext uri="{FF2B5EF4-FFF2-40B4-BE49-F238E27FC236}">
                  <a16:creationId xmlns:a16="http://schemas.microsoft.com/office/drawing/2014/main" id="{3B194A0B-DB59-884F-9A9C-0367A34DF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" y="3388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1" name="Rectangle 73">
              <a:extLst>
                <a:ext uri="{FF2B5EF4-FFF2-40B4-BE49-F238E27FC236}">
                  <a16:creationId xmlns:a16="http://schemas.microsoft.com/office/drawing/2014/main" id="{C81F721E-1CF4-B64A-95E4-0ADFE4A25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3377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12" name="Group 74">
            <a:extLst>
              <a:ext uri="{FF2B5EF4-FFF2-40B4-BE49-F238E27FC236}">
                <a16:creationId xmlns:a16="http://schemas.microsoft.com/office/drawing/2014/main" id="{30108D55-C6E3-8A47-B5DA-F1FCD41B77C2}"/>
              </a:ext>
            </a:extLst>
          </p:cNvPr>
          <p:cNvGrpSpPr>
            <a:grpSpLocks/>
          </p:cNvGrpSpPr>
          <p:nvPr/>
        </p:nvGrpSpPr>
        <p:grpSpPr bwMode="auto">
          <a:xfrm>
            <a:off x="170786" y="1907216"/>
            <a:ext cx="1081088" cy="244475"/>
            <a:chOff x="504" y="3523"/>
            <a:chExt cx="681" cy="154"/>
          </a:xfrm>
        </p:grpSpPr>
        <p:grpSp>
          <p:nvGrpSpPr>
            <p:cNvPr id="613" name="Group 75">
              <a:extLst>
                <a:ext uri="{FF2B5EF4-FFF2-40B4-BE49-F238E27FC236}">
                  <a16:creationId xmlns:a16="http://schemas.microsoft.com/office/drawing/2014/main" id="{662C3101-9651-794A-8982-A5212E0B98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480" cy="154"/>
              <a:chOff x="723" y="3453"/>
              <a:chExt cx="480" cy="154"/>
            </a:xfrm>
          </p:grpSpPr>
          <p:grpSp>
            <p:nvGrpSpPr>
              <p:cNvPr id="617" name="Group 76">
                <a:extLst>
                  <a:ext uri="{FF2B5EF4-FFF2-40B4-BE49-F238E27FC236}">
                    <a16:creationId xmlns:a16="http://schemas.microsoft.com/office/drawing/2014/main" id="{79F2BE77-0F5A-6146-812E-AB85DDAC3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4"/>
                <a:chOff x="836" y="3305"/>
                <a:chExt cx="354" cy="154"/>
              </a:xfrm>
            </p:grpSpPr>
            <p:grpSp>
              <p:nvGrpSpPr>
                <p:cNvPr id="620" name="Group 77">
                  <a:extLst>
                    <a:ext uri="{FF2B5EF4-FFF2-40B4-BE49-F238E27FC236}">
                      <a16:creationId xmlns:a16="http://schemas.microsoft.com/office/drawing/2014/main" id="{B6CD1476-BAF9-C740-93F0-6C99E4E6B3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624" name="Rectangle 78">
                    <a:extLst>
                      <a:ext uri="{FF2B5EF4-FFF2-40B4-BE49-F238E27FC236}">
                        <a16:creationId xmlns:a16="http://schemas.microsoft.com/office/drawing/2014/main" id="{B578C0B1-B81E-AA41-810D-12A3F1BF8C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25" name="Text Box 79">
                    <a:extLst>
                      <a:ext uri="{FF2B5EF4-FFF2-40B4-BE49-F238E27FC236}">
                        <a16:creationId xmlns:a16="http://schemas.microsoft.com/office/drawing/2014/main" id="{1B07ACFB-219C-864C-9976-F2AF1C53A8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621" name="Group 80">
                  <a:extLst>
                    <a:ext uri="{FF2B5EF4-FFF2-40B4-BE49-F238E27FC236}">
                      <a16:creationId xmlns:a16="http://schemas.microsoft.com/office/drawing/2014/main" id="{EA66BCF1-7483-AD4C-BB6B-0066AA6977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622" name="Rectangle 81">
                    <a:extLst>
                      <a:ext uri="{FF2B5EF4-FFF2-40B4-BE49-F238E27FC236}">
                        <a16:creationId xmlns:a16="http://schemas.microsoft.com/office/drawing/2014/main" id="{FC8C8F27-84EE-1E4F-86DF-7CEEA38BE1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23" name="Rectangle 82">
                    <a:extLst>
                      <a:ext uri="{FF2B5EF4-FFF2-40B4-BE49-F238E27FC236}">
                        <a16:creationId xmlns:a16="http://schemas.microsoft.com/office/drawing/2014/main" id="{226E5629-190E-FA4E-A28E-286B978286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618" name="Rectangle 83">
                <a:extLst>
                  <a:ext uri="{FF2B5EF4-FFF2-40B4-BE49-F238E27FC236}">
                    <a16:creationId xmlns:a16="http://schemas.microsoft.com/office/drawing/2014/main" id="{61B8A8D0-55FD-834A-9434-D3CB23CC1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9" name="Rectangle 84">
                <a:extLst>
                  <a:ext uri="{FF2B5EF4-FFF2-40B4-BE49-F238E27FC236}">
                    <a16:creationId xmlns:a16="http://schemas.microsoft.com/office/drawing/2014/main" id="{EFC22242-4FA1-BD40-9546-D33F919B5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4" name="Rectangle 85">
              <a:extLst>
                <a:ext uri="{FF2B5EF4-FFF2-40B4-BE49-F238E27FC236}">
                  <a16:creationId xmlns:a16="http://schemas.microsoft.com/office/drawing/2014/main" id="{F78B0DE0-60EC-6E4A-9779-CCE2139AC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Rectangle 86">
              <a:extLst>
                <a:ext uri="{FF2B5EF4-FFF2-40B4-BE49-F238E27FC236}">
                  <a16:creationId xmlns:a16="http://schemas.microsoft.com/office/drawing/2014/main" id="{DDCCFF6A-7B2A-DD4E-819E-E38A0553A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Rectangle 87">
              <a:extLst>
                <a:ext uri="{FF2B5EF4-FFF2-40B4-BE49-F238E27FC236}">
                  <a16:creationId xmlns:a16="http://schemas.microsoft.com/office/drawing/2014/main" id="{E8EC758B-CD76-4B49-A7CD-627808E88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26" name="AutoShape 88">
            <a:extLst>
              <a:ext uri="{FF2B5EF4-FFF2-40B4-BE49-F238E27FC236}">
                <a16:creationId xmlns:a16="http://schemas.microsoft.com/office/drawing/2014/main" id="{373F1512-8CA6-B644-A978-61C53EA11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11" y="1183316"/>
            <a:ext cx="381000" cy="1166813"/>
          </a:xfrm>
          <a:prstGeom prst="downArrow">
            <a:avLst>
              <a:gd name="adj1" fmla="val 54167"/>
              <a:gd name="adj2" fmla="val 49170"/>
            </a:avLst>
          </a:prstGeom>
          <a:gradFill rotWithShape="1">
            <a:gsLst>
              <a:gs pos="0">
                <a:srgbClr val="FF0000">
                  <a:alpha val="25000"/>
                </a:srgbClr>
              </a:gs>
              <a:gs pos="100000">
                <a:srgbClr val="FF0000">
                  <a:alpha val="25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627" name="Group 89">
            <a:extLst>
              <a:ext uri="{FF2B5EF4-FFF2-40B4-BE49-F238E27FC236}">
                <a16:creationId xmlns:a16="http://schemas.microsoft.com/office/drawing/2014/main" id="{7F4ADFB9-C1B4-DC48-9014-BD3FC3E5A35E}"/>
              </a:ext>
            </a:extLst>
          </p:cNvPr>
          <p:cNvGrpSpPr>
            <a:grpSpLocks/>
          </p:cNvGrpSpPr>
          <p:nvPr/>
        </p:nvGrpSpPr>
        <p:grpSpPr bwMode="auto">
          <a:xfrm>
            <a:off x="185921" y="2355452"/>
            <a:ext cx="1081088" cy="244475"/>
            <a:chOff x="504" y="3523"/>
            <a:chExt cx="681" cy="154"/>
          </a:xfrm>
        </p:grpSpPr>
        <p:grpSp>
          <p:nvGrpSpPr>
            <p:cNvPr id="628" name="Group 90">
              <a:extLst>
                <a:ext uri="{FF2B5EF4-FFF2-40B4-BE49-F238E27FC236}">
                  <a16:creationId xmlns:a16="http://schemas.microsoft.com/office/drawing/2014/main" id="{99123354-1166-3747-8416-6765BD917F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480" cy="154"/>
              <a:chOff x="723" y="3453"/>
              <a:chExt cx="480" cy="154"/>
            </a:xfrm>
          </p:grpSpPr>
          <p:grpSp>
            <p:nvGrpSpPr>
              <p:cNvPr id="632" name="Group 91">
                <a:extLst>
                  <a:ext uri="{FF2B5EF4-FFF2-40B4-BE49-F238E27FC236}">
                    <a16:creationId xmlns:a16="http://schemas.microsoft.com/office/drawing/2014/main" id="{2521277A-E4D1-7B47-8E5E-B1EEBE5C5A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4"/>
                <a:chOff x="836" y="3305"/>
                <a:chExt cx="354" cy="154"/>
              </a:xfrm>
            </p:grpSpPr>
            <p:grpSp>
              <p:nvGrpSpPr>
                <p:cNvPr id="635" name="Group 92">
                  <a:extLst>
                    <a:ext uri="{FF2B5EF4-FFF2-40B4-BE49-F238E27FC236}">
                      <a16:creationId xmlns:a16="http://schemas.microsoft.com/office/drawing/2014/main" id="{482F7D40-F1F7-AC47-B312-160F387D75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641" name="Rectangle 93">
                    <a:extLst>
                      <a:ext uri="{FF2B5EF4-FFF2-40B4-BE49-F238E27FC236}">
                        <a16:creationId xmlns:a16="http://schemas.microsoft.com/office/drawing/2014/main" id="{5A5D4DA1-5358-E74E-9DDB-8F5EDD1F12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42" name="Text Box 94">
                    <a:extLst>
                      <a:ext uri="{FF2B5EF4-FFF2-40B4-BE49-F238E27FC236}">
                        <a16:creationId xmlns:a16="http://schemas.microsoft.com/office/drawing/2014/main" id="{711DD1D0-1145-B045-A8D5-3C7E6F8EA5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636" name="Group 95">
                  <a:extLst>
                    <a:ext uri="{FF2B5EF4-FFF2-40B4-BE49-F238E27FC236}">
                      <a16:creationId xmlns:a16="http://schemas.microsoft.com/office/drawing/2014/main" id="{E35BB6C0-63F2-C74C-8B63-A1833C18FE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637" name="Rectangle 96">
                    <a:extLst>
                      <a:ext uri="{FF2B5EF4-FFF2-40B4-BE49-F238E27FC236}">
                        <a16:creationId xmlns:a16="http://schemas.microsoft.com/office/drawing/2014/main" id="{A7AA138E-6F9F-7149-B237-FE8DDE68D5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40" name="Rectangle 97">
                    <a:extLst>
                      <a:ext uri="{FF2B5EF4-FFF2-40B4-BE49-F238E27FC236}">
                        <a16:creationId xmlns:a16="http://schemas.microsoft.com/office/drawing/2014/main" id="{E5B09828-1A27-6F41-983D-85215354D2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633" name="Rectangle 98">
                <a:extLst>
                  <a:ext uri="{FF2B5EF4-FFF2-40B4-BE49-F238E27FC236}">
                    <a16:creationId xmlns:a16="http://schemas.microsoft.com/office/drawing/2014/main" id="{80D83DCD-C9ED-4D4A-BEA7-FDC543327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4" name="Rectangle 99">
                <a:extLst>
                  <a:ext uri="{FF2B5EF4-FFF2-40B4-BE49-F238E27FC236}">
                    <a16:creationId xmlns:a16="http://schemas.microsoft.com/office/drawing/2014/main" id="{5936CB08-2138-904D-A399-85EB9305E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29" name="Rectangle 100">
              <a:extLst>
                <a:ext uri="{FF2B5EF4-FFF2-40B4-BE49-F238E27FC236}">
                  <a16:creationId xmlns:a16="http://schemas.microsoft.com/office/drawing/2014/main" id="{500C95BF-E7E2-2F40-B2D0-4616E5711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Rectangle 101">
              <a:extLst>
                <a:ext uri="{FF2B5EF4-FFF2-40B4-BE49-F238E27FC236}">
                  <a16:creationId xmlns:a16="http://schemas.microsoft.com/office/drawing/2014/main" id="{7348B440-180E-2544-8C19-3C8D8CF28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Rectangle 102">
              <a:extLst>
                <a:ext uri="{FF2B5EF4-FFF2-40B4-BE49-F238E27FC236}">
                  <a16:creationId xmlns:a16="http://schemas.microsoft.com/office/drawing/2014/main" id="{D6AA62D3-51AB-8841-A908-73564AFB5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43" name="Rectangle 103">
            <a:extLst>
              <a:ext uri="{FF2B5EF4-FFF2-40B4-BE49-F238E27FC236}">
                <a16:creationId xmlns:a16="http://schemas.microsoft.com/office/drawing/2014/main" id="{873E501C-73D5-B048-BF0B-B7FBD524B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783" y="4451462"/>
            <a:ext cx="3216717" cy="1306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IP datagram containing DNS query forwarded via LAN switch from client to 1</a:t>
            </a:r>
            <a:r>
              <a:rPr lang="en-US" sz="2400" baseline="30000">
                <a:solidFill>
                  <a:srgbClr val="000000"/>
                </a:solidFill>
                <a:ea typeface="ＭＳ Ｐゴシック" charset="0"/>
              </a:rPr>
              <a:t>st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 hop router</a:t>
            </a:r>
          </a:p>
        </p:txBody>
      </p:sp>
      <p:sp>
        <p:nvSpPr>
          <p:cNvPr id="644" name="Rectangle 104">
            <a:extLst>
              <a:ext uri="{FF2B5EF4-FFF2-40B4-BE49-F238E27FC236}">
                <a16:creationId xmlns:a16="http://schemas.microsoft.com/office/drawing/2014/main" id="{B78EC689-D545-8441-B61E-769A0D790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6562" y="4626361"/>
            <a:ext cx="5141138" cy="14823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IP datagram forwarded from campus network into Comcast network, routed (tables created by </a:t>
            </a:r>
            <a:r>
              <a:rPr lang="en-US" sz="2400">
                <a:solidFill>
                  <a:srgbClr val="C00000"/>
                </a:solidFill>
                <a:ea typeface="ＭＳ Ｐゴシック" charset="0"/>
              </a:rPr>
              <a:t>RIP, OSPF, IS-IS 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and/or </a:t>
            </a:r>
            <a:r>
              <a:rPr lang="en-US" sz="2400">
                <a:solidFill>
                  <a:srgbClr val="C00000"/>
                </a:solidFill>
                <a:ea typeface="ＭＳ Ｐゴシック" charset="0"/>
              </a:rPr>
              <a:t>BGP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 routing protocols) to DNS server</a:t>
            </a:r>
          </a:p>
        </p:txBody>
      </p:sp>
      <p:sp>
        <p:nvSpPr>
          <p:cNvPr id="645" name="Rectangle 105">
            <a:extLst>
              <a:ext uri="{FF2B5EF4-FFF2-40B4-BE49-F238E27FC236}">
                <a16:creationId xmlns:a16="http://schemas.microsoft.com/office/drawing/2014/main" id="{90E95EE5-FC39-E148-8B00-785F719BD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1237" y="1456182"/>
            <a:ext cx="3230563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demux</a:t>
            </a:r>
            <a:r>
              <a:rPr lang="en-US" altLang="ja-JP" sz="2400">
                <a:solidFill>
                  <a:srgbClr val="000000"/>
                </a:solidFill>
                <a:ea typeface="ＭＳ Ｐゴシック" charset="0"/>
              </a:rPr>
              <a:t>ed to DNS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</a:pP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DNS replies to client with IP address of www.google.com </a:t>
            </a:r>
          </a:p>
        </p:txBody>
      </p:sp>
      <p:grpSp>
        <p:nvGrpSpPr>
          <p:cNvPr id="674" name="Group 187">
            <a:extLst>
              <a:ext uri="{FF2B5EF4-FFF2-40B4-BE49-F238E27FC236}">
                <a16:creationId xmlns:a16="http://schemas.microsoft.com/office/drawing/2014/main" id="{C785CCCA-8BB4-6A4D-B52C-2CD9521BF4DD}"/>
              </a:ext>
            </a:extLst>
          </p:cNvPr>
          <p:cNvGrpSpPr>
            <a:grpSpLocks/>
          </p:cNvGrpSpPr>
          <p:nvPr/>
        </p:nvGrpSpPr>
        <p:grpSpPr bwMode="auto">
          <a:xfrm>
            <a:off x="5809991" y="1480142"/>
            <a:ext cx="1317624" cy="1314450"/>
            <a:chOff x="931" y="1941"/>
            <a:chExt cx="830" cy="828"/>
          </a:xfrm>
        </p:grpSpPr>
        <p:sp>
          <p:nvSpPr>
            <p:cNvPr id="675" name="Freeform 188">
              <a:extLst>
                <a:ext uri="{FF2B5EF4-FFF2-40B4-BE49-F238E27FC236}">
                  <a16:creationId xmlns:a16="http://schemas.microsoft.com/office/drawing/2014/main" id="{8003B93D-94BD-9E42-B9C2-58440DC85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7" cy="801"/>
            </a:xfrm>
            <a:custGeom>
              <a:avLst/>
              <a:gdLst>
                <a:gd name="T0" fmla="*/ 1 w 551"/>
                <a:gd name="T1" fmla="*/ 0 h 801"/>
                <a:gd name="T2" fmla="*/ 46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254 w 10000"/>
                <a:gd name="connsiteY0" fmla="*/ 0 h 10000"/>
                <a:gd name="connsiteX1" fmla="*/ 10000 w 10000"/>
                <a:gd name="connsiteY1" fmla="*/ 5019 h 10000"/>
                <a:gd name="connsiteX2" fmla="*/ 5720 w 10000"/>
                <a:gd name="connsiteY2" fmla="*/ 7201 h 10000"/>
                <a:gd name="connsiteX3" fmla="*/ 109 w 10000"/>
                <a:gd name="connsiteY3" fmla="*/ 10000 h 10000"/>
                <a:gd name="connsiteX4" fmla="*/ 236 w 10000"/>
                <a:gd name="connsiteY4" fmla="*/ 6679 h 10000"/>
                <a:gd name="connsiteX5" fmla="*/ 0 w 10000"/>
                <a:gd name="connsiteY5" fmla="*/ 4632 h 10000"/>
                <a:gd name="connsiteX6" fmla="*/ 254 w 10000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24" h="10000">
                  <a:moveTo>
                    <a:pt x="254" y="0"/>
                  </a:moveTo>
                  <a:cubicBezTo>
                    <a:pt x="3503" y="1673"/>
                    <a:pt x="6158" y="3657"/>
                    <a:pt x="10000" y="5019"/>
                  </a:cubicBezTo>
                  <a:lnTo>
                    <a:pt x="10024" y="6921"/>
                  </a:lnTo>
                  <a:cubicBezTo>
                    <a:pt x="4939" y="8134"/>
                    <a:pt x="3414" y="8974"/>
                    <a:pt x="109" y="10000"/>
                  </a:cubicBezTo>
                  <a:cubicBezTo>
                    <a:pt x="151" y="8893"/>
                    <a:pt x="194" y="7786"/>
                    <a:pt x="236" y="6679"/>
                  </a:cubicBezTo>
                  <a:cubicBezTo>
                    <a:pt x="157" y="5997"/>
                    <a:pt x="79" y="5314"/>
                    <a:pt x="0" y="4632"/>
                  </a:cubicBezTo>
                  <a:cubicBezTo>
                    <a:pt x="85" y="3088"/>
                    <a:pt x="169" y="1544"/>
                    <a:pt x="25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99000">
                  <a:schemeClr val="bg1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76" name="Group 189">
              <a:extLst>
                <a:ext uri="{FF2B5EF4-FFF2-40B4-BE49-F238E27FC236}">
                  <a16:creationId xmlns:a16="http://schemas.microsoft.com/office/drawing/2014/main" id="{143562C0-5361-6240-B520-1E19C24C9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0" cy="828"/>
              <a:chOff x="569" y="2954"/>
              <a:chExt cx="500" cy="828"/>
            </a:xfrm>
          </p:grpSpPr>
          <p:sp>
            <p:nvSpPr>
              <p:cNvPr id="677" name="Rectangle 190">
                <a:extLst>
                  <a:ext uri="{FF2B5EF4-FFF2-40B4-BE49-F238E27FC236}">
                    <a16:creationId xmlns:a16="http://schemas.microsoft.com/office/drawing/2014/main" id="{349F8EC0-27D5-4349-907D-BB3017AE3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191">
                <a:extLst>
                  <a:ext uri="{FF2B5EF4-FFF2-40B4-BE49-F238E27FC236}">
                    <a16:creationId xmlns:a16="http://schemas.microsoft.com/office/drawing/2014/main" id="{23467518-4906-8A41-B8C2-35FFEA3442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9" y="2954"/>
                <a:ext cx="385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679" name="Line 192">
                <a:extLst>
                  <a:ext uri="{FF2B5EF4-FFF2-40B4-BE49-F238E27FC236}">
                    <a16:creationId xmlns:a16="http://schemas.microsoft.com/office/drawing/2014/main" id="{23801BE2-040C-9B4B-A8F3-7264AE3E5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Line 193">
                <a:extLst>
                  <a:ext uri="{FF2B5EF4-FFF2-40B4-BE49-F238E27FC236}">
                    <a16:creationId xmlns:a16="http://schemas.microsoft.com/office/drawing/2014/main" id="{4FC79998-5D20-F94B-94C6-EBEBEE39CF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1" name="Line 194">
                <a:extLst>
                  <a:ext uri="{FF2B5EF4-FFF2-40B4-BE49-F238E27FC236}">
                    <a16:creationId xmlns:a16="http://schemas.microsoft.com/office/drawing/2014/main" id="{7C075311-BBA4-5843-8E33-8C979CED9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2" name="Line 195">
                <a:extLst>
                  <a:ext uri="{FF2B5EF4-FFF2-40B4-BE49-F238E27FC236}">
                    <a16:creationId xmlns:a16="http://schemas.microsoft.com/office/drawing/2014/main" id="{BF18DFB8-D1BE-E041-A803-4A29C63E13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83" name="Group 196">
            <a:extLst>
              <a:ext uri="{FF2B5EF4-FFF2-40B4-BE49-F238E27FC236}">
                <a16:creationId xmlns:a16="http://schemas.microsoft.com/office/drawing/2014/main" id="{7BA78456-746C-CE4E-A8FB-AF29B4878EAE}"/>
              </a:ext>
            </a:extLst>
          </p:cNvPr>
          <p:cNvGrpSpPr>
            <a:grpSpLocks/>
          </p:cNvGrpSpPr>
          <p:nvPr/>
        </p:nvGrpSpPr>
        <p:grpSpPr bwMode="auto">
          <a:xfrm>
            <a:off x="4711442" y="1600792"/>
            <a:ext cx="1081087" cy="1217613"/>
            <a:chOff x="1404" y="3105"/>
            <a:chExt cx="681" cy="767"/>
          </a:xfrm>
        </p:grpSpPr>
        <p:grpSp>
          <p:nvGrpSpPr>
            <p:cNvPr id="684" name="Group 197">
              <a:extLst>
                <a:ext uri="{FF2B5EF4-FFF2-40B4-BE49-F238E27FC236}">
                  <a16:creationId xmlns:a16="http://schemas.microsoft.com/office/drawing/2014/main" id="{EB43FE30-2E4F-284B-84EC-888E46985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689" name="Group 198">
                <a:extLst>
                  <a:ext uri="{FF2B5EF4-FFF2-40B4-BE49-F238E27FC236}">
                    <a16:creationId xmlns:a16="http://schemas.microsoft.com/office/drawing/2014/main" id="{ECA7DA69-5BBB-A046-A422-FA189BF9E6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54" cy="154"/>
                <a:chOff x="740" y="3209"/>
                <a:chExt cx="354" cy="154"/>
              </a:xfrm>
            </p:grpSpPr>
            <p:grpSp>
              <p:nvGrpSpPr>
                <p:cNvPr id="714" name="Group 199">
                  <a:extLst>
                    <a:ext uri="{FF2B5EF4-FFF2-40B4-BE49-F238E27FC236}">
                      <a16:creationId xmlns:a16="http://schemas.microsoft.com/office/drawing/2014/main" id="{932D35F8-BEDB-1844-B106-804B50CBEC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290" cy="154"/>
                  <a:chOff x="844" y="3337"/>
                  <a:chExt cx="290" cy="154"/>
                </a:xfrm>
              </p:grpSpPr>
              <p:sp>
                <p:nvSpPr>
                  <p:cNvPr id="717" name="Rectangle 200">
                    <a:extLst>
                      <a:ext uri="{FF2B5EF4-FFF2-40B4-BE49-F238E27FC236}">
                        <a16:creationId xmlns:a16="http://schemas.microsoft.com/office/drawing/2014/main" id="{D685F722-E345-AA41-8A63-787012D34B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8" name="Text Box 201">
                    <a:extLst>
                      <a:ext uri="{FF2B5EF4-FFF2-40B4-BE49-F238E27FC236}">
                        <a16:creationId xmlns:a16="http://schemas.microsoft.com/office/drawing/2014/main" id="{ABA1ADB3-7EDA-D641-B2AE-3069634DA2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sp>
              <p:nvSpPr>
                <p:cNvPr id="715" name="Rectangle 202">
                  <a:extLst>
                    <a:ext uri="{FF2B5EF4-FFF2-40B4-BE49-F238E27FC236}">
                      <a16:creationId xmlns:a16="http://schemas.microsoft.com/office/drawing/2014/main" id="{46765DC8-A2C9-9E4A-B7A9-218058CA8D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16" name="Rectangle 203">
                  <a:extLst>
                    <a:ext uri="{FF2B5EF4-FFF2-40B4-BE49-F238E27FC236}">
                      <a16:creationId xmlns:a16="http://schemas.microsoft.com/office/drawing/2014/main" id="{CAAAD386-0C50-F945-B03D-048CA16D77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90" name="Group 204">
                <a:extLst>
                  <a:ext uri="{FF2B5EF4-FFF2-40B4-BE49-F238E27FC236}">
                    <a16:creationId xmlns:a16="http://schemas.microsoft.com/office/drawing/2014/main" id="{25BAA23E-EA3F-0F4C-A11D-B93B5829C5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54" cy="154"/>
                <a:chOff x="836" y="3305"/>
                <a:chExt cx="354" cy="154"/>
              </a:xfrm>
            </p:grpSpPr>
            <p:grpSp>
              <p:nvGrpSpPr>
                <p:cNvPr id="708" name="Group 205">
                  <a:extLst>
                    <a:ext uri="{FF2B5EF4-FFF2-40B4-BE49-F238E27FC236}">
                      <a16:creationId xmlns:a16="http://schemas.microsoft.com/office/drawing/2014/main" id="{373C402E-6ACA-8E47-B786-CE64B796CE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712" name="Rectangle 206">
                    <a:extLst>
                      <a:ext uri="{FF2B5EF4-FFF2-40B4-BE49-F238E27FC236}">
                        <a16:creationId xmlns:a16="http://schemas.microsoft.com/office/drawing/2014/main" id="{B51D004E-AE15-F64F-B261-E1ECCF0AA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3" name="Text Box 207">
                    <a:extLst>
                      <a:ext uri="{FF2B5EF4-FFF2-40B4-BE49-F238E27FC236}">
                        <a16:creationId xmlns:a16="http://schemas.microsoft.com/office/drawing/2014/main" id="{3C6E7598-D15F-BA43-B537-042BE31648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709" name="Group 208">
                  <a:extLst>
                    <a:ext uri="{FF2B5EF4-FFF2-40B4-BE49-F238E27FC236}">
                      <a16:creationId xmlns:a16="http://schemas.microsoft.com/office/drawing/2014/main" id="{29BF291F-B4D5-1D4C-913D-86A482741F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710" name="Rectangle 209">
                    <a:extLst>
                      <a:ext uri="{FF2B5EF4-FFF2-40B4-BE49-F238E27FC236}">
                        <a16:creationId xmlns:a16="http://schemas.microsoft.com/office/drawing/2014/main" id="{61FBF84B-CE50-B643-AE79-9D89AE733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1" name="Rectangle 210">
                    <a:extLst>
                      <a:ext uri="{FF2B5EF4-FFF2-40B4-BE49-F238E27FC236}">
                        <a16:creationId xmlns:a16="http://schemas.microsoft.com/office/drawing/2014/main" id="{E5121B12-FBF0-4342-BF6D-87B9B283F2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691" name="Group 211">
                <a:extLst>
                  <a:ext uri="{FF2B5EF4-FFF2-40B4-BE49-F238E27FC236}">
                    <a16:creationId xmlns:a16="http://schemas.microsoft.com/office/drawing/2014/main" id="{B0E7ACA9-2CF6-1243-9F9A-0D709EE070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706" name="Rectangle 212">
                  <a:extLst>
                    <a:ext uri="{FF2B5EF4-FFF2-40B4-BE49-F238E27FC236}">
                      <a16:creationId xmlns:a16="http://schemas.microsoft.com/office/drawing/2014/main" id="{CB0204CB-AB58-C940-B731-04091AC26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7" name="Rectangle 213">
                  <a:extLst>
                    <a:ext uri="{FF2B5EF4-FFF2-40B4-BE49-F238E27FC236}">
                      <a16:creationId xmlns:a16="http://schemas.microsoft.com/office/drawing/2014/main" id="{0B38DAE2-5553-E244-8B07-8FC2A67359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92" name="Group 214">
                <a:extLst>
                  <a:ext uri="{FF2B5EF4-FFF2-40B4-BE49-F238E27FC236}">
                    <a16:creationId xmlns:a16="http://schemas.microsoft.com/office/drawing/2014/main" id="{4A68C375-1CEB-0845-95BA-B239F6E622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693" name="Group 215">
                  <a:extLst>
                    <a:ext uri="{FF2B5EF4-FFF2-40B4-BE49-F238E27FC236}">
                      <a16:creationId xmlns:a16="http://schemas.microsoft.com/office/drawing/2014/main" id="{9E6C3DE1-7976-6F45-8A25-72AB746BD4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80" cy="154"/>
                  <a:chOff x="723" y="3453"/>
                  <a:chExt cx="480" cy="154"/>
                </a:xfrm>
              </p:grpSpPr>
              <p:grpSp>
                <p:nvGrpSpPr>
                  <p:cNvPr id="697" name="Group 216">
                    <a:extLst>
                      <a:ext uri="{FF2B5EF4-FFF2-40B4-BE49-F238E27FC236}">
                        <a16:creationId xmlns:a16="http://schemas.microsoft.com/office/drawing/2014/main" id="{CCA61FE2-639D-B541-A0E1-D867961882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54" cy="154"/>
                    <a:chOff x="836" y="3305"/>
                    <a:chExt cx="354" cy="154"/>
                  </a:xfrm>
                </p:grpSpPr>
                <p:grpSp>
                  <p:nvGrpSpPr>
                    <p:cNvPr id="700" name="Group 217">
                      <a:extLst>
                        <a:ext uri="{FF2B5EF4-FFF2-40B4-BE49-F238E27FC236}">
                          <a16:creationId xmlns:a16="http://schemas.microsoft.com/office/drawing/2014/main" id="{5E34812B-E977-C349-A338-24FA559852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290" cy="154"/>
                      <a:chOff x="844" y="3337"/>
                      <a:chExt cx="290" cy="154"/>
                    </a:xfrm>
                  </p:grpSpPr>
                  <p:sp>
                    <p:nvSpPr>
                      <p:cNvPr id="704" name="Rectangle 218">
                        <a:extLst>
                          <a:ext uri="{FF2B5EF4-FFF2-40B4-BE49-F238E27FC236}">
                            <a16:creationId xmlns:a16="http://schemas.microsoft.com/office/drawing/2014/main" id="{D0619781-83D7-AA45-8ACB-511E9E48B73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705" name="Text Box 219">
                        <a:extLst>
                          <a:ext uri="{FF2B5EF4-FFF2-40B4-BE49-F238E27FC236}">
                            <a16:creationId xmlns:a16="http://schemas.microsoft.com/office/drawing/2014/main" id="{E98FBF2F-723D-B747-8B9B-86363B2AC11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285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DNS</a:t>
                        </a:r>
                      </a:p>
                    </p:txBody>
                  </p:sp>
                </p:grpSp>
                <p:grpSp>
                  <p:nvGrpSpPr>
                    <p:cNvPr id="701" name="Group 220">
                      <a:extLst>
                        <a:ext uri="{FF2B5EF4-FFF2-40B4-BE49-F238E27FC236}">
                          <a16:creationId xmlns:a16="http://schemas.microsoft.com/office/drawing/2014/main" id="{831B80DD-C2F6-264E-98EA-E1865CB81ED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702" name="Rectangle 221">
                        <a:extLst>
                          <a:ext uri="{FF2B5EF4-FFF2-40B4-BE49-F238E27FC236}">
                            <a16:creationId xmlns:a16="http://schemas.microsoft.com/office/drawing/2014/main" id="{8EA783A9-E38D-4042-9805-1ECF12F5B74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703" name="Rectangle 222">
                        <a:extLst>
                          <a:ext uri="{FF2B5EF4-FFF2-40B4-BE49-F238E27FC236}">
                            <a16:creationId xmlns:a16="http://schemas.microsoft.com/office/drawing/2014/main" id="{8711C814-64CC-D441-8472-85CBD1B30A7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698" name="Rectangle 223">
                    <a:extLst>
                      <a:ext uri="{FF2B5EF4-FFF2-40B4-BE49-F238E27FC236}">
                        <a16:creationId xmlns:a16="http://schemas.microsoft.com/office/drawing/2014/main" id="{2A58AC39-92ED-B846-A308-8A8B1485C7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99" name="Rectangle 224">
                    <a:extLst>
                      <a:ext uri="{FF2B5EF4-FFF2-40B4-BE49-F238E27FC236}">
                        <a16:creationId xmlns:a16="http://schemas.microsoft.com/office/drawing/2014/main" id="{A393CD03-293E-A74B-B8CE-1F9571B66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4" name="Rectangle 225">
                  <a:extLst>
                    <a:ext uri="{FF2B5EF4-FFF2-40B4-BE49-F238E27FC236}">
                      <a16:creationId xmlns:a16="http://schemas.microsoft.com/office/drawing/2014/main" id="{77E35D46-4F7B-6745-AE76-82EF8774B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Rectangle 226">
                  <a:extLst>
                    <a:ext uri="{FF2B5EF4-FFF2-40B4-BE49-F238E27FC236}">
                      <a16:creationId xmlns:a16="http://schemas.microsoft.com/office/drawing/2014/main" id="{326A96ED-AB23-384C-A796-7D2AB9337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Rectangle 227">
                  <a:extLst>
                    <a:ext uri="{FF2B5EF4-FFF2-40B4-BE49-F238E27FC236}">
                      <a16:creationId xmlns:a16="http://schemas.microsoft.com/office/drawing/2014/main" id="{FEDE95BD-327A-B34F-A164-D7395B700F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685" name="AutoShape 228">
              <a:extLst>
                <a:ext uri="{FF2B5EF4-FFF2-40B4-BE49-F238E27FC236}">
                  <a16:creationId xmlns:a16="http://schemas.microsoft.com/office/drawing/2014/main" id="{7E540946-B645-6F49-8239-C8D7D6C583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229">
              <a:extLst>
                <a:ext uri="{FF2B5EF4-FFF2-40B4-BE49-F238E27FC236}">
                  <a16:creationId xmlns:a16="http://schemas.microsoft.com/office/drawing/2014/main" id="{6BA61DA2-A413-E44B-AEFA-AA547DAB2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290" cy="154"/>
              <a:chOff x="844" y="3337"/>
              <a:chExt cx="290" cy="154"/>
            </a:xfrm>
          </p:grpSpPr>
          <p:sp>
            <p:nvSpPr>
              <p:cNvPr id="687" name="Rectangle 230">
                <a:extLst>
                  <a:ext uri="{FF2B5EF4-FFF2-40B4-BE49-F238E27FC236}">
                    <a16:creationId xmlns:a16="http://schemas.microsoft.com/office/drawing/2014/main" id="{4298490A-8079-374C-9608-987C5F6BA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8" name="Text Box 231">
                <a:extLst>
                  <a:ext uri="{FF2B5EF4-FFF2-40B4-BE49-F238E27FC236}">
                    <a16:creationId xmlns:a16="http://schemas.microsoft.com/office/drawing/2014/main" id="{DFCFF247-06AF-C44C-8721-8E3FAA97F1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</p:grpSp>
      <p:grpSp>
        <p:nvGrpSpPr>
          <p:cNvPr id="174" name="Group 248">
            <a:extLst>
              <a:ext uri="{FF2B5EF4-FFF2-40B4-BE49-F238E27FC236}">
                <a16:creationId xmlns:a16="http://schemas.microsoft.com/office/drawing/2014/main" id="{BA24EA86-E609-CE4E-99CD-C3F5EEC98D5E}"/>
              </a:ext>
            </a:extLst>
          </p:cNvPr>
          <p:cNvGrpSpPr>
            <a:grpSpLocks/>
          </p:cNvGrpSpPr>
          <p:nvPr/>
        </p:nvGrpSpPr>
        <p:grpSpPr bwMode="auto">
          <a:xfrm>
            <a:off x="7043551" y="2123701"/>
            <a:ext cx="358775" cy="623888"/>
            <a:chOff x="4140" y="429"/>
            <a:chExt cx="1425" cy="2396"/>
          </a:xfrm>
        </p:grpSpPr>
        <p:sp>
          <p:nvSpPr>
            <p:cNvPr id="175" name="Freeform 148">
              <a:extLst>
                <a:ext uri="{FF2B5EF4-FFF2-40B4-BE49-F238E27FC236}">
                  <a16:creationId xmlns:a16="http://schemas.microsoft.com/office/drawing/2014/main" id="{8350240D-86DF-D14A-AE97-8866B95BD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Rectangle 149">
              <a:extLst>
                <a:ext uri="{FF2B5EF4-FFF2-40B4-BE49-F238E27FC236}">
                  <a16:creationId xmlns:a16="http://schemas.microsoft.com/office/drawing/2014/main" id="{2E95E385-ED1A-2B4D-BD18-2501FD76B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Freeform 150">
              <a:extLst>
                <a:ext uri="{FF2B5EF4-FFF2-40B4-BE49-F238E27FC236}">
                  <a16:creationId xmlns:a16="http://schemas.microsoft.com/office/drawing/2014/main" id="{C1BAE21E-7184-3C47-BD21-0D357950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8" name="Freeform 151">
              <a:extLst>
                <a:ext uri="{FF2B5EF4-FFF2-40B4-BE49-F238E27FC236}">
                  <a16:creationId xmlns:a16="http://schemas.microsoft.com/office/drawing/2014/main" id="{90457001-FC0D-0E41-A13D-0BDA9154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Rectangle 152">
              <a:extLst>
                <a:ext uri="{FF2B5EF4-FFF2-40B4-BE49-F238E27FC236}">
                  <a16:creationId xmlns:a16="http://schemas.microsoft.com/office/drawing/2014/main" id="{E7330E90-9DD8-0A4A-8C05-BCE03E9BE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0" name="Group 153">
              <a:extLst>
                <a:ext uri="{FF2B5EF4-FFF2-40B4-BE49-F238E27FC236}">
                  <a16:creationId xmlns:a16="http://schemas.microsoft.com/office/drawing/2014/main" id="{9B69857C-D710-6442-BB78-8153EE3EB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8" name="AutoShape 154">
                <a:extLst>
                  <a:ext uri="{FF2B5EF4-FFF2-40B4-BE49-F238E27FC236}">
                    <a16:creationId xmlns:a16="http://schemas.microsoft.com/office/drawing/2014/main" id="{6270511B-D2F9-294E-AEB5-29C1A2B52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AutoShape 155">
                <a:extLst>
                  <a:ext uri="{FF2B5EF4-FFF2-40B4-BE49-F238E27FC236}">
                    <a16:creationId xmlns:a16="http://schemas.microsoft.com/office/drawing/2014/main" id="{98DF3608-E392-6D43-AAB6-C4A3AD78A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1" name="Rectangle 156">
              <a:extLst>
                <a:ext uri="{FF2B5EF4-FFF2-40B4-BE49-F238E27FC236}">
                  <a16:creationId xmlns:a16="http://schemas.microsoft.com/office/drawing/2014/main" id="{F815B378-AF9E-EE4F-A309-282DA3E41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2" name="Group 157">
              <a:extLst>
                <a:ext uri="{FF2B5EF4-FFF2-40B4-BE49-F238E27FC236}">
                  <a16:creationId xmlns:a16="http://schemas.microsoft.com/office/drawing/2014/main" id="{67E01184-334F-3545-AB40-BB314E4F9B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6" name="AutoShape 158">
                <a:extLst>
                  <a:ext uri="{FF2B5EF4-FFF2-40B4-BE49-F238E27FC236}">
                    <a16:creationId xmlns:a16="http://schemas.microsoft.com/office/drawing/2014/main" id="{2BBCFBE6-69B0-A846-B264-B4F74AEC5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7" name="AutoShape 159">
                <a:extLst>
                  <a:ext uri="{FF2B5EF4-FFF2-40B4-BE49-F238E27FC236}">
                    <a16:creationId xmlns:a16="http://schemas.microsoft.com/office/drawing/2014/main" id="{B46CC4E6-97C8-E346-BA88-4BE5F3D10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3" name="Rectangle 160">
              <a:extLst>
                <a:ext uri="{FF2B5EF4-FFF2-40B4-BE49-F238E27FC236}">
                  <a16:creationId xmlns:a16="http://schemas.microsoft.com/office/drawing/2014/main" id="{3A68D5E8-E8F5-6941-AA7A-DB4724A1A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161">
              <a:extLst>
                <a:ext uri="{FF2B5EF4-FFF2-40B4-BE49-F238E27FC236}">
                  <a16:creationId xmlns:a16="http://schemas.microsoft.com/office/drawing/2014/main" id="{C85FE9F8-AB9B-DC49-B969-5A8909D91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5" name="Group 162">
              <a:extLst>
                <a:ext uri="{FF2B5EF4-FFF2-40B4-BE49-F238E27FC236}">
                  <a16:creationId xmlns:a16="http://schemas.microsoft.com/office/drawing/2014/main" id="{83136C62-1CD4-8B40-839F-A7EEC2777C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163">
                <a:extLst>
                  <a:ext uri="{FF2B5EF4-FFF2-40B4-BE49-F238E27FC236}">
                    <a16:creationId xmlns:a16="http://schemas.microsoft.com/office/drawing/2014/main" id="{EB609148-CFB5-2A44-949A-AA2E8B42E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5" name="AutoShape 164">
                <a:extLst>
                  <a:ext uri="{FF2B5EF4-FFF2-40B4-BE49-F238E27FC236}">
                    <a16:creationId xmlns:a16="http://schemas.microsoft.com/office/drawing/2014/main" id="{A2E1E84C-7141-1743-B35A-4172B2D67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6" name="Freeform 165">
              <a:extLst>
                <a:ext uri="{FF2B5EF4-FFF2-40B4-BE49-F238E27FC236}">
                  <a16:creationId xmlns:a16="http://schemas.microsoft.com/office/drawing/2014/main" id="{43050567-31E9-244B-93D9-5A67D0788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7" name="Group 166">
              <a:extLst>
                <a:ext uri="{FF2B5EF4-FFF2-40B4-BE49-F238E27FC236}">
                  <a16:creationId xmlns:a16="http://schemas.microsoft.com/office/drawing/2014/main" id="{30BC8383-936E-0243-A67E-87F464BD0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67">
                <a:extLst>
                  <a:ext uri="{FF2B5EF4-FFF2-40B4-BE49-F238E27FC236}">
                    <a16:creationId xmlns:a16="http://schemas.microsoft.com/office/drawing/2014/main" id="{36E98FE5-C685-5F4F-9812-01F5B196A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AutoShape 168">
                <a:extLst>
                  <a:ext uri="{FF2B5EF4-FFF2-40B4-BE49-F238E27FC236}">
                    <a16:creationId xmlns:a16="http://schemas.microsoft.com/office/drawing/2014/main" id="{62A48F7A-763D-F94A-B670-67B97F409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8" name="Rectangle 169">
              <a:extLst>
                <a:ext uri="{FF2B5EF4-FFF2-40B4-BE49-F238E27FC236}">
                  <a16:creationId xmlns:a16="http://schemas.microsoft.com/office/drawing/2014/main" id="{98A2D58B-8610-0049-9824-1E1CCFB81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Freeform 170">
              <a:extLst>
                <a:ext uri="{FF2B5EF4-FFF2-40B4-BE49-F238E27FC236}">
                  <a16:creationId xmlns:a16="http://schemas.microsoft.com/office/drawing/2014/main" id="{11AF6B7E-B658-0E42-B146-B4505BFC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0" name="Freeform 171">
              <a:extLst>
                <a:ext uri="{FF2B5EF4-FFF2-40B4-BE49-F238E27FC236}">
                  <a16:creationId xmlns:a16="http://schemas.microsoft.com/office/drawing/2014/main" id="{6617EE11-1A08-B148-9C6E-2B115F7D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1" name="Oval 172">
              <a:extLst>
                <a:ext uri="{FF2B5EF4-FFF2-40B4-BE49-F238E27FC236}">
                  <a16:creationId xmlns:a16="http://schemas.microsoft.com/office/drawing/2014/main" id="{EC8F463F-0BDA-0F45-9F76-2C41270B4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2" name="Freeform 173">
              <a:extLst>
                <a:ext uri="{FF2B5EF4-FFF2-40B4-BE49-F238E27FC236}">
                  <a16:creationId xmlns:a16="http://schemas.microsoft.com/office/drawing/2014/main" id="{029218AA-C435-EC48-972D-7D279AA9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AutoShape 174">
              <a:extLst>
                <a:ext uri="{FF2B5EF4-FFF2-40B4-BE49-F238E27FC236}">
                  <a16:creationId xmlns:a16="http://schemas.microsoft.com/office/drawing/2014/main" id="{004AF6A9-08DC-4C40-BD6A-E99AA1ED3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AutoShape 175">
              <a:extLst>
                <a:ext uri="{FF2B5EF4-FFF2-40B4-BE49-F238E27FC236}">
                  <a16:creationId xmlns:a16="http://schemas.microsoft.com/office/drawing/2014/main" id="{58FF6008-68B1-1F41-A35F-1814BE389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Oval 176">
              <a:extLst>
                <a:ext uri="{FF2B5EF4-FFF2-40B4-BE49-F238E27FC236}">
                  <a16:creationId xmlns:a16="http://schemas.microsoft.com/office/drawing/2014/main" id="{D3C587EC-E48C-E842-BC9C-FF13CB39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6" name="Oval 177">
              <a:extLst>
                <a:ext uri="{FF2B5EF4-FFF2-40B4-BE49-F238E27FC236}">
                  <a16:creationId xmlns:a16="http://schemas.microsoft.com/office/drawing/2014/main" id="{012B9197-2851-C241-AF64-90AEA8FD0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Oval 178">
              <a:extLst>
                <a:ext uri="{FF2B5EF4-FFF2-40B4-BE49-F238E27FC236}">
                  <a16:creationId xmlns:a16="http://schemas.microsoft.com/office/drawing/2014/main" id="{1016A314-384F-CB4F-B077-543DA4A2F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8" name="Rectangle 179">
              <a:extLst>
                <a:ext uri="{FF2B5EF4-FFF2-40B4-BE49-F238E27FC236}">
                  <a16:creationId xmlns:a16="http://schemas.microsoft.com/office/drawing/2014/main" id="{5922B0DF-34CC-0949-8A0A-5B645EA41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CA6F153-E77E-2C42-832A-3394AC9B48B8}"/>
              </a:ext>
            </a:extLst>
          </p:cNvPr>
          <p:cNvGrpSpPr/>
          <p:nvPr/>
        </p:nvGrpSpPr>
        <p:grpSpPr>
          <a:xfrm>
            <a:off x="4395993" y="1490721"/>
            <a:ext cx="460375" cy="487292"/>
            <a:chOff x="4568161" y="1475417"/>
            <a:chExt cx="460375" cy="487292"/>
          </a:xfrm>
        </p:grpSpPr>
        <p:grpSp>
          <p:nvGrpSpPr>
            <p:cNvPr id="719" name="Group 53">
              <a:extLst>
                <a:ext uri="{FF2B5EF4-FFF2-40B4-BE49-F238E27FC236}">
                  <a16:creationId xmlns:a16="http://schemas.microsoft.com/office/drawing/2014/main" id="{8B05B42C-C438-E24D-AFA2-2984859783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8161" y="1500816"/>
              <a:ext cx="460375" cy="244475"/>
              <a:chOff x="844" y="3337"/>
              <a:chExt cx="290" cy="154"/>
            </a:xfrm>
          </p:grpSpPr>
          <p:sp>
            <p:nvSpPr>
              <p:cNvPr id="720" name="Rectangle 54">
                <a:extLst>
                  <a:ext uri="{FF2B5EF4-FFF2-40B4-BE49-F238E27FC236}">
                    <a16:creationId xmlns:a16="http://schemas.microsoft.com/office/drawing/2014/main" id="{D126321D-B0DA-3244-AC5F-32642BCEE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1" name="Text Box 55">
                <a:extLst>
                  <a:ext uri="{FF2B5EF4-FFF2-40B4-BE49-F238E27FC236}">
                    <a16:creationId xmlns:a16="http://schemas.microsoft.com/office/drawing/2014/main" id="{BC8AD8C6-CCDE-A54B-8E07-A6320750AF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sp>
          <p:nvSpPr>
            <p:cNvPr id="722" name="AutoShape 88">
              <a:extLst>
                <a:ext uri="{FF2B5EF4-FFF2-40B4-BE49-F238E27FC236}">
                  <a16:creationId xmlns:a16="http://schemas.microsoft.com/office/drawing/2014/main" id="{0C51A2FB-6AD3-AF4D-BF7E-5FC96D20D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7915" y="1475417"/>
              <a:ext cx="381000" cy="487292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86699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2.96296E-6 L 0.30208 0.00047 C 0.26822 0.07408 0.22513 0.17477 0.19544 0.24746 " pathEditMode="relative" rAng="0" ptsTypes="AAA">
                                      <p:cBhvr>
                                        <p:cTn id="12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104" y="1236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9544 0.24746 C 0.22916 0.21204 0.2526 0.20463 0.31184 0.16389 C 0.37122 0.12315 0.45169 0.08102 0.50768 0.0206 C 0.48984 0.02084 0.39205 0.01922 0.37057 0.02037 " pathEditMode="relative" rAng="0" ptsTypes="AAAA">
                                      <p:cBhvr>
                                        <p:cTn id="19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12" y="-1136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10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100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1000"/>
                                        <p:tgtEl>
                                          <p:spTgt spid="6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6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3" grpId="0"/>
      <p:bldP spid="644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2EDF797449F6AE4A978209E346AE7445" ma:contentTypeVersion="8" ma:contentTypeDescription="Creare un nuovo documento." ma:contentTypeScope="" ma:versionID="e7515a5e8bd6d2c9bff4b94220c7558e">
  <xsd:schema xmlns:xsd="http://www.w3.org/2001/XMLSchema" xmlns:xs="http://www.w3.org/2001/XMLSchema" xmlns:p="http://schemas.microsoft.com/office/2006/metadata/properties" xmlns:ns2="eec8f359-2c0c-4c16-8cb9-e65a5e1d6605" xmlns:ns3="21e2bc32-2c9c-415b-9ac9-3160e5066601" targetNamespace="http://schemas.microsoft.com/office/2006/metadata/properties" ma:root="true" ma:fieldsID="422ab5352da7244cc4b69e0eaa5b95ad" ns2:_="" ns3:_="">
    <xsd:import namespace="eec8f359-2c0c-4c16-8cb9-e65a5e1d6605"/>
    <xsd:import namespace="21e2bc32-2c9c-415b-9ac9-3160e506660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SearchProperties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ec8f359-2c0c-4c16-8cb9-e65a5e1d660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SearchProperties" ma:index="14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ObjectDetectorVersions" ma:index="15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1e2bc32-2c9c-415b-9ac9-3160e5066601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Condivis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Condiviso con dettagli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i contenuto"/>
        <xsd:element ref="dc:title" minOccurs="0" maxOccurs="1" ma:index="4" ma:displayName="Tito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3CA3BF32-81AD-46A8-A259-7D1D7210F052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59B1FFF2-2050-4507-A58E-25CB4E79D8F9}">
  <ds:schemaRefs>
    <ds:schemaRef ds:uri="21e2bc32-2c9c-415b-9ac9-3160e5066601"/>
    <ds:schemaRef ds:uri="eec8f359-2c0c-4c16-8cb9-e65a5e1d660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F342A6FE-A38E-45FA-AA33-2B667500960A}">
  <ds:schemaRefs>
    <ds:schemaRef ds:uri="http://schemas.microsoft.com/office/2006/metadata/properties"/>
    <ds:schemaRef ds:uri="http://schemas.microsoft.com/office/infopath/2007/PartnerControls"/>
    <ds:schemaRef ds:uri="http://www.w3.org/2000/xmlns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Application>Microsoft Office PowerPoint</Application>
  <PresentationFormat>Widescreen</PresentationFormat>
  <Slides>105</Slides>
  <Notes>93</Notes>
  <HiddenSlides>0</HiddenSlide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105</vt:i4>
      </vt:variant>
    </vt:vector>
  </HeadingPairs>
  <TitlesOfParts>
    <vt:vector size="106" baseType="lpstr">
      <vt:lpstr>Office Theme</vt:lpstr>
      <vt:lpstr>Link layer and LANs: our goals</vt:lpstr>
      <vt:lpstr>Link layer, LANs: roadmap</vt:lpstr>
      <vt:lpstr>Link layer: introduction</vt:lpstr>
      <vt:lpstr>PowerPoint Presentation</vt:lpstr>
      <vt:lpstr>PowerPoint Presentation</vt:lpstr>
      <vt:lpstr>Link layer: context</vt:lpstr>
      <vt:lpstr>Link layer: services (more)</vt:lpstr>
      <vt:lpstr>Where is the link layer implemented?</vt:lpstr>
      <vt:lpstr>Interfaces communicating</vt:lpstr>
      <vt:lpstr>Link layer, LANs: roadmap</vt:lpstr>
      <vt:lpstr>Error detection</vt:lpstr>
      <vt:lpstr>Parity checking</vt:lpstr>
      <vt:lpstr>Internet checksum (review)</vt:lpstr>
      <vt:lpstr>Cyclic Redundancy Check (CRC)</vt:lpstr>
      <vt:lpstr>Cyclic Redundancy Check (CRC): example</vt:lpstr>
      <vt:lpstr>Link layer, LANs: roadmap</vt:lpstr>
      <vt:lpstr>Multiple access links, protocols</vt:lpstr>
      <vt:lpstr>Multiple access protocols</vt:lpstr>
      <vt:lpstr>An ideal multiple access protocol</vt:lpstr>
      <vt:lpstr>MAC protocols: taxonomy</vt:lpstr>
      <vt:lpstr>Channel partitioning MAC protocols: TDMA</vt:lpstr>
      <vt:lpstr>Channel partitioning MAC protocols: FDMA</vt:lpstr>
      <vt:lpstr>Random access protocols</vt:lpstr>
      <vt:lpstr>Slotted ALOHA</vt:lpstr>
      <vt:lpstr>Slotted ALOHA</vt:lpstr>
      <vt:lpstr>Slotted ALOHA: efficiency</vt:lpstr>
      <vt:lpstr>Pure ALOHA</vt:lpstr>
      <vt:lpstr>CSMA (carrier sense multiple access)</vt:lpstr>
      <vt:lpstr>CSMA: collisions</vt:lpstr>
      <vt:lpstr>CSMA/CD:</vt:lpstr>
      <vt:lpstr>Ethernet CSMA/CD algorithm</vt:lpstr>
      <vt:lpstr>CSMA/CD efficiency</vt:lpstr>
      <vt:lpstr>“Taking turns” MAC protocols</vt:lpstr>
      <vt:lpstr>“Taking turns” MAC protocols</vt:lpstr>
      <vt:lpstr>“Taking turns” MAC protocols</vt:lpstr>
      <vt:lpstr>Cable access network: FDM, TDM and random access!</vt:lpstr>
      <vt:lpstr>Cable access network:</vt:lpstr>
      <vt:lpstr> Summary of MAC protocols</vt:lpstr>
      <vt:lpstr>Link layer, LANs: roadmap</vt:lpstr>
      <vt:lpstr>MAC addresses</vt:lpstr>
      <vt:lpstr>MAC addresses</vt:lpstr>
      <vt:lpstr>MAC addresses</vt:lpstr>
      <vt:lpstr>ARP: address resolution protocol</vt:lpstr>
      <vt:lpstr>ARP protocol in action</vt:lpstr>
      <vt:lpstr>ARP protocol in action</vt:lpstr>
      <vt:lpstr>ARP protocol in action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Link layer, LANs: roadmap</vt:lpstr>
      <vt:lpstr>Ethernet</vt:lpstr>
      <vt:lpstr>Ethernet: physical topology</vt:lpstr>
      <vt:lpstr>Ethernet frame structure</vt:lpstr>
      <vt:lpstr>Ethernet frame structure (more)</vt:lpstr>
      <vt:lpstr>Ethernet: unreliable, connectionless</vt:lpstr>
      <vt:lpstr>802.3 Ethernet standards: link &amp; physical layers</vt:lpstr>
      <vt:lpstr>Link layer, LANs: roadmap</vt:lpstr>
      <vt:lpstr>Ethernet switch</vt:lpstr>
      <vt:lpstr>Switch: multiple simultaneous transmissions</vt:lpstr>
      <vt:lpstr>Switch: multiple simultaneous transmissions</vt:lpstr>
      <vt:lpstr>Switch forwarding table</vt:lpstr>
      <vt:lpstr>Switch: self-learning</vt:lpstr>
      <vt:lpstr>Switch: frame filtering/forwarding</vt:lpstr>
      <vt:lpstr>Self-learning, forwarding: example</vt:lpstr>
      <vt:lpstr>Interconnecting switches</vt:lpstr>
      <vt:lpstr>Self-learning multi-switch example</vt:lpstr>
      <vt:lpstr>Small institutional network</vt:lpstr>
      <vt:lpstr>Switches vs. routers</vt:lpstr>
      <vt:lpstr>Link layer, LANs: roadmap</vt:lpstr>
      <vt:lpstr>Virtual LANs (VLANs): motivation</vt:lpstr>
      <vt:lpstr>Virtual LANs (VLANs): motivation</vt:lpstr>
      <vt:lpstr>Port-based VLANs</vt:lpstr>
      <vt:lpstr>Port-based VLANs</vt:lpstr>
      <vt:lpstr>VLANS spanning multiple switches</vt:lpstr>
      <vt:lpstr>802.1Q VLAN frame format</vt:lpstr>
      <vt:lpstr>Link layer, LANs: roadmap</vt:lpstr>
      <vt:lpstr>Multiprotocol label switching (MPLS)</vt:lpstr>
      <vt:lpstr>MPLS capable routers</vt:lpstr>
      <vt:lpstr>MPLS versus IP paths</vt:lpstr>
      <vt:lpstr>MPLS versus IP paths</vt:lpstr>
      <vt:lpstr>MPLS signaling</vt:lpstr>
      <vt:lpstr>MPLS forwarding tables</vt:lpstr>
      <vt:lpstr>Link layer, LANs: roadmap</vt:lpstr>
      <vt:lpstr>Datacenter networks</vt:lpstr>
      <vt:lpstr>Datacenter networks: network elements</vt:lpstr>
      <vt:lpstr>Datacenter networks: network elements</vt:lpstr>
      <vt:lpstr>Datacenter networks: multipath</vt:lpstr>
      <vt:lpstr>Datacenter networks: application-layer routing</vt:lpstr>
      <vt:lpstr>Datacenter networks: protocol innovations</vt:lpstr>
      <vt:lpstr>Link layer, LANs: roadmap</vt:lpstr>
      <vt:lpstr>Synthesis: a day in the life of a web request</vt:lpstr>
      <vt:lpstr>A day in the life: scenario</vt:lpstr>
      <vt:lpstr>A day in the life: connecting to the Internet</vt:lpstr>
      <vt:lpstr>A day in the life: connecting to the Internet</vt:lpstr>
      <vt:lpstr>A day in the life… ARP  (before DNS, before HTTP)</vt:lpstr>
      <vt:lpstr>A day in the life… using DNS</vt:lpstr>
      <vt:lpstr>A day in the life…TCP connection carrying HTTP</vt:lpstr>
      <vt:lpstr>A day in the life… HTTP request/reply </vt:lpstr>
      <vt:lpstr>Chapter 6: Summary</vt:lpstr>
      <vt:lpstr>Chapter 6: let’s take a breath</vt:lpstr>
      <vt:lpstr>Additional Chapter 6 slides</vt:lpstr>
      <vt:lpstr>Pure ALOHA efficiency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revision>1</cp:revision>
  <dcterms:created xsi:type="dcterms:W3CDTF">2020-01-18T07:24:59Z</dcterms:created>
  <dcterms:modified xsi:type="dcterms:W3CDTF">2023-07-16T19:22:48Z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0x0101002EDF797449F6AE4A978209E346AE7445</vt:lpwstr>
  </property>
</Properties>
</file>