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92"/>
  </p:notesMasterIdLst>
  <p:sldIdLst>
    <p:sldId id="960" r:id="rId5"/>
    <p:sldId id="957" r:id="rId6"/>
    <p:sldId id="956" r:id="rId7"/>
    <p:sldId id="958" r:id="rId8"/>
    <p:sldId id="959" r:id="rId9"/>
    <p:sldId id="961" r:id="rId10"/>
    <p:sldId id="962" r:id="rId11"/>
    <p:sldId id="963" r:id="rId12"/>
    <p:sldId id="964" r:id="rId13"/>
    <p:sldId id="965" r:id="rId14"/>
    <p:sldId id="966" r:id="rId15"/>
    <p:sldId id="967" r:id="rId16"/>
    <p:sldId id="969" r:id="rId17"/>
    <p:sldId id="970" r:id="rId18"/>
    <p:sldId id="974" r:id="rId19"/>
    <p:sldId id="973" r:id="rId20"/>
    <p:sldId id="981" r:id="rId21"/>
    <p:sldId id="976" r:id="rId22"/>
    <p:sldId id="975" r:id="rId23"/>
    <p:sldId id="1195" r:id="rId24"/>
    <p:sldId id="977" r:id="rId25"/>
    <p:sldId id="978" r:id="rId26"/>
    <p:sldId id="979" r:id="rId27"/>
    <p:sldId id="980" r:id="rId28"/>
    <p:sldId id="968" r:id="rId29"/>
    <p:sldId id="982" r:id="rId30"/>
    <p:sldId id="985" r:id="rId31"/>
    <p:sldId id="1201" r:id="rId32"/>
    <p:sldId id="1202" r:id="rId33"/>
    <p:sldId id="983" r:id="rId34"/>
    <p:sldId id="1193" r:id="rId35"/>
    <p:sldId id="1194" r:id="rId36"/>
    <p:sldId id="986" r:id="rId37"/>
    <p:sldId id="987" r:id="rId38"/>
    <p:sldId id="988" r:id="rId39"/>
    <p:sldId id="989" r:id="rId40"/>
    <p:sldId id="991" r:id="rId41"/>
    <p:sldId id="992" r:id="rId42"/>
    <p:sldId id="995" r:id="rId43"/>
    <p:sldId id="994" r:id="rId44"/>
    <p:sldId id="996" r:id="rId45"/>
    <p:sldId id="997" r:id="rId46"/>
    <p:sldId id="998" r:id="rId47"/>
    <p:sldId id="999" r:id="rId48"/>
    <p:sldId id="1000" r:id="rId49"/>
    <p:sldId id="1002" r:id="rId50"/>
    <p:sldId id="1003" r:id="rId51"/>
    <p:sldId id="1004" r:id="rId52"/>
    <p:sldId id="1005" r:id="rId53"/>
    <p:sldId id="1006" r:id="rId54"/>
    <p:sldId id="1007" r:id="rId55"/>
    <p:sldId id="1008" r:id="rId56"/>
    <p:sldId id="1009" r:id="rId57"/>
    <p:sldId id="1010" r:id="rId58"/>
    <p:sldId id="1011" r:id="rId59"/>
    <p:sldId id="1012" r:id="rId60"/>
    <p:sldId id="1013" r:id="rId61"/>
    <p:sldId id="1014" r:id="rId62"/>
    <p:sldId id="1015" r:id="rId63"/>
    <p:sldId id="1217" r:id="rId64"/>
    <p:sldId id="1017" r:id="rId65"/>
    <p:sldId id="1021" r:id="rId66"/>
    <p:sldId id="1022" r:id="rId67"/>
    <p:sldId id="1020" r:id="rId68"/>
    <p:sldId id="1206" r:id="rId69"/>
    <p:sldId id="1023" r:id="rId70"/>
    <p:sldId id="1025" r:id="rId71"/>
    <p:sldId id="1026" r:id="rId72"/>
    <p:sldId id="1027" r:id="rId73"/>
    <p:sldId id="1028" r:id="rId74"/>
    <p:sldId id="1029" r:id="rId75"/>
    <p:sldId id="1208" r:id="rId76"/>
    <p:sldId id="1209" r:id="rId77"/>
    <p:sldId id="1216" r:id="rId78"/>
    <p:sldId id="1228" r:id="rId79"/>
    <p:sldId id="1252" r:id="rId80"/>
    <p:sldId id="1030" r:id="rId81"/>
    <p:sldId id="1031" r:id="rId82"/>
    <p:sldId id="1033" r:id="rId83"/>
    <p:sldId id="1034" r:id="rId84"/>
    <p:sldId id="1036" r:id="rId85"/>
    <p:sldId id="1035" r:id="rId86"/>
    <p:sldId id="1037" r:id="rId87"/>
    <p:sldId id="1038" r:id="rId88"/>
    <p:sldId id="1040" r:id="rId89"/>
    <p:sldId id="1212" r:id="rId90"/>
    <p:sldId id="1039" r:id="rId9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E1D890D-50EC-40CD-ABB6-35DB316E2D93}" v="5" dt="2023-07-17T18:34:42.285"/>
    <p1510:client id="{110E270D-A64A-48D4-A38A-9D42705E281E}" v="1" dt="2023-03-17T13:32:24.177"/>
    <p1510:client id="{5273294A-4A23-488F-86BD-F06F0B42A119}" v="6" dt="2023-04-15T21:22:24.422"/>
    <p1510:client id="{795D6609-0E4C-4973-BB3B-D6C61D58E4A5}" v="1" dt="2023-07-17T15:13:33.235"/>
    <p1510:client id="{D18AA349-7931-4C45-962C-2864929C64E2}" v="4" dt="2023-04-12T02:07:43.202"/>
    <p1510:client id="{DBB3D4E0-2362-4C6F-9005-234F1395B25E}" v="2" dt="2023-06-17T07:27:43.282"/>
    <p1510:client id="{DF3960E3-2AB1-4A79-ACF0-4E7978663051}" v="1" dt="2023-06-17T06:15:19.42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50" autoAdjust="0"/>
    <p:restoredTop sz="93969" autoAdjust="0"/>
  </p:normalViewPr>
  <p:slideViewPr>
    <p:cSldViewPr snapToGrid="0" snapToObjects="1">
      <p:cViewPr varScale="1">
        <p:scale>
          <a:sx n="64" d="100"/>
          <a:sy n="64" d="100"/>
        </p:scale>
        <p:origin x="828" y="48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theme" Target="theme/theme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microsoft.com/office/2016/11/relationships/changesInfo" Target="changesInfos/changesInfo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presProps" Target="presProps.xml"/><Relationship Id="rId98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aniel okema" userId="S::daniel.okema@students.uniroma2.eu::bef61882-ff10-40fd-8e6e-49e30d581415" providerId="AD" clId="Web-{110E270D-A64A-48D4-A38A-9D42705E281E}"/>
    <pc:docChg chg="modSld">
      <pc:chgData name="daniel okema" userId="S::daniel.okema@students.uniroma2.eu::bef61882-ff10-40fd-8e6e-49e30d581415" providerId="AD" clId="Web-{110E270D-A64A-48D4-A38A-9D42705E281E}" dt="2023-03-17T13:32:24.177" v="0" actId="1076"/>
      <pc:docMkLst>
        <pc:docMk/>
      </pc:docMkLst>
      <pc:sldChg chg="modSp">
        <pc:chgData name="daniel okema" userId="S::daniel.okema@students.uniroma2.eu::bef61882-ff10-40fd-8e6e-49e30d581415" providerId="AD" clId="Web-{110E270D-A64A-48D4-A38A-9D42705E281E}" dt="2023-03-17T13:32:24.177" v="0" actId="1076"/>
        <pc:sldMkLst>
          <pc:docMk/>
          <pc:sldMk cId="58051385" sldId="1005"/>
        </pc:sldMkLst>
        <pc:spChg chg="mod">
          <ac:chgData name="daniel okema" userId="S::daniel.okema@students.uniroma2.eu::bef61882-ff10-40fd-8e6e-49e30d581415" providerId="AD" clId="Web-{110E270D-A64A-48D4-A38A-9D42705E281E}" dt="2023-03-17T13:32:24.177" v="0" actId="1076"/>
          <ac:spMkLst>
            <pc:docMk/>
            <pc:sldMk cId="58051385" sldId="1005"/>
            <ac:spMk id="92" creationId="{2521317A-C1CF-B84E-8D60-CC1E8C06357E}"/>
          </ac:spMkLst>
        </pc:spChg>
      </pc:sldChg>
    </pc:docChg>
  </pc:docChgLst>
  <pc:docChgLst>
    <pc:chgData name="ujwal shyam kantimohanthy" userId="S::ujwalshyam.kantimohanthy@students.uniroma2.eu::1f214f04-aeec-4c10-a734-2ad21ccaf021" providerId="AD" clId="Web-{DBB3D4E0-2362-4C6F-9005-234F1395B25E}"/>
    <pc:docChg chg="sldOrd">
      <pc:chgData name="ujwal shyam kantimohanthy" userId="S::ujwalshyam.kantimohanthy@students.uniroma2.eu::1f214f04-aeec-4c10-a734-2ad21ccaf021" providerId="AD" clId="Web-{DBB3D4E0-2362-4C6F-9005-234F1395B25E}" dt="2023-06-17T07:27:43.282" v="1"/>
      <pc:docMkLst>
        <pc:docMk/>
      </pc:docMkLst>
      <pc:sldChg chg="ord">
        <pc:chgData name="ujwal shyam kantimohanthy" userId="S::ujwalshyam.kantimohanthy@students.uniroma2.eu::1f214f04-aeec-4c10-a734-2ad21ccaf021" providerId="AD" clId="Web-{DBB3D4E0-2362-4C6F-9005-234F1395B25E}" dt="2023-06-17T07:27:43.282" v="1"/>
        <pc:sldMkLst>
          <pc:docMk/>
          <pc:sldMk cId="1470786342" sldId="1002"/>
        </pc:sldMkLst>
      </pc:sldChg>
    </pc:docChg>
  </pc:docChgLst>
  <pc:docChgLst>
    <pc:chgData name="ujwal shyam kantimohanthy" userId="S::ujwalshyam.kantimohanthy@students.uniroma2.eu::1f214f04-aeec-4c10-a734-2ad21ccaf021" providerId="AD" clId="Web-{DF3960E3-2AB1-4A79-ACF0-4E7978663051}"/>
    <pc:docChg chg="modSld">
      <pc:chgData name="ujwal shyam kantimohanthy" userId="S::ujwalshyam.kantimohanthy@students.uniroma2.eu::1f214f04-aeec-4c10-a734-2ad21ccaf021" providerId="AD" clId="Web-{DF3960E3-2AB1-4A79-ACF0-4E7978663051}" dt="2023-06-17T06:15:19.422" v="0" actId="1076"/>
      <pc:docMkLst>
        <pc:docMk/>
      </pc:docMkLst>
      <pc:sldChg chg="modSp">
        <pc:chgData name="ujwal shyam kantimohanthy" userId="S::ujwalshyam.kantimohanthy@students.uniroma2.eu::1f214f04-aeec-4c10-a734-2ad21ccaf021" providerId="AD" clId="Web-{DF3960E3-2AB1-4A79-ACF0-4E7978663051}" dt="2023-06-17T06:15:19.422" v="0" actId="1076"/>
        <pc:sldMkLst>
          <pc:docMk/>
          <pc:sldMk cId="1750114850" sldId="1201"/>
        </pc:sldMkLst>
        <pc:picChg chg="mod">
          <ac:chgData name="ujwal shyam kantimohanthy" userId="S::ujwalshyam.kantimohanthy@students.uniroma2.eu::1f214f04-aeec-4c10-a734-2ad21ccaf021" providerId="AD" clId="Web-{DF3960E3-2AB1-4A79-ACF0-4E7978663051}" dt="2023-06-17T06:15:19.422" v="0" actId="1076"/>
          <ac:picMkLst>
            <pc:docMk/>
            <pc:sldMk cId="1750114850" sldId="1201"/>
            <ac:picMk id="4" creationId="{3738B9E9-C01E-DC49-89A0-3007A0DDC3F3}"/>
          </ac:picMkLst>
        </pc:picChg>
      </pc:sldChg>
    </pc:docChg>
  </pc:docChgLst>
  <pc:docChgLst>
    <pc:chgData name="sumanth janapareddy" userId="S::sumanth.janapareddy@students.uniroma2.eu::630723e0-eb49-495a-a6b3-bb50d77fbf87" providerId="AD" clId="Web-{D18AA349-7931-4C45-962C-2864929C64E2}"/>
    <pc:docChg chg="modSld">
      <pc:chgData name="sumanth janapareddy" userId="S::sumanth.janapareddy@students.uniroma2.eu::630723e0-eb49-495a-a6b3-bb50d77fbf87" providerId="AD" clId="Web-{D18AA349-7931-4C45-962C-2864929C64E2}" dt="2023-04-12T02:07:37.843" v="1" actId="1076"/>
      <pc:docMkLst>
        <pc:docMk/>
      </pc:docMkLst>
      <pc:sldChg chg="modSp">
        <pc:chgData name="sumanth janapareddy" userId="S::sumanth.janapareddy@students.uniroma2.eu::630723e0-eb49-495a-a6b3-bb50d77fbf87" providerId="AD" clId="Web-{D18AA349-7931-4C45-962C-2864929C64E2}" dt="2023-04-12T02:07:37.843" v="1" actId="1076"/>
        <pc:sldMkLst>
          <pc:docMk/>
          <pc:sldMk cId="2314825519" sldId="960"/>
        </pc:sldMkLst>
        <pc:spChg chg="mod">
          <ac:chgData name="sumanth janapareddy" userId="S::sumanth.janapareddy@students.uniroma2.eu::630723e0-eb49-495a-a6b3-bb50d77fbf87" providerId="AD" clId="Web-{D18AA349-7931-4C45-962C-2864929C64E2}" dt="2023-04-12T02:07:37.843" v="1" actId="1076"/>
          <ac:spMkLst>
            <pc:docMk/>
            <pc:sldMk cId="2314825519" sldId="960"/>
            <ac:spMk id="7" creationId="{8A719B73-7005-5F48-AB23-FCC253DE1BCB}"/>
          </ac:spMkLst>
        </pc:spChg>
      </pc:sldChg>
    </pc:docChg>
  </pc:docChgLst>
  <pc:docChgLst>
    <pc:chgData name="abhishek reddy gade" userId="S::abhishekreddy.gade@students.uniroma2.eu::ae5de8a8-7bbe-4129-9832-01a150e80476" providerId="AD" clId="Web-{0E1D890D-50EC-40CD-ABB6-35DB316E2D93}"/>
    <pc:docChg chg="addSld delSld">
      <pc:chgData name="abhishek reddy gade" userId="S::abhishekreddy.gade@students.uniroma2.eu::ae5de8a8-7bbe-4129-9832-01a150e80476" providerId="AD" clId="Web-{0E1D890D-50EC-40CD-ABB6-35DB316E2D93}" dt="2023-07-17T18:34:42.285" v="4"/>
      <pc:docMkLst>
        <pc:docMk/>
      </pc:docMkLst>
      <pc:sldChg chg="del">
        <pc:chgData name="abhishek reddy gade" userId="S::abhishekreddy.gade@students.uniroma2.eu::ae5de8a8-7bbe-4129-9832-01a150e80476" providerId="AD" clId="Web-{0E1D890D-50EC-40CD-ABB6-35DB316E2D93}" dt="2023-07-17T18:34:42.129" v="3"/>
        <pc:sldMkLst>
          <pc:docMk/>
          <pc:sldMk cId="2198637607" sldId="1032"/>
        </pc:sldMkLst>
      </pc:sldChg>
      <pc:sldChg chg="new del">
        <pc:chgData name="abhishek reddy gade" userId="S::abhishekreddy.gade@students.uniroma2.eu::ae5de8a8-7bbe-4129-9832-01a150e80476" providerId="AD" clId="Web-{0E1D890D-50EC-40CD-ABB6-35DB316E2D93}" dt="2023-07-17T18:34:42.285" v="4"/>
        <pc:sldMkLst>
          <pc:docMk/>
          <pc:sldMk cId="391623894" sldId="1253"/>
        </pc:sldMkLst>
      </pc:sldChg>
      <pc:sldChg chg="new del">
        <pc:chgData name="abhishek reddy gade" userId="S::abhishekreddy.gade@students.uniroma2.eu::ae5de8a8-7bbe-4129-9832-01a150e80476" providerId="AD" clId="Web-{0E1D890D-50EC-40CD-ABB6-35DB316E2D93}" dt="2023-07-17T18:34:42.114" v="2"/>
        <pc:sldMkLst>
          <pc:docMk/>
          <pc:sldMk cId="902092009" sldId="1254"/>
        </pc:sldMkLst>
      </pc:sldChg>
    </pc:docChg>
  </pc:docChgLst>
  <pc:docChgLst>
    <pc:chgData name="aryan singh" userId="S::aryan.singh@students.uniroma2.eu::97ef7f3f-2bc4-4dbb-8d8b-f4bc3ae87eff" providerId="AD" clId="Web-{5273294A-4A23-488F-86BD-F06F0B42A119}"/>
    <pc:docChg chg="modSld">
      <pc:chgData name="aryan singh" userId="S::aryan.singh@students.uniroma2.eu::97ef7f3f-2bc4-4dbb-8d8b-f4bc3ae87eff" providerId="AD" clId="Web-{5273294A-4A23-488F-86BD-F06F0B42A119}" dt="2023-04-15T21:22:21.812" v="1" actId="20577"/>
      <pc:docMkLst>
        <pc:docMk/>
      </pc:docMkLst>
      <pc:sldChg chg="modSp">
        <pc:chgData name="aryan singh" userId="S::aryan.singh@students.uniroma2.eu::97ef7f3f-2bc4-4dbb-8d8b-f4bc3ae87eff" providerId="AD" clId="Web-{5273294A-4A23-488F-86BD-F06F0B42A119}" dt="2023-04-15T21:22:21.812" v="1" actId="20577"/>
        <pc:sldMkLst>
          <pc:docMk/>
          <pc:sldMk cId="995770178" sldId="1209"/>
        </pc:sldMkLst>
        <pc:spChg chg="mod">
          <ac:chgData name="aryan singh" userId="S::aryan.singh@students.uniroma2.eu::97ef7f3f-2bc4-4dbb-8d8b-f4bc3ae87eff" providerId="AD" clId="Web-{5273294A-4A23-488F-86BD-F06F0B42A119}" dt="2023-04-15T21:22:21.812" v="1" actId="20577"/>
          <ac:spMkLst>
            <pc:docMk/>
            <pc:sldMk cId="995770178" sldId="1209"/>
            <ac:spMk id="144" creationId="{2CE37313-1E06-C945-A455-53ADE2AA5971}"/>
          </ac:spMkLst>
        </pc:spChg>
      </pc:sldChg>
    </pc:docChg>
  </pc:docChgLst>
  <pc:docChgLst>
    <pc:chgData clId="Web-{795D6609-0E4C-4973-BB3B-D6C61D58E4A5}"/>
    <pc:docChg chg="sldOrd">
      <pc:chgData name="" userId="" providerId="" clId="Web-{795D6609-0E4C-4973-BB3B-D6C61D58E4A5}" dt="2023-07-17T15:13:33.235" v="0"/>
      <pc:docMkLst>
        <pc:docMk/>
      </pc:docMkLst>
      <pc:sldChg chg="ord">
        <pc:chgData name="" userId="" providerId="" clId="Web-{795D6609-0E4C-4973-BB3B-D6C61D58E4A5}" dt="2023-07-17T15:13:33.235" v="0"/>
        <pc:sldMkLst>
          <pc:docMk/>
          <pc:sldMk cId="1772385081" sldId="956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2/4/2024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</a:t>
            </a:r>
            <a:r>
              <a:rPr lang="en-US"/>
              <a:t>technology details)</a:t>
            </a: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</a:t>
            </a:r>
            <a:r>
              <a:rPr lang="en-US" dirty="0" err="1"/>
              <a:t>Phuthipong</a:t>
            </a:r>
            <a:r>
              <a:rPr lang="en-US" dirty="0"/>
              <a:t> &lt;</a:t>
            </a:r>
            <a:r>
              <a:rPr lang="en-US" dirty="0" err="1"/>
              <a:t>phuthipong@cs.umass.edu</a:t>
            </a:r>
            <a:r>
              <a:rPr lang="en-US" dirty="0"/>
              <a:t>&gt;, for the stacking dolls idea </a:t>
            </a:r>
            <a:r>
              <a:rPr lang="en-US"/>
              <a:t>and slides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7.png"/><Relationship Id="rId18" Type="http://schemas.openxmlformats.org/officeDocument/2006/relationships/image" Target="../media/image11.png"/><Relationship Id="rId3" Type="http://schemas.openxmlformats.org/officeDocument/2006/relationships/image" Target="../media/image18.png"/><Relationship Id="rId21" Type="http://schemas.openxmlformats.org/officeDocument/2006/relationships/image" Target="../media/image6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2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.png"/><Relationship Id="rId11" Type="http://schemas.openxmlformats.org/officeDocument/2006/relationships/image" Target="../media/image20.png"/><Relationship Id="rId5" Type="http://schemas.openxmlformats.org/officeDocument/2006/relationships/image" Target="../media/image2.png"/><Relationship Id="rId15" Type="http://schemas.openxmlformats.org/officeDocument/2006/relationships/image" Target="../media/image21.png"/><Relationship Id="rId23" Type="http://schemas.openxmlformats.org/officeDocument/2006/relationships/image" Target="../media/image8.png"/><Relationship Id="rId10" Type="http://schemas.openxmlformats.org/officeDocument/2006/relationships/image" Target="../media/image19.png"/><Relationship Id="rId19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6.png"/><Relationship Id="rId14" Type="http://schemas.openxmlformats.org/officeDocument/2006/relationships/image" Target="../media/image12.png"/><Relationship Id="rId22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9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3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2.png"/><Relationship Id="rId3" Type="http://schemas.openxmlformats.org/officeDocument/2006/relationships/image" Target="../media/image3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64.png"/><Relationship Id="rId10" Type="http://schemas.openxmlformats.org/officeDocument/2006/relationships/image" Target="../media/image60.png"/><Relationship Id="rId4" Type="http://schemas.openxmlformats.org/officeDocument/2006/relationships/image" Target="../media/image50.png"/><Relationship Id="rId9" Type="http://schemas.openxmlformats.org/officeDocument/2006/relationships/image" Target="../media/image56.png"/><Relationship Id="rId1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image" Target="../media/image3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66.png"/><Relationship Id="rId10" Type="http://schemas.openxmlformats.org/officeDocument/2006/relationships/image" Target="../media/image71.png"/><Relationship Id="rId4" Type="http://schemas.openxmlformats.org/officeDocument/2006/relationships/image" Target="../media/image50.png"/><Relationship Id="rId9" Type="http://schemas.openxmlformats.org/officeDocument/2006/relationships/image" Target="../media/image70.png"/><Relationship Id="rId1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4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24" Type="http://schemas.openxmlformats.org/officeDocument/2006/relationships/image" Target="../media/image75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13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4.png"/><Relationship Id="rId4" Type="http://schemas.openxmlformats.org/officeDocument/2006/relationships/image" Target="../media/image8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emf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1.png"/><Relationship Id="rId18" Type="http://schemas.openxmlformats.org/officeDocument/2006/relationships/image" Target="../media/image14.png"/><Relationship Id="rId3" Type="http://schemas.openxmlformats.org/officeDocument/2006/relationships/image" Target="../media/image4.png"/><Relationship Id="rId21" Type="http://schemas.openxmlformats.org/officeDocument/2006/relationships/image" Target="../media/image8.png"/><Relationship Id="rId7" Type="http://schemas.openxmlformats.org/officeDocument/2006/relationships/image" Target="../media/image16.png"/><Relationship Id="rId12" Type="http://schemas.openxmlformats.org/officeDocument/2006/relationships/image" Target="../media/image12.png"/><Relationship Id="rId17" Type="http://schemas.openxmlformats.org/officeDocument/2006/relationships/image" Target="../media/image13.png"/><Relationship Id="rId2" Type="http://schemas.openxmlformats.org/officeDocument/2006/relationships/image" Target="../media/image18.png"/><Relationship Id="rId16" Type="http://schemas.openxmlformats.org/officeDocument/2006/relationships/image" Target="../media/image11.png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7.png"/><Relationship Id="rId5" Type="http://schemas.openxmlformats.org/officeDocument/2006/relationships/image" Target="../media/image9.png"/><Relationship Id="rId15" Type="http://schemas.openxmlformats.org/officeDocument/2006/relationships/image" Target="../media/image23.png"/><Relationship Id="rId10" Type="http://schemas.openxmlformats.org/officeDocument/2006/relationships/image" Target="../media/image15.png"/><Relationship Id="rId19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20.png"/><Relationship Id="rId14" Type="http://schemas.openxmlformats.org/officeDocument/2006/relationships/image" Target="../media/image22.png"/><Relationship Id="rId22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1.png"/><Relationship Id="rId18" Type="http://schemas.openxmlformats.org/officeDocument/2006/relationships/image" Target="../media/image14.png"/><Relationship Id="rId3" Type="http://schemas.openxmlformats.org/officeDocument/2006/relationships/image" Target="../media/image4.png"/><Relationship Id="rId21" Type="http://schemas.openxmlformats.org/officeDocument/2006/relationships/image" Target="../media/image8.png"/><Relationship Id="rId7" Type="http://schemas.openxmlformats.org/officeDocument/2006/relationships/image" Target="../media/image16.png"/><Relationship Id="rId12" Type="http://schemas.openxmlformats.org/officeDocument/2006/relationships/image" Target="../media/image12.png"/><Relationship Id="rId17" Type="http://schemas.openxmlformats.org/officeDocument/2006/relationships/image" Target="../media/image13.png"/><Relationship Id="rId2" Type="http://schemas.openxmlformats.org/officeDocument/2006/relationships/image" Target="../media/image18.png"/><Relationship Id="rId16" Type="http://schemas.openxmlformats.org/officeDocument/2006/relationships/image" Target="../media/image11.png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7.png"/><Relationship Id="rId5" Type="http://schemas.openxmlformats.org/officeDocument/2006/relationships/image" Target="../media/image9.png"/><Relationship Id="rId15" Type="http://schemas.openxmlformats.org/officeDocument/2006/relationships/image" Target="../media/image23.png"/><Relationship Id="rId10" Type="http://schemas.openxmlformats.org/officeDocument/2006/relationships/image" Target="../media/image15.png"/><Relationship Id="rId19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20.png"/><Relationship Id="rId14" Type="http://schemas.openxmlformats.org/officeDocument/2006/relationships/image" Target="../media/image22.png"/><Relationship Id="rId22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7.jpeg"/><Relationship Id="rId4" Type="http://schemas.openxmlformats.org/officeDocument/2006/relationships/image" Target="../media/image96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99.jpe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45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dirty="0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Starlink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9748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94693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dirty="0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 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2EDF797449F6AE4A978209E346AE7445" ma:contentTypeVersion="8" ma:contentTypeDescription="Creare un nuovo documento." ma:contentTypeScope="" ma:versionID="e7515a5e8bd6d2c9bff4b94220c7558e">
  <xsd:schema xmlns:xsd="http://www.w3.org/2001/XMLSchema" xmlns:xs="http://www.w3.org/2001/XMLSchema" xmlns:p="http://schemas.microsoft.com/office/2006/metadata/properties" xmlns:ns2="eec8f359-2c0c-4c16-8cb9-e65a5e1d6605" xmlns:ns3="21e2bc32-2c9c-415b-9ac9-3160e5066601" targetNamespace="http://schemas.microsoft.com/office/2006/metadata/properties" ma:root="true" ma:fieldsID="422ab5352da7244cc4b69e0eaa5b95ad" ns2:_="" ns3:_="">
    <xsd:import namespace="eec8f359-2c0c-4c16-8cb9-e65a5e1d6605"/>
    <xsd:import namespace="21e2bc32-2c9c-415b-9ac9-3160e506660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SearchProperties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ec8f359-2c0c-4c16-8cb9-e65a5e1d660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14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5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e2bc32-2c9c-415b-9ac9-3160e5066601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ondivis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Condiviso con dettagl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i contenuto"/>
        <xsd:element ref="dc:title" minOccurs="0" maxOccurs="1" ma:index="4" ma:displayName="Tito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5A559D-6CA4-49BF-9E43-A74A302DEEE0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02BFBD10-08D6-44A2-BE69-6D9C90B3BB0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ec8f359-2c0c-4c16-8cb9-e65a5e1d6605"/>
    <ds:schemaRef ds:uri="21e2bc32-2c9c-415b-9ac9-3160e506660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BF48A0F6-E049-445D-A2ED-347DAA89FF7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8298</TotalTime>
  <Words>7570</Words>
  <Application>Microsoft Office PowerPoint</Application>
  <PresentationFormat>Widescreen</PresentationFormat>
  <Paragraphs>2424</Paragraphs>
  <Slides>87</Slides>
  <Notes>85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97" baseType="lpstr">
      <vt:lpstr>ＭＳ Ｐゴシック</vt:lpstr>
      <vt:lpstr>Arial</vt:lpstr>
      <vt:lpstr>Calibri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The Internet: a “nuts and bolts” view</vt:lpstr>
      <vt:lpstr>Chapter 1: introduction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Sanket Nawale</cp:lastModifiedBy>
  <cp:revision>189</cp:revision>
  <dcterms:created xsi:type="dcterms:W3CDTF">2020-01-18T07:24:59Z</dcterms:created>
  <dcterms:modified xsi:type="dcterms:W3CDTF">2024-02-04T18:07:47Z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0x0101002EDF797449F6AE4A978209E346AE7445</vt:lpwstr>
  </property>
</Properties>
</file>