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5.xml" ContentType="application/inkml+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6.xml" ContentType="application/inkml+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56"/>
  </p:notesMasterIdLst>
  <p:sldIdLst>
    <p:sldId id="960" r:id="rId5"/>
    <p:sldId id="956" r:id="rId6"/>
    <p:sldId id="964" r:id="rId7"/>
    <p:sldId id="1047" r:id="rId8"/>
    <p:sldId id="1048" r:id="rId9"/>
    <p:sldId id="1217" r:id="rId10"/>
    <p:sldId id="1154" r:id="rId11"/>
    <p:sldId id="1086" r:id="rId12"/>
    <p:sldId id="1049" r:id="rId13"/>
    <p:sldId id="1041" r:id="rId14"/>
    <p:sldId id="1155" r:id="rId15"/>
    <p:sldId id="1156" r:id="rId16"/>
    <p:sldId id="1157" r:id="rId17"/>
    <p:sldId id="1158" r:id="rId18"/>
    <p:sldId id="1219" r:id="rId19"/>
    <p:sldId id="1220" r:id="rId20"/>
    <p:sldId id="1221" r:id="rId21"/>
    <p:sldId id="1218" r:id="rId22"/>
    <p:sldId id="1051" r:id="rId23"/>
    <p:sldId id="1052" r:id="rId24"/>
    <p:sldId id="1216" r:id="rId25"/>
    <p:sldId id="1054" r:id="rId26"/>
    <p:sldId id="1055" r:id="rId27"/>
    <p:sldId id="1160" r:id="rId28"/>
    <p:sldId id="1042" r:id="rId29"/>
    <p:sldId id="1161" r:id="rId30"/>
    <p:sldId id="1162" r:id="rId31"/>
    <p:sldId id="1163" r:id="rId32"/>
    <p:sldId id="1164" r:id="rId33"/>
    <p:sldId id="1165" r:id="rId34"/>
    <p:sldId id="1166" r:id="rId35"/>
    <p:sldId id="1167" r:id="rId36"/>
    <p:sldId id="1058" r:id="rId37"/>
    <p:sldId id="1168" r:id="rId38"/>
    <p:sldId id="1169" r:id="rId39"/>
    <p:sldId id="1170" r:id="rId40"/>
    <p:sldId id="1171" r:id="rId41"/>
    <p:sldId id="1043" r:id="rId42"/>
    <p:sldId id="1061" r:id="rId43"/>
    <p:sldId id="1213" r:id="rId44"/>
    <p:sldId id="1214" r:id="rId45"/>
    <p:sldId id="1215" r:id="rId46"/>
    <p:sldId id="1062" r:id="rId47"/>
    <p:sldId id="1063" r:id="rId48"/>
    <p:sldId id="1064" r:id="rId49"/>
    <p:sldId id="1066" r:id="rId50"/>
    <p:sldId id="1065" r:id="rId51"/>
    <p:sldId id="1067" r:id="rId52"/>
    <p:sldId id="1083" r:id="rId53"/>
    <p:sldId id="1068" r:id="rId54"/>
    <p:sldId id="1069" r:id="rId55"/>
    <p:sldId id="1070" r:id="rId56"/>
    <p:sldId id="1071" r:id="rId57"/>
    <p:sldId id="1072" r:id="rId58"/>
    <p:sldId id="1073" r:id="rId59"/>
    <p:sldId id="1074" r:id="rId60"/>
    <p:sldId id="1075" r:id="rId61"/>
    <p:sldId id="1076" r:id="rId62"/>
    <p:sldId id="1204" r:id="rId63"/>
    <p:sldId id="1103" r:id="rId64"/>
    <p:sldId id="1205" r:id="rId65"/>
    <p:sldId id="1078" r:id="rId66"/>
    <p:sldId id="1079" r:id="rId67"/>
    <p:sldId id="1080" r:id="rId68"/>
    <p:sldId id="1082" r:id="rId69"/>
    <p:sldId id="1206" r:id="rId70"/>
    <p:sldId id="1081" r:id="rId71"/>
    <p:sldId id="1207" r:id="rId72"/>
    <p:sldId id="1087" r:id="rId73"/>
    <p:sldId id="1208" r:id="rId74"/>
    <p:sldId id="1090" r:id="rId75"/>
    <p:sldId id="1097" r:id="rId76"/>
    <p:sldId id="1092" r:id="rId77"/>
    <p:sldId id="1209" r:id="rId78"/>
    <p:sldId id="1210" r:id="rId79"/>
    <p:sldId id="1211" r:id="rId80"/>
    <p:sldId id="1212" r:id="rId81"/>
    <p:sldId id="1044" r:id="rId82"/>
    <p:sldId id="1096" r:id="rId83"/>
    <p:sldId id="1203" r:id="rId84"/>
    <p:sldId id="1098" r:id="rId85"/>
    <p:sldId id="1099" r:id="rId86"/>
    <p:sldId id="1100" r:id="rId87"/>
    <p:sldId id="1101" r:id="rId88"/>
    <p:sldId id="1102" r:id="rId89"/>
    <p:sldId id="1104" r:id="rId90"/>
    <p:sldId id="1108" r:id="rId91"/>
    <p:sldId id="1106" r:id="rId92"/>
    <p:sldId id="1107" r:id="rId93"/>
    <p:sldId id="1110" r:id="rId94"/>
    <p:sldId id="1111" r:id="rId95"/>
    <p:sldId id="1112" r:id="rId96"/>
    <p:sldId id="1198" r:id="rId97"/>
    <p:sldId id="1124" r:id="rId98"/>
    <p:sldId id="1125" r:id="rId99"/>
    <p:sldId id="1113" r:id="rId100"/>
    <p:sldId id="1199" r:id="rId101"/>
    <p:sldId id="1114" r:id="rId102"/>
    <p:sldId id="1115" r:id="rId103"/>
    <p:sldId id="1116" r:id="rId104"/>
    <p:sldId id="1200" r:id="rId105"/>
    <p:sldId id="1201" r:id="rId106"/>
    <p:sldId id="1117" r:id="rId107"/>
    <p:sldId id="1202" r:id="rId108"/>
    <p:sldId id="1119" r:id="rId109"/>
    <p:sldId id="1045" r:id="rId110"/>
    <p:sldId id="1123" r:id="rId111"/>
    <p:sldId id="1121" r:id="rId112"/>
    <p:sldId id="1195" r:id="rId113"/>
    <p:sldId id="1196" r:id="rId114"/>
    <p:sldId id="1126" r:id="rId115"/>
    <p:sldId id="1127" r:id="rId116"/>
    <p:sldId id="1128" r:id="rId117"/>
    <p:sldId id="1131" r:id="rId118"/>
    <p:sldId id="1129" r:id="rId119"/>
    <p:sldId id="1130" r:id="rId120"/>
    <p:sldId id="1197" r:id="rId121"/>
    <p:sldId id="340" r:id="rId122"/>
    <p:sldId id="1184" r:id="rId123"/>
    <p:sldId id="1046" r:id="rId124"/>
    <p:sldId id="1193" r:id="rId125"/>
    <p:sldId id="1194" r:id="rId126"/>
    <p:sldId id="1132" r:id="rId127"/>
    <p:sldId id="1133" r:id="rId128"/>
    <p:sldId id="1134" r:id="rId129"/>
    <p:sldId id="1135" r:id="rId130"/>
    <p:sldId id="1143" r:id="rId131"/>
    <p:sldId id="1144" r:id="rId132"/>
    <p:sldId id="1146" r:id="rId133"/>
    <p:sldId id="1147" r:id="rId134"/>
    <p:sldId id="1145" r:id="rId135"/>
    <p:sldId id="1148" r:id="rId136"/>
    <p:sldId id="1141" r:id="rId137"/>
    <p:sldId id="1138" r:id="rId138"/>
    <p:sldId id="1192" r:id="rId139"/>
    <p:sldId id="1140" r:id="rId140"/>
    <p:sldId id="1183" r:id="rId141"/>
    <p:sldId id="1185" r:id="rId142"/>
    <p:sldId id="1186" r:id="rId143"/>
    <p:sldId id="1187" r:id="rId144"/>
    <p:sldId id="1188" r:id="rId145"/>
    <p:sldId id="1189" r:id="rId146"/>
    <p:sldId id="1142" r:id="rId147"/>
    <p:sldId id="1038" r:id="rId148"/>
    <p:sldId id="1088" r:id="rId149"/>
    <p:sldId id="1089" r:id="rId150"/>
    <p:sldId id="1105" r:id="rId151"/>
    <p:sldId id="1118" r:id="rId152"/>
    <p:sldId id="1120" r:id="rId153"/>
    <p:sldId id="1190" r:id="rId154"/>
    <p:sldId id="1137" r:id="rId1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theme" Target="theme/theme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tableStyles" Target="tableStyles.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notesMaster" Target="notesMasters/notesMaster1.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4" Type="http://schemas.openxmlformats.org/officeDocument/2006/relationships/slideMaster" Target="slideMasters/slideMaster1.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gherita montenero" userId="S::margherita.montenero@students.uniroma2.eu::77ad8f1b-9441-4605-9449-7563e8646872" providerId="AD" clId="Web-{AA9341D4-87AA-4DC2-9045-6788D3BC93B0}"/>
    <pc:docChg chg="modSld">
      <pc:chgData name="margherita montenero" userId="S::margherita.montenero@students.uniroma2.eu::77ad8f1b-9441-4605-9449-7563e8646872" providerId="AD" clId="Web-{AA9341D4-87AA-4DC2-9045-6788D3BC93B0}" dt="2023-04-17T15:30:09.497" v="0" actId="1076"/>
      <pc:docMkLst>
        <pc:docMk/>
      </pc:docMkLst>
      <pc:sldChg chg="modSp">
        <pc:chgData name="margherita montenero" userId="S::margherita.montenero@students.uniroma2.eu::77ad8f1b-9441-4605-9449-7563e8646872" providerId="AD" clId="Web-{AA9341D4-87AA-4DC2-9045-6788D3BC93B0}" dt="2023-04-17T15:30:09.497" v="0" actId="1076"/>
        <pc:sldMkLst>
          <pc:docMk/>
          <pc:sldMk cId="1196614868" sldId="1110"/>
        </pc:sldMkLst>
        <pc:grpChg chg="mod">
          <ac:chgData name="margherita montenero" userId="S::margherita.montenero@students.uniroma2.eu::77ad8f1b-9441-4605-9449-7563e8646872" providerId="AD" clId="Web-{AA9341D4-87AA-4DC2-9045-6788D3BC93B0}" dt="2023-04-17T15:30:09.497" v="0" actId="1076"/>
          <ac:grpSpMkLst>
            <pc:docMk/>
            <pc:sldMk cId="1196614868" sldId="1110"/>
            <ac:grpSpMk id="7" creationId="{96BABFE7-C970-8E4B-A16C-A7D788B9DA23}"/>
          </ac:grpSpMkLst>
        </pc:grpChg>
      </pc:sldChg>
    </pc:docChg>
  </pc:docChgLst>
  <pc:docChgLst>
    <pc:chgData name="fiston ntwari ishimwe" userId="117f4d0d-3111-4bdc-872f-748f2d94ae59" providerId="ADAL" clId="{B4916790-7CF2-6145-956D-EEAF2A4995AC}"/>
    <pc:docChg chg="custSel modSld">
      <pc:chgData name="fiston ntwari ishimwe" userId="117f4d0d-3111-4bdc-872f-748f2d94ae59" providerId="ADAL" clId="{B4916790-7CF2-6145-956D-EEAF2A4995AC}" dt="2023-05-15T12:58:11.515" v="116" actId="20577"/>
      <pc:docMkLst>
        <pc:docMk/>
      </pc:docMkLst>
      <pc:sldChg chg="addSp">
        <pc:chgData name="fiston ntwari ishimwe" userId="117f4d0d-3111-4bdc-872f-748f2d94ae59" providerId="ADAL" clId="{B4916790-7CF2-6145-956D-EEAF2A4995AC}" dt="2023-05-15T12:55:21.776" v="3"/>
        <pc:sldMkLst>
          <pc:docMk/>
          <pc:sldMk cId="4215190468" sldId="956"/>
        </pc:sldMkLst>
        <pc:inkChg chg="add">
          <ac:chgData name="fiston ntwari ishimwe" userId="117f4d0d-3111-4bdc-872f-748f2d94ae59" providerId="ADAL" clId="{B4916790-7CF2-6145-956D-EEAF2A4995AC}" dt="2023-05-15T12:55:06.542" v="0"/>
          <ac:inkMkLst>
            <pc:docMk/>
            <pc:sldMk cId="4215190468" sldId="956"/>
            <ac:inkMk id="5" creationId="{7895B7F5-F623-7FD0-B394-FF760F90A1BF}"/>
          </ac:inkMkLst>
        </pc:inkChg>
        <pc:inkChg chg="add">
          <ac:chgData name="fiston ntwari ishimwe" userId="117f4d0d-3111-4bdc-872f-748f2d94ae59" providerId="ADAL" clId="{B4916790-7CF2-6145-956D-EEAF2A4995AC}" dt="2023-05-15T12:55:08.896" v="1"/>
          <ac:inkMkLst>
            <pc:docMk/>
            <pc:sldMk cId="4215190468" sldId="956"/>
            <ac:inkMk id="6" creationId="{49A4ED14-70C5-8C58-CCA6-83E34098C7EC}"/>
          </ac:inkMkLst>
        </pc:inkChg>
        <pc:inkChg chg="add">
          <ac:chgData name="fiston ntwari ishimwe" userId="117f4d0d-3111-4bdc-872f-748f2d94ae59" providerId="ADAL" clId="{B4916790-7CF2-6145-956D-EEAF2A4995AC}" dt="2023-05-15T12:55:20.296" v="2"/>
          <ac:inkMkLst>
            <pc:docMk/>
            <pc:sldMk cId="4215190468" sldId="956"/>
            <ac:inkMk id="7" creationId="{387378F0-1B5D-1155-C236-E64AE18755F6}"/>
          </ac:inkMkLst>
        </pc:inkChg>
        <pc:inkChg chg="add">
          <ac:chgData name="fiston ntwari ishimwe" userId="117f4d0d-3111-4bdc-872f-748f2d94ae59" providerId="ADAL" clId="{B4916790-7CF2-6145-956D-EEAF2A4995AC}" dt="2023-05-15T12:55:21.776" v="3"/>
          <ac:inkMkLst>
            <pc:docMk/>
            <pc:sldMk cId="4215190468" sldId="956"/>
            <ac:inkMk id="8" creationId="{C81A8E9D-47EE-FD11-A1AE-43E5CAD71CF7}"/>
          </ac:inkMkLst>
        </pc:inkChg>
      </pc:sldChg>
      <pc:sldChg chg="addSp delSp modSp">
        <pc:chgData name="fiston ntwari ishimwe" userId="117f4d0d-3111-4bdc-872f-748f2d94ae59" providerId="ADAL" clId="{B4916790-7CF2-6145-956D-EEAF2A4995AC}" dt="2023-05-15T12:57:58.882" v="113" actId="313"/>
        <pc:sldMkLst>
          <pc:docMk/>
          <pc:sldMk cId="192764631" sldId="1048"/>
        </pc:sldMkLst>
        <pc:spChg chg="mod">
          <ac:chgData name="fiston ntwari ishimwe" userId="117f4d0d-3111-4bdc-872f-748f2d94ae59" providerId="ADAL" clId="{B4916790-7CF2-6145-956D-EEAF2A4995AC}" dt="2023-05-15T12:57:23.550" v="91" actId="20577"/>
          <ac:spMkLst>
            <pc:docMk/>
            <pc:sldMk cId="192764631" sldId="1048"/>
            <ac:spMk id="6" creationId="{0C49E7E9-FAA1-6B4E-871E-EA23858B60C6}"/>
          </ac:spMkLst>
        </pc:spChg>
        <pc:spChg chg="add mod">
          <ac:chgData name="fiston ntwari ishimwe" userId="117f4d0d-3111-4bdc-872f-748f2d94ae59" providerId="ADAL" clId="{B4916790-7CF2-6145-956D-EEAF2A4995AC}" dt="2023-05-15T12:57:58.882" v="113" actId="313"/>
          <ac:spMkLst>
            <pc:docMk/>
            <pc:sldMk cId="192764631" sldId="1048"/>
            <ac:spMk id="515" creationId="{358BF747-8E52-F326-42D7-ECCC7B470258}"/>
          </ac:spMkLst>
        </pc:spChg>
        <pc:spChg chg="mod">
          <ac:chgData name="fiston ntwari ishimwe" userId="117f4d0d-3111-4bdc-872f-748f2d94ae59" providerId="ADAL" clId="{B4916790-7CF2-6145-956D-EEAF2A4995AC}" dt="2023-05-15T12:55:51.355" v="12" actId="20577"/>
          <ac:spMkLst>
            <pc:docMk/>
            <pc:sldMk cId="192764631" sldId="1048"/>
            <ac:spMk id="527" creationId="{D8394745-F660-7141-9DD3-60B497C3EBAB}"/>
          </ac:spMkLst>
        </pc:spChg>
        <pc:inkChg chg="add">
          <ac:chgData name="fiston ntwari ishimwe" userId="117f4d0d-3111-4bdc-872f-748f2d94ae59" providerId="ADAL" clId="{B4916790-7CF2-6145-956D-EEAF2A4995AC}" dt="2023-05-15T12:55:35.940" v="4"/>
          <ac:inkMkLst>
            <pc:docMk/>
            <pc:sldMk cId="192764631" sldId="1048"/>
            <ac:inkMk id="3" creationId="{072E5956-158E-F364-05FD-92A6BE7395D8}"/>
          </ac:inkMkLst>
        </pc:inkChg>
        <pc:inkChg chg="add del">
          <ac:chgData name="fiston ntwari ishimwe" userId="117f4d0d-3111-4bdc-872f-748f2d94ae59" providerId="ADAL" clId="{B4916790-7CF2-6145-956D-EEAF2A4995AC}" dt="2023-05-15T12:56:06.610" v="20"/>
          <ac:inkMkLst>
            <pc:docMk/>
            <pc:sldMk cId="192764631" sldId="1048"/>
            <ac:inkMk id="7" creationId="{04EF4A31-454E-F8E6-B166-C8B6A857A966}"/>
          </ac:inkMkLst>
        </pc:inkChg>
        <pc:inkChg chg="add del">
          <ac:chgData name="fiston ntwari ishimwe" userId="117f4d0d-3111-4bdc-872f-748f2d94ae59" providerId="ADAL" clId="{B4916790-7CF2-6145-956D-EEAF2A4995AC}" dt="2023-05-15T12:56:06.610" v="20"/>
          <ac:inkMkLst>
            <pc:docMk/>
            <pc:sldMk cId="192764631" sldId="1048"/>
            <ac:inkMk id="8" creationId="{FCB906DF-8530-C635-BD9B-9D3F2F852158}"/>
          </ac:inkMkLst>
        </pc:inkChg>
        <pc:inkChg chg="add del">
          <ac:chgData name="fiston ntwari ishimwe" userId="117f4d0d-3111-4bdc-872f-748f2d94ae59" providerId="ADAL" clId="{B4916790-7CF2-6145-956D-EEAF2A4995AC}" dt="2023-05-15T12:56:06.610" v="20"/>
          <ac:inkMkLst>
            <pc:docMk/>
            <pc:sldMk cId="192764631" sldId="1048"/>
            <ac:inkMk id="9" creationId="{81DA853A-08A0-6A7C-2822-243910C5B0B3}"/>
          </ac:inkMkLst>
        </pc:inkChg>
        <pc:inkChg chg="add del">
          <ac:chgData name="fiston ntwari ishimwe" userId="117f4d0d-3111-4bdc-872f-748f2d94ae59" providerId="ADAL" clId="{B4916790-7CF2-6145-956D-EEAF2A4995AC}" dt="2023-05-15T12:56:06.610" v="20"/>
          <ac:inkMkLst>
            <pc:docMk/>
            <pc:sldMk cId="192764631" sldId="1048"/>
            <ac:inkMk id="11" creationId="{EEB0A311-B2C6-C7CC-401F-EEB734E93712}"/>
          </ac:inkMkLst>
        </pc:inkChg>
        <pc:inkChg chg="add del">
          <ac:chgData name="fiston ntwari ishimwe" userId="117f4d0d-3111-4bdc-872f-748f2d94ae59" providerId="ADAL" clId="{B4916790-7CF2-6145-956D-EEAF2A4995AC}" dt="2023-05-15T12:56:06.610" v="20"/>
          <ac:inkMkLst>
            <pc:docMk/>
            <pc:sldMk cId="192764631" sldId="1048"/>
            <ac:inkMk id="12" creationId="{38DA4D9D-3E2E-55A8-72DE-39A32E632AFD}"/>
          </ac:inkMkLst>
        </pc:inkChg>
        <pc:inkChg chg="add del">
          <ac:chgData name="fiston ntwari ishimwe" userId="117f4d0d-3111-4bdc-872f-748f2d94ae59" providerId="ADAL" clId="{B4916790-7CF2-6145-956D-EEAF2A4995AC}" dt="2023-05-15T12:56:06.610" v="20"/>
          <ac:inkMkLst>
            <pc:docMk/>
            <pc:sldMk cId="192764631" sldId="1048"/>
            <ac:inkMk id="13" creationId="{128542C9-BC97-2AE6-2C1A-ABAD781A4887}"/>
          </ac:inkMkLst>
        </pc:inkChg>
        <pc:inkChg chg="add del">
          <ac:chgData name="fiston ntwari ishimwe" userId="117f4d0d-3111-4bdc-872f-748f2d94ae59" providerId="ADAL" clId="{B4916790-7CF2-6145-956D-EEAF2A4995AC}" dt="2023-05-15T12:56:06.610" v="20"/>
          <ac:inkMkLst>
            <pc:docMk/>
            <pc:sldMk cId="192764631" sldId="1048"/>
            <ac:inkMk id="14" creationId="{A317DE43-414D-7D2A-4188-E31D20EA406F}"/>
          </ac:inkMkLst>
        </pc:inkChg>
        <pc:inkChg chg="add del reco">
          <ac:chgData name="fiston ntwari ishimwe" userId="117f4d0d-3111-4bdc-872f-748f2d94ae59" providerId="ADAL" clId="{B4916790-7CF2-6145-956D-EEAF2A4995AC}" dt="2023-05-15T12:56:49.755" v="73"/>
          <ac:inkMkLst>
            <pc:docMk/>
            <pc:sldMk cId="192764631" sldId="1048"/>
            <ac:inkMk id="15" creationId="{8D45EA99-D51E-E122-3AC6-8D190CC2BEDA}"/>
          </ac:inkMkLst>
        </pc:inkChg>
        <pc:inkChg chg="add del">
          <ac:chgData name="fiston ntwari ishimwe" userId="117f4d0d-3111-4bdc-872f-748f2d94ae59" providerId="ADAL" clId="{B4916790-7CF2-6145-956D-EEAF2A4995AC}" dt="2023-05-15T12:56:19.510" v="37"/>
          <ac:inkMkLst>
            <pc:docMk/>
            <pc:sldMk cId="192764631" sldId="1048"/>
            <ac:inkMk id="16" creationId="{A0FF7442-D59E-F264-0A41-A627A835770D}"/>
          </ac:inkMkLst>
        </pc:inkChg>
        <pc:inkChg chg="add del">
          <ac:chgData name="fiston ntwari ishimwe" userId="117f4d0d-3111-4bdc-872f-748f2d94ae59" providerId="ADAL" clId="{B4916790-7CF2-6145-956D-EEAF2A4995AC}" dt="2023-05-15T12:56:19.510" v="37"/>
          <ac:inkMkLst>
            <pc:docMk/>
            <pc:sldMk cId="192764631" sldId="1048"/>
            <ac:inkMk id="17" creationId="{8F4123A3-EF7C-66FA-EB35-9AE501FE5F95}"/>
          </ac:inkMkLst>
        </pc:inkChg>
        <pc:inkChg chg="add del">
          <ac:chgData name="fiston ntwari ishimwe" userId="117f4d0d-3111-4bdc-872f-748f2d94ae59" providerId="ADAL" clId="{B4916790-7CF2-6145-956D-EEAF2A4995AC}" dt="2023-05-15T12:56:19.510" v="37"/>
          <ac:inkMkLst>
            <pc:docMk/>
            <pc:sldMk cId="192764631" sldId="1048"/>
            <ac:inkMk id="18" creationId="{25393EA7-BC92-4D94-0286-DA5D48E02FFC}"/>
          </ac:inkMkLst>
        </pc:inkChg>
        <pc:inkChg chg="add del">
          <ac:chgData name="fiston ntwari ishimwe" userId="117f4d0d-3111-4bdc-872f-748f2d94ae59" providerId="ADAL" clId="{B4916790-7CF2-6145-956D-EEAF2A4995AC}" dt="2023-05-15T12:56:19.510" v="37"/>
          <ac:inkMkLst>
            <pc:docMk/>
            <pc:sldMk cId="192764631" sldId="1048"/>
            <ac:inkMk id="19" creationId="{01CDCF9B-5AFE-7B80-929F-3BD6E2B50A71}"/>
          </ac:inkMkLst>
        </pc:inkChg>
        <pc:inkChg chg="add del">
          <ac:chgData name="fiston ntwari ishimwe" userId="117f4d0d-3111-4bdc-872f-748f2d94ae59" providerId="ADAL" clId="{B4916790-7CF2-6145-956D-EEAF2A4995AC}" dt="2023-05-15T12:56:19.510" v="37"/>
          <ac:inkMkLst>
            <pc:docMk/>
            <pc:sldMk cId="192764631" sldId="1048"/>
            <ac:inkMk id="20" creationId="{00D0D081-DCE1-9818-4260-4617D6C4C4B2}"/>
          </ac:inkMkLst>
        </pc:inkChg>
        <pc:inkChg chg="add del">
          <ac:chgData name="fiston ntwari ishimwe" userId="117f4d0d-3111-4bdc-872f-748f2d94ae59" providerId="ADAL" clId="{B4916790-7CF2-6145-956D-EEAF2A4995AC}" dt="2023-05-15T12:56:19.510" v="37"/>
          <ac:inkMkLst>
            <pc:docMk/>
            <pc:sldMk cId="192764631" sldId="1048"/>
            <ac:inkMk id="21" creationId="{06D4D1DD-CA5C-F352-14ED-4080D9AA419B}"/>
          </ac:inkMkLst>
        </pc:inkChg>
        <pc:inkChg chg="add del">
          <ac:chgData name="fiston ntwari ishimwe" userId="117f4d0d-3111-4bdc-872f-748f2d94ae59" providerId="ADAL" clId="{B4916790-7CF2-6145-956D-EEAF2A4995AC}" dt="2023-05-15T12:56:19.510" v="37"/>
          <ac:inkMkLst>
            <pc:docMk/>
            <pc:sldMk cId="192764631" sldId="1048"/>
            <ac:inkMk id="22" creationId="{EE993699-5999-835F-935D-53CF0EAEC292}"/>
          </ac:inkMkLst>
        </pc:inkChg>
        <pc:inkChg chg="add del">
          <ac:chgData name="fiston ntwari ishimwe" userId="117f4d0d-3111-4bdc-872f-748f2d94ae59" providerId="ADAL" clId="{B4916790-7CF2-6145-956D-EEAF2A4995AC}" dt="2023-05-15T12:56:19.510" v="37"/>
          <ac:inkMkLst>
            <pc:docMk/>
            <pc:sldMk cId="192764631" sldId="1048"/>
            <ac:inkMk id="23" creationId="{C9F82749-8BBB-9976-6524-985B0AAD60CB}"/>
          </ac:inkMkLst>
        </pc:inkChg>
        <pc:inkChg chg="add del">
          <ac:chgData name="fiston ntwari ishimwe" userId="117f4d0d-3111-4bdc-872f-748f2d94ae59" providerId="ADAL" clId="{B4916790-7CF2-6145-956D-EEAF2A4995AC}" dt="2023-05-15T12:56:19.510" v="37"/>
          <ac:inkMkLst>
            <pc:docMk/>
            <pc:sldMk cId="192764631" sldId="1048"/>
            <ac:inkMk id="24" creationId="{79C777F5-C7D3-8F52-4F4F-7616DC7E7A24}"/>
          </ac:inkMkLst>
        </pc:inkChg>
        <pc:inkChg chg="add del">
          <ac:chgData name="fiston ntwari ishimwe" userId="117f4d0d-3111-4bdc-872f-748f2d94ae59" providerId="ADAL" clId="{B4916790-7CF2-6145-956D-EEAF2A4995AC}" dt="2023-05-15T12:56:19.510" v="37"/>
          <ac:inkMkLst>
            <pc:docMk/>
            <pc:sldMk cId="192764631" sldId="1048"/>
            <ac:inkMk id="25" creationId="{5438AD39-4BAC-24D6-4A98-7F47E8DF4B76}"/>
          </ac:inkMkLst>
        </pc:inkChg>
        <pc:inkChg chg="add del">
          <ac:chgData name="fiston ntwari ishimwe" userId="117f4d0d-3111-4bdc-872f-748f2d94ae59" providerId="ADAL" clId="{B4916790-7CF2-6145-956D-EEAF2A4995AC}" dt="2023-05-15T12:56:19.510" v="37"/>
          <ac:inkMkLst>
            <pc:docMk/>
            <pc:sldMk cId="192764631" sldId="1048"/>
            <ac:inkMk id="26" creationId="{5D3E348C-E7A8-C224-7BDD-CB3E5A8175C2}"/>
          </ac:inkMkLst>
        </pc:inkChg>
        <pc:inkChg chg="add del">
          <ac:chgData name="fiston ntwari ishimwe" userId="117f4d0d-3111-4bdc-872f-748f2d94ae59" providerId="ADAL" clId="{B4916790-7CF2-6145-956D-EEAF2A4995AC}" dt="2023-05-15T12:56:19.510" v="37"/>
          <ac:inkMkLst>
            <pc:docMk/>
            <pc:sldMk cId="192764631" sldId="1048"/>
            <ac:inkMk id="27" creationId="{F7700414-8CCC-4385-6FB8-C2FC92C60C52}"/>
          </ac:inkMkLst>
        </pc:inkChg>
        <pc:inkChg chg="add del">
          <ac:chgData name="fiston ntwari ishimwe" userId="117f4d0d-3111-4bdc-872f-748f2d94ae59" providerId="ADAL" clId="{B4916790-7CF2-6145-956D-EEAF2A4995AC}" dt="2023-05-15T12:56:19.510" v="37"/>
          <ac:inkMkLst>
            <pc:docMk/>
            <pc:sldMk cId="192764631" sldId="1048"/>
            <ac:inkMk id="28" creationId="{1AC15A68-2873-9DD4-391D-8DB598763EFE}"/>
          </ac:inkMkLst>
        </pc:inkChg>
        <pc:inkChg chg="add del">
          <ac:chgData name="fiston ntwari ishimwe" userId="117f4d0d-3111-4bdc-872f-748f2d94ae59" providerId="ADAL" clId="{B4916790-7CF2-6145-956D-EEAF2A4995AC}" dt="2023-05-15T12:56:19.510" v="37"/>
          <ac:inkMkLst>
            <pc:docMk/>
            <pc:sldMk cId="192764631" sldId="1048"/>
            <ac:inkMk id="29" creationId="{DE20AA25-1434-C305-A9C9-77468DD74497}"/>
          </ac:inkMkLst>
        </pc:inkChg>
        <pc:inkChg chg="add del">
          <ac:chgData name="fiston ntwari ishimwe" userId="117f4d0d-3111-4bdc-872f-748f2d94ae59" providerId="ADAL" clId="{B4916790-7CF2-6145-956D-EEAF2A4995AC}" dt="2023-05-15T12:56:19.510" v="37"/>
          <ac:inkMkLst>
            <pc:docMk/>
            <pc:sldMk cId="192764631" sldId="1048"/>
            <ac:inkMk id="30" creationId="{9677D211-6DA8-8474-8E8B-918C2C7C1BD5}"/>
          </ac:inkMkLst>
        </pc:inkChg>
        <pc:inkChg chg="add del">
          <ac:chgData name="fiston ntwari ishimwe" userId="117f4d0d-3111-4bdc-872f-748f2d94ae59" providerId="ADAL" clId="{B4916790-7CF2-6145-956D-EEAF2A4995AC}" dt="2023-05-15T12:56:19.510" v="37"/>
          <ac:inkMkLst>
            <pc:docMk/>
            <pc:sldMk cId="192764631" sldId="1048"/>
            <ac:inkMk id="31" creationId="{9055BE23-245A-C2D9-CECA-A41430111BA3}"/>
          </ac:inkMkLst>
        </pc:inkChg>
        <pc:inkChg chg="add del reco">
          <ac:chgData name="fiston ntwari ishimwe" userId="117f4d0d-3111-4bdc-872f-748f2d94ae59" providerId="ADAL" clId="{B4916790-7CF2-6145-956D-EEAF2A4995AC}" dt="2023-05-15T12:56:49.762" v="75"/>
          <ac:inkMkLst>
            <pc:docMk/>
            <pc:sldMk cId="192764631" sldId="1048"/>
            <ac:inkMk id="32" creationId="{2596B5D2-29AC-5E0E-763B-D32D82C52BD0}"/>
          </ac:inkMkLst>
        </pc:inkChg>
        <pc:inkChg chg="add del">
          <ac:chgData name="fiston ntwari ishimwe" userId="117f4d0d-3111-4bdc-872f-748f2d94ae59" providerId="ADAL" clId="{B4916790-7CF2-6145-956D-EEAF2A4995AC}" dt="2023-05-15T12:56:29.618" v="61"/>
          <ac:inkMkLst>
            <pc:docMk/>
            <pc:sldMk cId="192764631" sldId="1048"/>
            <ac:inkMk id="33" creationId="{197E9049-696A-8927-0BF7-5BB3A4AFA7C9}"/>
          </ac:inkMkLst>
        </pc:inkChg>
        <pc:inkChg chg="add del">
          <ac:chgData name="fiston ntwari ishimwe" userId="117f4d0d-3111-4bdc-872f-748f2d94ae59" providerId="ADAL" clId="{B4916790-7CF2-6145-956D-EEAF2A4995AC}" dt="2023-05-15T12:56:29.618" v="61"/>
          <ac:inkMkLst>
            <pc:docMk/>
            <pc:sldMk cId="192764631" sldId="1048"/>
            <ac:inkMk id="34" creationId="{C0B0E938-5DE0-3887-45B2-2E765169A7F0}"/>
          </ac:inkMkLst>
        </pc:inkChg>
        <pc:inkChg chg="add del">
          <ac:chgData name="fiston ntwari ishimwe" userId="117f4d0d-3111-4bdc-872f-748f2d94ae59" providerId="ADAL" clId="{B4916790-7CF2-6145-956D-EEAF2A4995AC}" dt="2023-05-15T12:56:29.618" v="61"/>
          <ac:inkMkLst>
            <pc:docMk/>
            <pc:sldMk cId="192764631" sldId="1048"/>
            <ac:inkMk id="35" creationId="{CCFA97F8-D89B-58F4-40EF-9F736DA69FEA}"/>
          </ac:inkMkLst>
        </pc:inkChg>
        <pc:inkChg chg="add del">
          <ac:chgData name="fiston ntwari ishimwe" userId="117f4d0d-3111-4bdc-872f-748f2d94ae59" providerId="ADAL" clId="{B4916790-7CF2-6145-956D-EEAF2A4995AC}" dt="2023-05-15T12:56:29.618" v="61"/>
          <ac:inkMkLst>
            <pc:docMk/>
            <pc:sldMk cId="192764631" sldId="1048"/>
            <ac:inkMk id="36" creationId="{D18E9FED-5658-5413-F2F1-01AD2751C6FC}"/>
          </ac:inkMkLst>
        </pc:inkChg>
        <pc:inkChg chg="add del">
          <ac:chgData name="fiston ntwari ishimwe" userId="117f4d0d-3111-4bdc-872f-748f2d94ae59" providerId="ADAL" clId="{B4916790-7CF2-6145-956D-EEAF2A4995AC}" dt="2023-05-15T12:56:29.618" v="61"/>
          <ac:inkMkLst>
            <pc:docMk/>
            <pc:sldMk cId="192764631" sldId="1048"/>
            <ac:inkMk id="37" creationId="{435617E8-7AF3-7447-4EED-8B617EAF031A}"/>
          </ac:inkMkLst>
        </pc:inkChg>
        <pc:inkChg chg="add del">
          <ac:chgData name="fiston ntwari ishimwe" userId="117f4d0d-3111-4bdc-872f-748f2d94ae59" providerId="ADAL" clId="{B4916790-7CF2-6145-956D-EEAF2A4995AC}" dt="2023-05-15T12:56:29.618" v="61"/>
          <ac:inkMkLst>
            <pc:docMk/>
            <pc:sldMk cId="192764631" sldId="1048"/>
            <ac:inkMk id="38" creationId="{B6247DAB-073B-C19E-635E-A10840E28E6C}"/>
          </ac:inkMkLst>
        </pc:inkChg>
        <pc:inkChg chg="add del">
          <ac:chgData name="fiston ntwari ishimwe" userId="117f4d0d-3111-4bdc-872f-748f2d94ae59" providerId="ADAL" clId="{B4916790-7CF2-6145-956D-EEAF2A4995AC}" dt="2023-05-15T12:56:29.618" v="61"/>
          <ac:inkMkLst>
            <pc:docMk/>
            <pc:sldMk cId="192764631" sldId="1048"/>
            <ac:inkMk id="39" creationId="{F1EBDA10-6E18-F392-0F59-DF4EAB8E7670}"/>
          </ac:inkMkLst>
        </pc:inkChg>
        <pc:inkChg chg="add del">
          <ac:chgData name="fiston ntwari ishimwe" userId="117f4d0d-3111-4bdc-872f-748f2d94ae59" providerId="ADAL" clId="{B4916790-7CF2-6145-956D-EEAF2A4995AC}" dt="2023-05-15T12:56:29.618" v="61"/>
          <ac:inkMkLst>
            <pc:docMk/>
            <pc:sldMk cId="192764631" sldId="1048"/>
            <ac:inkMk id="40" creationId="{6991207F-2850-C0F3-5B1D-CE58B59589E4}"/>
          </ac:inkMkLst>
        </pc:inkChg>
        <pc:inkChg chg="add del">
          <ac:chgData name="fiston ntwari ishimwe" userId="117f4d0d-3111-4bdc-872f-748f2d94ae59" providerId="ADAL" clId="{B4916790-7CF2-6145-956D-EEAF2A4995AC}" dt="2023-05-15T12:56:29.618" v="61"/>
          <ac:inkMkLst>
            <pc:docMk/>
            <pc:sldMk cId="192764631" sldId="1048"/>
            <ac:inkMk id="41" creationId="{9DD47CAB-BBF8-7EAD-3E3B-D684D597E39F}"/>
          </ac:inkMkLst>
        </pc:inkChg>
        <pc:inkChg chg="add del">
          <ac:chgData name="fiston ntwari ishimwe" userId="117f4d0d-3111-4bdc-872f-748f2d94ae59" providerId="ADAL" clId="{B4916790-7CF2-6145-956D-EEAF2A4995AC}" dt="2023-05-15T12:56:29.618" v="61"/>
          <ac:inkMkLst>
            <pc:docMk/>
            <pc:sldMk cId="192764631" sldId="1048"/>
            <ac:inkMk id="42" creationId="{EB03B07D-2B83-6FAA-CA87-C404F5B09565}"/>
          </ac:inkMkLst>
        </pc:inkChg>
        <pc:inkChg chg="add del">
          <ac:chgData name="fiston ntwari ishimwe" userId="117f4d0d-3111-4bdc-872f-748f2d94ae59" providerId="ADAL" clId="{B4916790-7CF2-6145-956D-EEAF2A4995AC}" dt="2023-05-15T12:56:29.618" v="61"/>
          <ac:inkMkLst>
            <pc:docMk/>
            <pc:sldMk cId="192764631" sldId="1048"/>
            <ac:inkMk id="43" creationId="{AC34F798-B15B-FFAD-10FD-99C9FC5E3762}"/>
          </ac:inkMkLst>
        </pc:inkChg>
        <pc:inkChg chg="add del">
          <ac:chgData name="fiston ntwari ishimwe" userId="117f4d0d-3111-4bdc-872f-748f2d94ae59" providerId="ADAL" clId="{B4916790-7CF2-6145-956D-EEAF2A4995AC}" dt="2023-05-15T12:56:29.618" v="61"/>
          <ac:inkMkLst>
            <pc:docMk/>
            <pc:sldMk cId="192764631" sldId="1048"/>
            <ac:inkMk id="44" creationId="{04FEAD9A-5C1A-D27C-E50A-932B16C2D2AC}"/>
          </ac:inkMkLst>
        </pc:inkChg>
        <pc:inkChg chg="add del">
          <ac:chgData name="fiston ntwari ishimwe" userId="117f4d0d-3111-4bdc-872f-748f2d94ae59" providerId="ADAL" clId="{B4916790-7CF2-6145-956D-EEAF2A4995AC}" dt="2023-05-15T12:56:29.618" v="61"/>
          <ac:inkMkLst>
            <pc:docMk/>
            <pc:sldMk cId="192764631" sldId="1048"/>
            <ac:inkMk id="45" creationId="{731BAF70-9161-412D-F218-E348AF375632}"/>
          </ac:inkMkLst>
        </pc:inkChg>
        <pc:inkChg chg="add del">
          <ac:chgData name="fiston ntwari ishimwe" userId="117f4d0d-3111-4bdc-872f-748f2d94ae59" providerId="ADAL" clId="{B4916790-7CF2-6145-956D-EEAF2A4995AC}" dt="2023-05-15T12:56:29.618" v="61"/>
          <ac:inkMkLst>
            <pc:docMk/>
            <pc:sldMk cId="192764631" sldId="1048"/>
            <ac:inkMk id="46" creationId="{AA787E6C-689D-62F8-D3E0-ABF991A769F8}"/>
          </ac:inkMkLst>
        </pc:inkChg>
        <pc:inkChg chg="add del">
          <ac:chgData name="fiston ntwari ishimwe" userId="117f4d0d-3111-4bdc-872f-748f2d94ae59" providerId="ADAL" clId="{B4916790-7CF2-6145-956D-EEAF2A4995AC}" dt="2023-05-15T12:56:29.618" v="61"/>
          <ac:inkMkLst>
            <pc:docMk/>
            <pc:sldMk cId="192764631" sldId="1048"/>
            <ac:inkMk id="47" creationId="{E65531E4-F94A-2E21-8938-5B356CD32B8A}"/>
          </ac:inkMkLst>
        </pc:inkChg>
        <pc:inkChg chg="add del">
          <ac:chgData name="fiston ntwari ishimwe" userId="117f4d0d-3111-4bdc-872f-748f2d94ae59" providerId="ADAL" clId="{B4916790-7CF2-6145-956D-EEAF2A4995AC}" dt="2023-05-15T12:56:29.618" v="61"/>
          <ac:inkMkLst>
            <pc:docMk/>
            <pc:sldMk cId="192764631" sldId="1048"/>
            <ac:inkMk id="48" creationId="{D13FAF2D-AB96-1981-A064-7FE0B9022FF3}"/>
          </ac:inkMkLst>
        </pc:inkChg>
        <pc:inkChg chg="add del">
          <ac:chgData name="fiston ntwari ishimwe" userId="117f4d0d-3111-4bdc-872f-748f2d94ae59" providerId="ADAL" clId="{B4916790-7CF2-6145-956D-EEAF2A4995AC}" dt="2023-05-15T12:56:29.618" v="61"/>
          <ac:inkMkLst>
            <pc:docMk/>
            <pc:sldMk cId="192764631" sldId="1048"/>
            <ac:inkMk id="49" creationId="{694E3B82-83B2-79AE-77DA-9B94DFB0B22A}"/>
          </ac:inkMkLst>
        </pc:inkChg>
        <pc:inkChg chg="add del">
          <ac:chgData name="fiston ntwari ishimwe" userId="117f4d0d-3111-4bdc-872f-748f2d94ae59" providerId="ADAL" clId="{B4916790-7CF2-6145-956D-EEAF2A4995AC}" dt="2023-05-15T12:56:29.618" v="61"/>
          <ac:inkMkLst>
            <pc:docMk/>
            <pc:sldMk cId="192764631" sldId="1048"/>
            <ac:inkMk id="50" creationId="{C2E34293-B22D-6678-6750-62854CFA0C30}"/>
          </ac:inkMkLst>
        </pc:inkChg>
        <pc:inkChg chg="add del">
          <ac:chgData name="fiston ntwari ishimwe" userId="117f4d0d-3111-4bdc-872f-748f2d94ae59" providerId="ADAL" clId="{B4916790-7CF2-6145-956D-EEAF2A4995AC}" dt="2023-05-15T12:56:29.618" v="61"/>
          <ac:inkMkLst>
            <pc:docMk/>
            <pc:sldMk cId="192764631" sldId="1048"/>
            <ac:inkMk id="51" creationId="{9FEA1058-BD84-5CA0-6144-D2DE46B141CB}"/>
          </ac:inkMkLst>
        </pc:inkChg>
        <pc:inkChg chg="add del">
          <ac:chgData name="fiston ntwari ishimwe" userId="117f4d0d-3111-4bdc-872f-748f2d94ae59" providerId="ADAL" clId="{B4916790-7CF2-6145-956D-EEAF2A4995AC}" dt="2023-05-15T12:56:29.618" v="61"/>
          <ac:inkMkLst>
            <pc:docMk/>
            <pc:sldMk cId="192764631" sldId="1048"/>
            <ac:inkMk id="52" creationId="{6DDB8AE2-516A-6333-2BBD-9DB1B97A28D9}"/>
          </ac:inkMkLst>
        </pc:inkChg>
        <pc:inkChg chg="add del">
          <ac:chgData name="fiston ntwari ishimwe" userId="117f4d0d-3111-4bdc-872f-748f2d94ae59" providerId="ADAL" clId="{B4916790-7CF2-6145-956D-EEAF2A4995AC}" dt="2023-05-15T12:56:29.618" v="61"/>
          <ac:inkMkLst>
            <pc:docMk/>
            <pc:sldMk cId="192764631" sldId="1048"/>
            <ac:inkMk id="53" creationId="{2B6C91EA-B1B3-3E6B-0AC2-C904DF19C971}"/>
          </ac:inkMkLst>
        </pc:inkChg>
        <pc:inkChg chg="add del">
          <ac:chgData name="fiston ntwari ishimwe" userId="117f4d0d-3111-4bdc-872f-748f2d94ae59" providerId="ADAL" clId="{B4916790-7CF2-6145-956D-EEAF2A4995AC}" dt="2023-05-15T12:56:29.618" v="61"/>
          <ac:inkMkLst>
            <pc:docMk/>
            <pc:sldMk cId="192764631" sldId="1048"/>
            <ac:inkMk id="54" creationId="{A3DBE23C-9919-5146-6913-E377C237E5B2}"/>
          </ac:inkMkLst>
        </pc:inkChg>
        <pc:inkChg chg="add del">
          <ac:chgData name="fiston ntwari ishimwe" userId="117f4d0d-3111-4bdc-872f-748f2d94ae59" providerId="ADAL" clId="{B4916790-7CF2-6145-956D-EEAF2A4995AC}" dt="2023-05-15T12:56:29.618" v="61"/>
          <ac:inkMkLst>
            <pc:docMk/>
            <pc:sldMk cId="192764631" sldId="1048"/>
            <ac:inkMk id="55" creationId="{31A9992D-31DE-3D3F-1325-BED1D1036E8C}"/>
          </ac:inkMkLst>
        </pc:inkChg>
        <pc:inkChg chg="add del reco">
          <ac:chgData name="fiston ntwari ishimwe" userId="117f4d0d-3111-4bdc-872f-748f2d94ae59" providerId="ADAL" clId="{B4916790-7CF2-6145-956D-EEAF2A4995AC}" dt="2023-05-15T12:56:49.759" v="74"/>
          <ac:inkMkLst>
            <pc:docMk/>
            <pc:sldMk cId="192764631" sldId="1048"/>
            <ac:inkMk id="56" creationId="{517BE235-BEE6-8847-7CF3-2D87112579AE}"/>
          </ac:inkMkLst>
        </pc:inkChg>
        <pc:inkChg chg="add del">
          <ac:chgData name="fiston ntwari ishimwe" userId="117f4d0d-3111-4bdc-872f-748f2d94ae59" providerId="ADAL" clId="{B4916790-7CF2-6145-956D-EEAF2A4995AC}" dt="2023-05-15T12:56:32.997" v="70"/>
          <ac:inkMkLst>
            <pc:docMk/>
            <pc:sldMk cId="192764631" sldId="1048"/>
            <ac:inkMk id="57" creationId="{6DE15DE9-B5E8-A99D-6ECB-D205E9391ED6}"/>
          </ac:inkMkLst>
        </pc:inkChg>
        <pc:inkChg chg="add del">
          <ac:chgData name="fiston ntwari ishimwe" userId="117f4d0d-3111-4bdc-872f-748f2d94ae59" providerId="ADAL" clId="{B4916790-7CF2-6145-956D-EEAF2A4995AC}" dt="2023-05-15T12:56:32.997" v="70"/>
          <ac:inkMkLst>
            <pc:docMk/>
            <pc:sldMk cId="192764631" sldId="1048"/>
            <ac:inkMk id="58" creationId="{C48F502B-6595-FA62-D09E-5A9323764363}"/>
          </ac:inkMkLst>
        </pc:inkChg>
        <pc:inkChg chg="add del">
          <ac:chgData name="fiston ntwari ishimwe" userId="117f4d0d-3111-4bdc-872f-748f2d94ae59" providerId="ADAL" clId="{B4916790-7CF2-6145-956D-EEAF2A4995AC}" dt="2023-05-15T12:56:32.997" v="70"/>
          <ac:inkMkLst>
            <pc:docMk/>
            <pc:sldMk cId="192764631" sldId="1048"/>
            <ac:inkMk id="59" creationId="{82C08403-56A3-A4D7-C5B5-D4DD4EF9EFF9}"/>
          </ac:inkMkLst>
        </pc:inkChg>
        <pc:inkChg chg="add del">
          <ac:chgData name="fiston ntwari ishimwe" userId="117f4d0d-3111-4bdc-872f-748f2d94ae59" providerId="ADAL" clId="{B4916790-7CF2-6145-956D-EEAF2A4995AC}" dt="2023-05-15T12:56:32.997" v="70"/>
          <ac:inkMkLst>
            <pc:docMk/>
            <pc:sldMk cId="192764631" sldId="1048"/>
            <ac:inkMk id="60" creationId="{C46E47B1-4A13-E0A0-CF64-BF624DCBACBF}"/>
          </ac:inkMkLst>
        </pc:inkChg>
        <pc:inkChg chg="add del">
          <ac:chgData name="fiston ntwari ishimwe" userId="117f4d0d-3111-4bdc-872f-748f2d94ae59" providerId="ADAL" clId="{B4916790-7CF2-6145-956D-EEAF2A4995AC}" dt="2023-05-15T12:56:32.997" v="70"/>
          <ac:inkMkLst>
            <pc:docMk/>
            <pc:sldMk cId="192764631" sldId="1048"/>
            <ac:inkMk id="61" creationId="{591812B7-09D9-690C-2608-98E6F92F5EB3}"/>
          </ac:inkMkLst>
        </pc:inkChg>
        <pc:inkChg chg="add del">
          <ac:chgData name="fiston ntwari ishimwe" userId="117f4d0d-3111-4bdc-872f-748f2d94ae59" providerId="ADAL" clId="{B4916790-7CF2-6145-956D-EEAF2A4995AC}" dt="2023-05-15T12:56:32.997" v="70"/>
          <ac:inkMkLst>
            <pc:docMk/>
            <pc:sldMk cId="192764631" sldId="1048"/>
            <ac:inkMk id="62" creationId="{F77AD9A1-0FF0-2FD9-3152-FB0184C16480}"/>
          </ac:inkMkLst>
        </pc:inkChg>
        <pc:inkChg chg="add del">
          <ac:chgData name="fiston ntwari ishimwe" userId="117f4d0d-3111-4bdc-872f-748f2d94ae59" providerId="ADAL" clId="{B4916790-7CF2-6145-956D-EEAF2A4995AC}" dt="2023-05-15T12:56:32.997" v="70"/>
          <ac:inkMkLst>
            <pc:docMk/>
            <pc:sldMk cId="192764631" sldId="1048"/>
            <ac:inkMk id="63" creationId="{68ACEC19-6292-78B8-B709-0DE804CC999A}"/>
          </ac:inkMkLst>
        </pc:inkChg>
        <pc:inkChg chg="add del">
          <ac:chgData name="fiston ntwari ishimwe" userId="117f4d0d-3111-4bdc-872f-748f2d94ae59" providerId="ADAL" clId="{B4916790-7CF2-6145-956D-EEAF2A4995AC}" dt="2023-05-15T12:56:51.585" v="79"/>
          <ac:inkMkLst>
            <pc:docMk/>
            <pc:sldMk cId="192764631" sldId="1048"/>
            <ac:inkMk id="512" creationId="{4620357B-91A2-876E-6683-0C881B5300D6}"/>
          </ac:inkMkLst>
        </pc:inkChg>
        <pc:inkChg chg="add del mod reco modStrokes">
          <ac:chgData name="fiston ntwari ishimwe" userId="117f4d0d-3111-4bdc-872f-748f2d94ae59" providerId="ADAL" clId="{B4916790-7CF2-6145-956D-EEAF2A4995AC}" dt="2023-05-15T12:56:51.582" v="78"/>
          <ac:inkMkLst>
            <pc:docMk/>
            <pc:sldMk cId="192764631" sldId="1048"/>
            <ac:inkMk id="513" creationId="{2DE25D48-0612-BE6B-CF9B-4FB4BC7620DB}"/>
          </ac:inkMkLst>
        </pc:inkChg>
        <pc:inkChg chg="add del reco">
          <ac:chgData name="fiston ntwari ishimwe" userId="117f4d0d-3111-4bdc-872f-748f2d94ae59" providerId="ADAL" clId="{B4916790-7CF2-6145-956D-EEAF2A4995AC}" dt="2023-05-15T12:56:49.763" v="76"/>
          <ac:inkMkLst>
            <pc:docMk/>
            <pc:sldMk cId="192764631" sldId="1048"/>
            <ac:inkMk id="514" creationId="{91B06FC2-4F4D-3DC7-514F-619CE5CDC72E}"/>
          </ac:inkMkLst>
        </pc:inkChg>
      </pc:sldChg>
      <pc:sldChg chg="addSp modSp">
        <pc:chgData name="fiston ntwari ishimwe" userId="117f4d0d-3111-4bdc-872f-748f2d94ae59" providerId="ADAL" clId="{B4916790-7CF2-6145-956D-EEAF2A4995AC}" dt="2023-05-15T12:58:11.515" v="116" actId="20577"/>
        <pc:sldMkLst>
          <pc:docMk/>
          <pc:sldMk cId="3850549403" sldId="1051"/>
        </pc:sldMkLst>
        <pc:spChg chg="mod">
          <ac:chgData name="fiston ntwari ishimwe" userId="117f4d0d-3111-4bdc-872f-748f2d94ae59" providerId="ADAL" clId="{B4916790-7CF2-6145-956D-EEAF2A4995AC}" dt="2023-05-15T12:58:11.515" v="116" actId="20577"/>
          <ac:spMkLst>
            <pc:docMk/>
            <pc:sldMk cId="3850549403" sldId="1051"/>
            <ac:spMk id="277" creationId="{0F916DA5-15D2-0A42-8C9B-01DCE4B192B4}"/>
          </ac:spMkLst>
        </pc:spChg>
        <pc:inkChg chg="add">
          <ac:chgData name="fiston ntwari ishimwe" userId="117f4d0d-3111-4bdc-872f-748f2d94ae59" providerId="ADAL" clId="{B4916790-7CF2-6145-956D-EEAF2A4995AC}" dt="2023-05-15T12:58:07.791" v="114"/>
          <ac:inkMkLst>
            <pc:docMk/>
            <pc:sldMk cId="3850549403" sldId="1051"/>
            <ac:inkMk id="3" creationId="{B39260E8-6CAA-2986-AB14-3D682B2B4830}"/>
          </ac:inkMkLst>
        </pc:inkChg>
      </pc:sldChg>
    </pc:docChg>
  </pc:docChgLst>
  <pc:docChgLst>
    <pc:chgData name="margherita montenero" userId="S::margherita.montenero@students.uniroma2.eu::77ad8f1b-9441-4605-9449-7563e8646872" providerId="AD" clId="Web-{580A7580-E49E-4BFE-BFD7-786E7CCF70F8}"/>
    <pc:docChg chg="modSld">
      <pc:chgData name="margherita montenero" userId="S::margherita.montenero@students.uniroma2.eu::77ad8f1b-9441-4605-9449-7563e8646872" providerId="AD" clId="Web-{580A7580-E49E-4BFE-BFD7-786E7CCF70F8}" dt="2023-04-18T08:08:35.412" v="0" actId="1076"/>
      <pc:docMkLst>
        <pc:docMk/>
      </pc:docMkLst>
      <pc:sldChg chg="modSp">
        <pc:chgData name="margherita montenero" userId="S::margherita.montenero@students.uniroma2.eu::77ad8f1b-9441-4605-9449-7563e8646872" providerId="AD" clId="Web-{580A7580-E49E-4BFE-BFD7-786E7CCF70F8}" dt="2023-04-18T08:08:35.412" v="0" actId="1076"/>
        <pc:sldMkLst>
          <pc:docMk/>
          <pc:sldMk cId="1195387271" sldId="1170"/>
        </pc:sldMkLst>
        <pc:spChg chg="mod">
          <ac:chgData name="margherita montenero" userId="S::margherita.montenero@students.uniroma2.eu::77ad8f1b-9441-4605-9449-7563e8646872" providerId="AD" clId="Web-{580A7580-E49E-4BFE-BFD7-786E7CCF70F8}" dt="2023-04-18T08:08:35.412" v="0" actId="1076"/>
          <ac:spMkLst>
            <pc:docMk/>
            <pc:sldMk cId="1195387271" sldId="1170"/>
            <ac:spMk id="7" creationId="{7C7658E3-6D58-8445-A9E1-703A91A67575}"/>
          </ac:spMkLst>
        </pc:sp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44.emf"/></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5:06.525"/>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3919 398 14044,'28'-27'-984,"-5"2"0,-30 16 0,-26 1 708,-5 8 338,-37 8-106,-12 1 1,-1 1 0,-6-4 45,9-5 1,4 5-27,-5 0 1,0 0 92,-1-6 0,-1 2-62,-5 3 1,-5-3-2,44 1 1,-1 0 0,1 1 0,0 0 0,-3-1 1,-1 0 0,5 1 0,0-1 0,0-1 0,1 0 0,2 2 0,0 0 19,0 0 0,0 1-34,-1 1 0,0 0 0,0 0 0,0-1 0,-47 7 8,6 1 1,11-3-10,6 2 1,-2-1 13,3 6 1,-9 1-4,2-1 1,2 6 77,-1 0-66,-1 0 9,-5 2-4,-9-6-27,7 14 1,13-20 1,12 5-2,26-5-37,-3-3-183,30-3 185,72-7 0,-3-1 22,-5-2 1,2 0 27,34-7 0,-25-5 0,3 1-15,3 3 0,15-1 9,1-5 1,11 0 17,0-1 1,-2 7-24,2-1 0,-46 7 1,1-1-34,4-3 1,2 1 0,5-1 0,0 0 31,0 1 1,-1-1 0,2 0 0,-1 1 2,-8-1 0,-2 0 1,-3 1-1,-1-1-21,43-8 21,-42 8 1,1 0-1,44-8 1,-43 9 0,0-1-4,-2 0 1,-2 1 0,39-10 6,-1 1 14,-1 0 0,8-1-20,4 1 0,-47 11 0,-2 1-93,26-7 92,0 8-54,10-11 38,-20 5 13,2-7-5,-40 0 12,-4-1 82,-44 1-92,15 7 143,-49-5-125,-14 13 0,-26-5 11,41 6 1,-1 2 0,-45-1 8,19 0-29,-11 0 1,17 0 0,-11 0 11,1 0 0,-7 0-7,-6 0 1,42 3 0,-2 1-15,1 2 0,-1 0 1,-3-1-1,-1-1 13,5 2 1,-1 0-1,-3-1 1,-1 1 25,-4 3 0,-1 0 1,2-1-1,0 1-26,-4 0 0,-1-1 0,5 1 0,0 0 52,4-1 1,1 1-1,-2 0 1,-1-1-42,-3 1 0,-1-1 21,1 1 1,0 0-1,0 0 1,1 1-1,7 0 1,1 1-15,3 0 0,0 1 0,1 0 1,0-1-2,-2-2 1,1-1-1,-44 10-103,0-1 163,8 0-241,-5 1 184,22-1-241,-2-7 211,39-3-110,3-7 1,24 0 106,47-15-8,-3 3 22,55-13 1,-27 8-1,12 2-23,-4 3 27,6-3 1,2 11 0,8-8-11,-1-1 1,4 3 3,8-1 0,-47 5 0,0 0-2,9-2 1,1-1 0,1 1 0,1 1-2,6 1 0,0 0 0,1-4 0,-1-1-19,0 2 1,0 1 0,0-3 0,0 1 16,1 1 1,-1 0 0,2 1 0,0-1-3,-1 1 0,-2-1 0,-2-2 1,-3-1-2,-4 0 0,-3 1 8,-5-1 0,-2 1 1,5 2-1,0 0 1,38-8-5,-2 0 0,-9 5 7,-6 1 48,-19-1-54,1-5 74,-35-1-61,8 1 49,-35 0-47,-28 0-18,0 7 1,-34 2 0,15 8-11,-9 0 1,-16 0-7,-10 0 1,-1 0-14,-10 0 0,8 2 30,-3 4 1,1-2-8,-6 7 1,49-8-1,-2 0 4,-6 3 0,-1 0 1,1-1-1,1 1 8,-2 2 0,0 1 0,1 0 0,1 0-10,1-1 1,0 1 12,-43 8 1,44-11 0,-1 0 0,-41 5-6,0 3 6,45-7 0,0 1 4,-45 17-8,0-6-1,2 6-1,7-7 0,1-1 0,-1 0 0,16 1 0,27-9 0,6-1 0,34-8 0,42-8-10,-24 6 9,70-13 2,-53 13-3,36-6 17,2 8-15,18 0 0,5-2 1,0-3 0,0 3 0,-11-4-1,11 4 0,6 2 1,-44 0-1,0 0 0,1 0 1,-1 0 0,1 0 0,-2 0-2,45 0 1,-2-6-1,-4 0 0,-41 3 1,0-1 0,4 1 0,0 0 0,2 1 1,-1 0-2,-4-4 0,0 1 0,48 1 0,-14-2-48,1-4 1,5 8-1,0-5-203,-2-1 252,-9 6 0,8-11 0,-9 7 0,1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5:08.893"/>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3764 623 13524,'10'-39'-984,"-10"1"0,-17 36 0,-25-6 707,-12 8 417,-15-7-94,-8 5 0,-2-6 9,-15 8-66,-2 0 0,7-2-41,-3-4 89,27 4-68,9-1 0,-2-1 41,-24-4-28,27 4 0,-2-2 18,-39-11 5,45 12 0,0 1 0,-41-6-6,0 4 12,7 4 1,16-5 0,0 7-2,0 0-1,7 0-13,-28 7 0,6-3 7,32 2 0,0 0 0,-40-1 2,22 7 0,-5-6 0,1 5 7,-9-7 0,14 11 12,-12-3-6,20-4 2,9-1 1,-2 1-5,-36 2 1,35-3-1,0 1-3,-43 4 11,19-5 13,4 1-16,12-6-45,-6 6 34,25-8-5,3 0 2,22 0 7,-6-8-71,15 6 15,-5-6 41,44-15-1,-14 10-1,51-20 1,-13 16 0,28-6 5,0 0 0,1 5-5,-7 7 0,-2-1-2,8-5 0,2 0 3,9-1 1,-2 1-34,8 0 0,-48 8 1,0 1 28,4-1 1,2 0 4,0 1 1,1-1-1,2-2 1,-1-1-1,-3 0 1,-2 1-8,39-10 1,-11 2 0,-12 1 0,-6 1 29,1 0-33,-9-1 33,20-7-17,-19 6 98,-4-14-98,-27 22-5,-48-12 0,-16 21 11,-41-4 1,11 4 0,-18 2 0,10 2-13,2 4 0,2-2 9,-7 7 0,-1-5-7,-6 6 0,-9-1 3,44-3 1,1 1-10,-45 9 0,41-10 0,0 1 0,-43 8-2,47-8 1,0 0-1,-1-1 1,-1 1 0,-2 0 1,0-1 0,3 1 0,0 0 2,0-1 0,0 1-6,-44 8 6,45-8 1,1-1-5,-33 10 9,-2-1-3,41-7 3,19-3 0,87-7-3,-22 0 0,14-2 1,4-3-1,11-7 0,4 2 0,-4-1 0,6 5 0,0-5 0,5 5 2,-5-6 1,2 7-3,-2-7 0,-4 6 24,4-5 0,-2 1-21,2-1-3,-4-5 1,12 7 1,3-9 0,-26 9-5,28-7 9,-57 7 44,2-1-52,-79-5 1,7 13 7,-42-4-9,-18 4 1,27 2-1,-14 2 3,13 4 1,6-2-2,-2 7 0,-1-5-33,1 6 0,-6-7 32,0 7 1,-7-3-48,1 3 0,-2 3 35,3-3-10,3 3 1,11-3-12,-3-1 8,19 1 25,-15 5 7,36-7 113,4-3 18,71-7-111,22-7 0,-9 2 0,5 0-3,-7-3 0,1-1 1,0 1-1,-1 0 23,41-3-28,-43 3 0,0 1 0,-2 4 0,1 2 0,4-4 0,0 0-11,0 1 0,1 0 0,1-1 0,1-1-7,2 3 1,1 0 0,3 0 0,0 0-18,2 3 0,0 0 1,-1 0-1,-3 0 25,-7 0 1,-1 0 0,0 0 0,0 0-25,-3 0 0,1 0 0,3 0 1,1 0 16,2 0 0,-1 0-32,-4 4 0,-2 0 0,40-2 0,-5 4-58,3-4 57,4-2 0,-45 0 0,0 0 0,47 0-23,-6 0 25,-4 0 0,8 0 45,-3 0 1,-11-2-41,-18-4 0,5 4 24,6-4 0,5 4-23,-5 2-9,-7 0 1,-5 0 2,0 0 10,-15 0-1,18 0-12,-22-7 101,-7 5 165,-13-6-162,-77 0-62,-1 6 1,1-2-1,-2 1 6,-25 3 1,7 2-12,3 3 1,1-1 15,-17 8 1,9-6-47,-10 5 1,5-5 29,-5 5 0,-9-5-13,45 0 1,-1 0 0,-4-1 0,0 1 11,-4 2 0,-1 2-6,0 2 1,1 0 0,0-2 0,-1 0 0,0 2 0,-1 1 2,-1-1 0,-1 1 1,3-3-1,-1 1 0,-2 3 1,1 1-1,5-5 1,1 1 0,2 0 0,1 1 0,4 0 0,2 1 0,-45 10 0,13 6 0,5-6 0,4 2 0,1-2 0,9-4 0,-14 14 0,27-22 0,13 12 0,87-21 0,35 4 0,-34-5 0,-1 0 0,29-1 0,2-6 0,-3 0 0,-3-5 0,-8 5 0,10-2 0,8 3 0,-5 1 21,11-8 1,-7 6 2,12-5 0,-4 5-20,-42 0 1,0 1 0,48 1-1,-46 1 1,1 0-1,2 2 1,0 0-5,0 1 1,1 0 0,-1-2 0,-1-2-1,2 1 1,0 1 0,-8-2 0,0 2-2,48 2 0,-6 0 9,0 0 0,4 0-69,-44 0 0,0 0 1,36-2 56,-7-4-28,-23 4 1,1-7 15,-7 3 10,-8-4 34,6 1-22,-23-7 28,-17 7-32,-35-9 19,-29 9 1,-29-5-12,-3 9 5,3-1 0,4 6 0,-9 0-6,38 0 1,-2 0 0,1 0 0,-2 0-1,-1-1 1,-1 2-1,1 1 1,0 2 0,0-2 1,-1 1 0,-8 4 0,-1 0 0,-5-2 0,0 1 0,-5 2 0,0 0-9,2 0 1,0 1 0,-4 0-1,0 1 5,1 2 1,0-1 0,-4-1 0,-2-1 6,0 3 0,1-1 1,3 2-1,2-1-7,6 0 1,0-1 0,-1 4 0,0-1-10,1-2 1,-1-1 0,-3 2-1,-2-1 8,0 0 1,0-1-1,6-1 1,2 0-1,9 1 0,1 1 0,-1-2 0,-1-1 6,-5 0 0,1-1 0,0 1 0,1-1 1,1 1 1,1 0 0,5-1 0,2 1-30,-28 8 1,10-1 45,8-5-103,0 5 88,-7-7-325,17 1 152,10 5-20,41-13 3,45-2 3,7-2 73,48-5-28,-18-9 127,24 5 0,-14-12 0,-15 11 0,-15 4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5:20.289"/>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0 381 12979,'29'-19'-984,"-6"4"0,-23 15 0,8-16 1001,2 5 118,-1-6-43,14 9 0,19 8-47,22 0 0,32-8-18,-4-3 0,-2 1-17,-15-1 0,6 5 35,11-6-25,-40 6 1,0 1 0,1-1-1,0 0 1,2 1 0,-1-1 24,-1-1 0,0 0 0,3 0 1,-1-1-1,1-1 1,0 1-1,5-1 1,1 0-23,2 1 1,1-1 0,2 0 0,0 1-1,-6-1 0,-1 0 0,-1 1 0,-1 1-33,-6 1 0,0 0 0,5-1 0,1 1 32,0 3 1,0 0 0,0 0 0,-1 0-63,-5 3 1,0 0-1,44 0 71,-4 0 0,0 0-79,-5 0 0,3 0 52,-9 0-34,3 0 1,3 6 28,-1 0 8,8 7-15,-5-11 10,-35 6 1,1 0-5,43-6 0,-41 2 0,0-1 7,41-3-13,-16 0 9,1 0-6,-25 0 2,9 0 0,-2 0-5,-9 0 7,21 0-37,0 0 34,-6 8 3,5-6 0,-18 6-2,0-8 6,-16 0 1,12-2-46,-8-4-2,-15 4 18,32-6 15,-24 1 17,20-3-26,-15-7 154,-9-1-86,-18 1-38,-55 8 6,11 1-44,-62 16 35,18 1 1,-27 8-58,0 1 0,0-1 53,18 0-68,-5 1 1,-1-7 0,-3 1 33,-3 1 20,41-5 1,-2 0-1,-9 0 1,-3 1 0,-3 0-1,-2 1 7,0 2 1,0-1 0,0-1 0,0-1 2,1 3 0,-1-1 0,-3-1 0,-2 0 47,-2-2 0,-1 1 1,4-1-1,0 1-51,-2-1 1,2 1-1,5 3 1,1 0 33,2-1 1,0 1-1,-1-1 1,-1 1-26,-4-3 0,0-1 7,5 1 0,2-1 1,0 1-1,1 0 1,8-1-1,2 1 12,1-1 0,1 1-16,0 0 1,0-1-1,-3 3 1,0 0-1,1-1 1,1 1-21,1 0 1,2-1 0,-38-1 29,13 9 1,9-5-255,3 4 234,7 1-192,-26-1 148,9 8-171,1-6 31,30-1-224,127-1 411,5-27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5:21.773"/>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1 122 12593,'51'-4'-492,"0"0"0,31 1-492,5-9 887,3 8 0,-15-5 0,10 5 127,-7-2 1,5 0 27,-2 6 0,17 0-44,-47 0 0,1 0 0,5 0 0,0 0 0,-2 1 0,-1-2 0,2-1 0,0-2-5,-1 2 0,-1-1 1,3-1-1,0 2 11,3 2 1,1 0 0,3 0 0,0 0-31,2 0 0,1 0 1,2-3-1,0 0 26,3 1 0,1-2 1,1-1-1,1-1-10,6 3 1,0 0 0,-2-1 0,-1 0 10,3 1 1,0 1 26,1 1 0,1 0 0,5-3 0,1 0 1,2 4-1,0 0-16,-3 0 1,-1 0 0,-2 0 0,-1 0 1,-3 0 1,0 0-1,2 1 1,1 0-48,6 2 1,-1 0-1,-11-2 1,-1 2 38,1 2 0,0 1 0,-2-3 0,2 0-25,2 2 1,1 1 0,0-1 0,-1 0 33,-1 0 1,-2 2-44,-3 1 0,0-1 1,0-5-1,0 0 1,-4 2-1,0 1 0,0-1 1,-2 0-23,-3 3 0,-3 0 0,-3-4 0,-1 1 0,-2 2 0,-2 0 2,0-3 1,0 0 0,1-2 0,1-1-17,-1 1 0,0-2 1,41 1-10,-10 0 0,-11 0-7,0 0 0,-2 0 22,2 0 0,2 0-47,3 0-72,-3 8 95,0-6-229,-6 13 295,-17-13 0,-6 21 0,-36-19 0,3 12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5:35.936"/>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8622 468 14093,'28'-29'-984,"3"-2"0,-29 29 0,-48 2 830,9 2 1,-12 5 0,-5 0 223,-27-1 0,-4-1-59,-1-5 0,-4 0-4,38 0 1,0 0 0,-48 0-18,48 0 1,0 0-1,0 0 1,-1 0 15,-5 0 0,0 0 0,-2 0 1,-1 0-11,0 0 0,1 0 0,3 0 0,-1 0 5,-3 0 0,1 0 0,7 0 0,2 0-8,-1 0 1,0 0 0,-1 0 0,-1 0 18,-4 1 1,0-2 0,-2-1 0,-1-1 1,-2 0 0,0 0 1,4 0-1,0 0-11,-1 3 1,-1 0-1,-1-1 1,-1 0 1,-2-2 0,-2 0 0,-4 2 0,0 0 20,-1-1 1,0-1 0,-1 1 0,1 2-19,3 0 1,0 0 0,-4 0 0,0 2-1,-2 1 0,0-1 1,2-1-1,0 0-5,1 2 0,0 0 1,2 1-1,0 0-1,1-1 0,-1 0 0,1 0 0,0-1 11,0-2 1,0 0-2,3 4 1,1 0 0,-2-2 0,0 0 0,1 2 0,1 1-10,-3 0 1,-1-2-1,6 1 1,0-2-2,-4-2 1,1 0 0,1 2 0,-1 2 14,3-1 0,0-1 0,-4 2 0,-1-2-10,2-2 1,0 0 0,-2 3-1,1 0 36,1 0 0,-1 0 0,-1 3 0,0-1-30,2-2 0,-1 0 0,-1 3 0,0 0-11,-1-4 1,0 1 0,4 3 0,1 0 18,3-3 1,1 0-24,-5 3 1,1 1 0,6-2 0,1 0-1,-6 2 1,-1 1 3,2-2 0,1 0 1,5 1-1,1 1-5,2-2 1,2-1 0,-45 9-6,9-3 1,-1 5 11,-4-5 0,3 3-71,-3-3 66,11 5-46,-3-7 44,5 9 2,-7-1 0,16-7-7,1-5 2,23 5-52,-19-8-5,36 13-42,4-13 75,25 13 32,33-13 0,24 4-36,24-12 43,7 4 1,-9-13-1,12 4-42,7-5 41,-43 8 0,3-1 0,8-2 1,2-1-1,5 0 0,0-1-6,2-1 1,0 1-1,9 1 1,1 1 1,1-3 1,1-1 0,-22 6 0,2 0 0,1 0-3,7 0 1,2-1 0,2 0 0,6-1 0,1 0 0,2 1-1,4 0 0,0 0 1,1 1-6,-1 0 1,0 1-1,0 0 1,-1-1 0,-1 1-1,0 0 1,2 2 0,-1 0-1,1 1 3,1-1 1,-1 0-1,2 0-8,4 1 0,2-1 0,0 0 0,-4 0 0,0 1 0,0-1 0,3 0 1,0-1-1,1 1 8,-2-2 0,0 0 0,2 0 0,-23 3 1,1 1-1,1-1 0,0 0 0,1 0 0,0-1 0,1 0 1,1 0-1,3 0 0,1 0 1,0-1-1,0 1 4,2 0 1,0 1-1,0-1 1,0 0 0,1-1-1,1 0 1,-1-1 0,0 1-6,-2 1 0,-1 1 1,0-1-1,1 0 1,3 0-1,0 0 1,1-1-1,0 1 29,2 0 0,0 0 1,1 1-1,0-1 1,2 1-1,-1 1 1,1-1-1,0 0-26,-1-1 0,0 1 0,0-1 0,0 0 3,-1 1 0,1 0 0,-1 0 0,0 1 1,-1-1-1,0 1 0,0 0 0,0-1 1,1 1-1,1 0 0,-1 0 0,0-1 10,0 1 0,1-1 0,-1 1 0,2 0-10,2 1 0,0 1 0,1 0 0,-2-1 0,-7 0 0,-2-1 0,0 1 0,1 0 0,1 1 0,1 0 0,-1 0 0,0 0 6,-1 0 1,0-1 0,-1 1 0,0 0-1,-2 0 1,0 1 0,0 1 0,0-1 1,-1-1 0,0 1 1,0-1-1,0 1 0,-3 0 1,-1 1-1,0-1 0,0 1 3,0 0 0,0 0 0,-1 0 0,0 0 0,-3 0 0,-2 0 0,0 0 0,0 0 5,23 0 1,0 0-1,0 0 1,0 0-1,0 1 1,0 0-20,0 0 0,0 1 0,0 1 1,2-1-1,-1 1 0,0 1 10,-6 1 0,-1 1 1,-1 1-1,1 0 0,0 1 1,-1 0-7,-3-1 1,-2 1 0,0 0 0,-5 1-1,0 1 1,1 0 16,4-3 0,1 1 0,-1 0-35,-4 1 1,-1 2-1,0-1 1,-2-1-1,0 0 1,-1 0-1,-2 2 1,0 1-1,-1 0 11,2-1 0,-1 1 0,0-1 0,-3 1 0,-1-1 0,0 1-6,1-1 1,1 1-1,-2 0 1,-5-1 0,0 1-1,-1-1-24,32 6 1,0 1-1,-6 1 1,-2 2-3,0-1 1,-1 0 0,1 1-1,-1 1 18,-8-2 0,-1 0 0,-1-4 1,0-1 6,-4 2 1,0 0 0,-5-1 0,-2-1 10,-7 3 0,-1-1 0,5-2 0,1-1-18,3 0 0,0 0 13,-3-3 0,-1 0 0,-1 1 1,-2 1-1,-7-5 0,-2 1-17,0 0 0,0-1 0,0 0 0,1-1 3,7-1 1,-1 0 0,-3 2 0,0-1-9,-2-1 1,-1 0-1,37 7-20,-11-1 0,-5 1 61,0-7 0,-2 2-41,8-2 0,5-5 50,7 5 1,-9-4-59,-9-2 44,-12 0 1,-7 0 11,-4 0 13,-12 0-12,10 0-9,-38 0-22,-60-15 0,-6 3 8,-38-11 0,43 11 0,0-1-14,-5 2 0,-2-1 0,-7-3 0,-4-1 12,-13 2 0,-2 0 0,8-2 0,-2-1 1,-9-3-1,-1 0 0,3-1 1,-1 1-2,-5 1 1,-2 0-1,-5 0 1,-1 1 0,31 7 0,-2-1 0,1 1 0,-3-1 0,1 1 0,-2-1 2,-3 0 0,-1 1 0,-1 0 0,-3-1 0,-2 0 1,-1 1-4,-2-1 1,0 0 0,-1 1 0,-2 1-1,-1 1 1,-1 0 2,-4-1 1,-2 0 0,1 1-1,2 1 1,1 1 0,-1 1-3,-3-2 1,-1 0 0,-1 1 0,22 0 0,0 1 0,-1 0-1,0 0 4,0 0 1,0 0 0,0 0 0,-1 0-1,-4 0 1,0 0 0,0 0 0,-1 0-4,-1-1 1,-1 2 0,0-1 0,1 0-2,2 2 1,1-1 0,-1 0 0,0 0 0,-4-1 0,-1 0 0,0-1 0,1 1 0,3 1 0,1 1 0,0 0 0,0 0 0,-2 0 0,0-1 1,0 1-1,0 0 1,2-1-1,0 1 1,1 0-1,-1-1 0,-3 1 0,0 0 0,0-1 1,2 1-1,5 0 0,1 0 1,0 0-1,-1 1 0,-3-1 0,-1 1 0,0 1 0,0-1 0,4 1 0,1 0 0,0 0 0,0 0-1,-2 2 1,1 0 0,-1 1 0,0-2 0,-1 0 0,0 0 0,0-1-1,0 1-5,3-1 0,-1 1 1,1-1-1,0 1 1,-1 0-1,1-1 1,-1 1-1,1 1 5,-22 1 1,0 2 0,0-1 0,2-1 0,-1 0-1,0 1-5,-1 1 1,0 1 0,0 0 0,2 0 0,0-1 0,-2 0 3,21 0 1,-2-1 0,1 1 0,1 0-7,-20 2 1,2 1 0,-1-1 0,18-3 0,0 0-1,-1 1 1,2-1 0,-18 4 0,2 0 0,-1 0-1,0-1 0,0 1 0,0 0 0,19-2 0,-1 1 0,0-1 1,1 0-3,-20 2 1,1 0-1,0 0 1,1 0-1,0 0 1,1 1 1,5 0 1,0 1 0,1 0 0,2-2 0,-1 0 0,1 1-2,-2 1 1,-1 0-1,0-1 1,-1 0-1,-1-1 1,1 0 7,5 0 1,1 0-1,-1 0 1,1-1 0,1 1-1,0 0-5,7 0 0,2-1 0,-1 1 1,1 0-1,1 0 0,-1-1 13,-1 1 0,0 0 0,0 0 0,-1 0 0,0-1 0,1 1-14,3 0 1,1 0 0,1-1 11,-1 1 1,2 0-1,-1 0 1,1 0 0,0 0-1,1 1 1,-31 3 0,0 1-9,-1 0 0,0 1 1,1 2-1,2 1 3,5-4 1,1 1-1,-1 2 1,1 1-1,5-4 1,1 1-1,2 3 1,1 1-1,2-2 1,0 0 0,4 2-1,0-1-6,5-1 1,0 1-1,3 1 1,1-1 2,1-4 0,1 1-18,9 3 1,1 0 16,0-1 1,4-1 9,-7 14-8,16-9 1,84-5 2,31-7 0,-19-3 0,5 0 8,7-3 0,3 0 0,11 0 0,3 0-1,8 0 0,4 0 0,-24-2 0,2 0 0,0 0 2,1 0 1,1 0 0,1 0 0,3-2 0,2 0 0,0 0-9,3 2 0,1 1 0,0-1 0,-1-2 0,0 0 0,1 0-1,6 2 0,1 1 1,2-2-1,-22 1 0,1-1 1,1 0-1,0 0 2,3 1 1,0 1 0,0 0 0,1-1-6,5-1 1,1 0 0,1-1-1,-1 1 1,0 0 0,0 2 0,1-1-1,0 0 1,6-1 0,2 0 0,0-1-1,1 1-2,1 0 0,1 0 0,0 0 1,1 0-1,-17 1 0,1 0 0,0 0 1,1-1-1,-1 1-2,-1-2 0,-1 1 0,1-1 1,0 1-1,0-1 0,1 1 1,1-1-1,-1 1 0,1-1 1,-1 1 1,-2 0 0,0-1 1,-1 1-1,1-1 0,-1 1 1,2-1-1,0 0 1,0 0-1,1 0 0,0 0 2,2 0 1,2-1-1,-1 0 1,1 1 0,0-1-1,1 1 1,-1 1-1,1-1 1,1 0 0,-1 0-1,1 0 1,1-1 0,0 0 0,0 0 0,1 1 0,0 0 0,1 0 0,0 0 0,0 1 0,0-1-1,-2 0 0,0 0 1,-1 1-1,1 0 0,0 0 1,3 0-1,1 1 0,-1 0 1,1 1-1,-1-1 3,1 1 1,-1-1-1,0 1 1,1 0-1,-1 0 1,2 0-1,-1-1 1,1 1-1,0-1 1,-1 1-4,-1-1 0,-1 1 1,1-1-1,-1 1 0,-1 1 7,-3 0 0,0 0 0,0 0 1,-1 1-1,0 0 0,-1-1 1,0 1-1,0-1 0,0 1 0,-1 1 1,-3-1-1,1 1 0,-1 1 1,0-1-1,0 1 8,-1 0 0,0-1 0,0 1 0,-1 0 0,0-1 0,16 2 0,0 0 1,-2 0-1,1 0 4,-2 0 0,-1 0 0,0 0 0,0 1 0,-5 0 1,0 1-1,-1 0 0,0 0 11,-2 0 0,-1 0 1,1-1-1,-1 1 0,-3 0 1,0 0-1,0 0 1,1-1 5,1 0 1,0-1-1,0 0 1,0 1-1,-2 0 1,0 1-1,0 0 1,-1 0-18,-1-1 0,0 1 0,0 0 1,0 0-1,-1 1 0,0 0 0,0 1 1,-1-1 6,17 0 1,-1 1-1,0 0-19,3 1 1,0 2-1,-1-1 1,-10-1 0,-1-1-1,0 0 1,1 2 0,-1 1-1,0-1 44,-7 0 0,0 0 0,-2-1-71,0-2 1,-1 0 0,-3 0 0,22 6 0,-3 1 0,-2-3 0,-3-1 21,-9 1 1,-2 1-1,-4 0 1,-2-1-18,-5-2 1,-2-1 0,-3 1 0,-1 0-34,36 8 7,-15-7 46,-10 13 2,-28-19-7,-7 11 0,-32-15 1,-52-8 0,-28-5-4,29 3 0,-2-1 0,-6-2 0,-3-1-2,-9-3 1,-2-1-1,-2 0 1,0 0-25,-5-2 1,-1-1 0,-10 0 0,-3-2 27,26 6 0,-1 0 1,-1-1-1,-2 0 1,0 1-1,-2-2-3,-3 0 1,-2 0 0,-1 0 0,-1 0 0,-1 1 0,-1-1 0,-2-2 0,-1 0 1,-2 0-1,-7-1 1,-2 1-1,-1 0 7,18 4 1,0 0 0,-1-1 0,-1 1 0,-3 0 0,-1 0 0,-1 0-1,-1 1-7,-6-1 0,-1 1 0,0 1 0,-1-1 5,17 4 0,0 0 1,-1 0-1,1 0 0,0 1 1,-19-3-1,0 1 0,0 1 1,0-1-1,17 3 1,0-1-1,0 1 0,-1-1 1,1 1 2,0 0 0,-1-1 0,1 0 0,0 1 0,1 0 0,-15 0 0,1 0 0,1 1 0,0 0-4,2 0 0,0 0 1,0 0-1,1 1 0,1 1 1,0 0-1,0 0 0,1-1-8,2 1 0,2 0 0,-1-1 1,-1 2-1,-3-1 0,-2 1 0,1 0 1,-1 2 7,2 0 0,0 1 1,0 0-1,-1 1 0,-2-1 1,0 1-1,-1-1 0,1 1-10,1 1 0,1-1 0,-1 1 0,0 0 1,-4 0-1,-1 1 0,0-1 0,0 1 7,2-2 0,-1 0 0,0 1 0,-1 0 4,15 1 1,0 1 0,0 1-1,-1-1 1,0 1 0,-2-1 0,1 1-1,-1 0 1,0 0 0,0 0-1,-3 1 1,1 1 0,-1 0 0,0 0-1,-1 1-2,1-1 0,0 1 0,0-1 0,-1 1 0,1 0 0,1-1 0,0 0 1,0 0-1,-1 0 0,0 1 0,-4 0 1,-2 1-1,1 0 1,-1 0 0,1 0-1,1-1 1,0 1-1,0-1 1,0 1 0,-1 0 5,-1 1 0,-1 0 0,1 0 0,-1 0 0,2 0 0,2 0 0,1 0 0,1 0 0,0 0 0,1 0 1,2-1 1,0 1 0,1 0 0,1 0 0,-1 0 0,1 0 0,1 0 0,-1 0 0,1 0-1,1 0-3,-18 1 0,1 1 1,0-1-1,1 1 0,-1 1 1,0 0-1,0 0 0,2 1-1,2-1 0,2 0 0,0 0 0,1 0 0,4 0 0,0 0 0,2 1 0,0-2-1,3 0 1,2 0-1,-1-1 1,1 1 0,0 1-1,-1 0 1,1 0 0,0 0 0,2 0 1,0 0 0,0 0 0,1 1 0,0 0 0,1 1 0,0 1 0,-1-1-4,0-1 0,0 0 0,1 1 0,1 0 1,-16 4-1,3 1 0,0 0 2,-3 0 1,1 0 0,0 1-11,1-1 1,2 0 0,0 1 0,3-2 0,2 1 0,0-1 0,-2 1-1,1-1 1,0-1-11,-1 1 1,1-1 0,2 1-1,9-2 1,2 2 0,1 0-2,1 1 0,1 0 1,0 1-1,1-3 1,1 0-1,0 1-27,-31 7 0,2 0 0,8-1 0,3 2-87,6 2 0,4 0 1,5-3-1,3 0 135,7 0 0,1 0 0,1-1 0,-52 23 0,5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5-15T12:58:07.786"/>
    </inkml:context>
    <inkml:brush xml:id="br0">
      <inkml:brushProperty name="width" value="0.3" units="cm"/>
      <inkml:brushProperty name="height" value="0.6" units="cm"/>
      <inkml:brushProperty name="color" value="#FFFC00"/>
      <inkml:brushProperty name="tip" value="rectangle"/>
      <inkml:brushProperty name="rasterOp" value="maskPen"/>
    </inkml:brush>
  </inkml:definitions>
  <inkml:trace contextRef="#ctx0" brushRef="#br0">12936 1140 12837,'-34'-52'-984,"7"8"0,2 9 505,15 3 532,-13-3-9,11-1 79,-20-7-71,-3-22-17,-24 0-40,11-6 0,-18 7 64,20 24-26,-11 0-80,-5 5 1,-23 6 87,-7 0-94,39 18 0,-1 1 66,-2 1 0,-2 1-8,-6 0 0,0 1-10,2 1 0,1 2 0,-9-1 0,-1 0-9,0 2 1,-2 1 11,0-3 0,-2 0-4,-2 4 1,-1 0-1,-2-3 1,0 0 5,3 4 1,-1 0-6,-6 0 1,0 0-10,6 0 1,-1 0-1,-4 0 1,-1 0 10,0 0 0,0 0-35,-6 0 0,-2 0 35,-4 0 1,0 0 0,-1 3 0,2 2-3,2 0 0,1 2 6,-3 0 0,-2 1-4,31-3 0,-1 1 0,0 0-1,-4 2 0,-1 1 0,0-1-1,2-1 0,0-1 0,1 0 0,-3 3 0,0 0 0,0 0-2,3-1 1,0 0-1,0-1 1,-1 2 0,-1 0-1,0 0-4,-1 2 1,-1 1 0,-1 0-1,1 0 1,-1 0 0,0 0 5,0 1 1,-1 1 0,0 0 0,-2 0 0,1 0-1,0 2-2,4 1 0,1 0 0,1 1 0,0-1 0,0 0 1,0 1-3,0-1 1,-1 0 0,-1 1 15,-4 1 0,-1 2 0,1-2-11,7-3 1,1-1 0,0 0-1,-6 4 1,0 1 0,1-1 3,-23 5 1,2-2 0,-3 0-1,-1 0 0,33-6 1,0-1 0,0 0-1,-2 0 1,0-1 0,1 0 0,-27 5 1,1 2 0,1 2 0,2 0 1,7-5 1,2-1 0,5 2 0,2 0 20,7-2 0,0 1 1,-5 2-1,-1 0-24,0 0 1,0 0-1,6 1 1,2 1 12,11-2 0,2 0 0,-39 16-5,9 5 24,8-12-19,4 3 14,17-12 2,10 5-17,22-8-7,43-8 1,43-1 3,-16-7 0,4-2 0,44-1 2,-18-4 0,5-3-14,13-8 0,-42 8 0,3 0 7,9 1 0,2-1 1,-1 0-1,-1-1 0,1-2 0,0 1 1,1 1-1,0 0 2,-1-1 0,1-1-4,2-1 0,2-1 0,7 1 1,1 0 0,-2-2 0,0 1 14,3-1 1,1 1 0,5-1 0,2-1 16,4-4 1,1 0-31,-30 8 1,1 0 0,1-1 4,6-3 1,1-1-1,-1 0 1,-1 4-1,-1 2 1,0-1 13,3-2 0,0 1 0,0 0-18,3 0 1,0 2 0,-1-2 8,-6-1 0,-2-1 1,2 2-1,6 1 1,1 2-1,0-1 1,-3-2 1,0-1-1,-1 1-7,-1 1 0,-1 2 0,0-1-10,1 0 1,-2-1-1,1 0 1,-5 1 0,0 0-1,0 1 17,1 0 1,-1 1 0,0-1-31,0-1 0,0 0 1,1 0 20,1 2 0,1 1 0,-2-2 0,27-6 0,-3 0 0,-3 1 0,1 1 0,-2 0 1,0 1 0,2-2 0,-1 1 3,-7 4 1,-1-1-17,5-5 1,-3-1-1,-10 7 1,-1-1-4,6-3 0,-1-1 15,-8 5 1,-1-1-18,-3-1 0,-2-1 1,-9 4-1,-2-1 16,-3-2 1,0 1 2,41 0-35,-3-13 31,-10 15-11,-8-16 5,-15 6-15,-20-6 11,-34 7 1,-61 1-27,-32 0 0,37 11 1,-3 2 3,2 1 1,-1 0 0,-10 2 0,-2 1-12,-7-1 0,-2 2 0,-16-1 1,-4 0 30,25 0 0,-1 0 1,-1 0-1,-4 0 1,-2 0-1,0 0-6,-2-1 0,0 1 1,-2 1-1,-2 0 1,-2 2-1,-1 0-3,-2 0 1,-1 1 0,-1 1 4,19 0 0,0 0 1,-2 2-1,-1-1 5,-10 0 0,-1 1 0,-2-1 1,1 2-1,2 0 0,0 1 1,0 1-1,-1-1-8,-5 1 0,0 0 0,-1 0 0,1 1 28,4-1 1,0 1-1,0 0 1,-1 1-20,-4 1 0,-1 2 0,0 0 0,1 1 0,3 1 0,0 0 0,0 0 0,-1 1 15,16-2 0,-1 0 0,0 0 0,1 1 0,0-1 0,-12 4 1,0-1-1,1 1 0,-1 0-15,-1 0 0,0 0 1,0 0-1,1 1 1,1 0 0,0 1 0,0 1 0,1-1 9,-1 0 1,0-1-1,0 1 1,0 1 0,-2 4-1,0 1 1,-1 0-1,1 1-8,-1-1 0,-1 0 1,0 1-1,2 1 0,3 1 1,0 0 0,1 1 0,0 1 9,1 1 0,0 0 0,0 1 1,0 0-1,3 0 0,0-1 1,1 1-1,0 0-7,1-1 0,0 0 0,1 1 0,-1 0 7,-2 1 0,0-1 1,0 2-1,2 1-6,3 2 0,1 1 1,2 1-1,-1-2 1,2-1-1,0-1 1,0 0-1,2 1 21,3 1 0,1 0 0,0 1 0,2-1 1,-15 10-1,2-1 0,1 0 33,4 1 1,1 0-1,1 0-51,2-2 0,2-1 1,2 1 45,11-5 0,2 1 1,2-1-1,-16 13 1,7-2-20,16-11 0,7 0 1,-5 36-31,19-25 0,34-4 75,13-16-151,18-7 95,35-2 1,-26-19-1,5-4 13,12-1 1,3-2-80,4-5 0,3-4 53,7-5 1,3-4 0,-22 5 0,0-2 0,2 0-3,4-3 0,1 0 1,1-1-16,2 0 1,0 0-1,3-1 12,10-4 0,2-1 0,2 0 0,0-1 0,1 1 0,1-2-17,-19 6 1,0-1 0,1-1 0,-1 1 0,2-1 0,-1 0 0,1-1 0,-1 0 14,-1-2 1,0 0 0,0-1 0,1 0 0,4 0 0,-1-1 0,2 0-1,0 0-9,5-2 1,0 0 0,2-1 0,0-1 0,-14 5-1,1 0 1,0-1 0,0 0 0,1-1 7,2 0 1,1-1 0,0 0 0,-1-1 0,1 0 0,0 0 0,0-1 0,-1 0 0,1-1 0,-1 1-7,-3 1 0,1 0 0,-1 0 0,-1-1 0,1 1 0,-1 0 0,-1-1 0,0 1 0,0-1 0,0 1 1,17-6 0,0-1 1,-1 0-1,1 0 8,-16 5 0,0 0 1,-1-1-1,0 1 1,-1 0-1,9-4 1,-2 0-1,-1 1 0,1 0 1,-1-1-1,-1 0 1,1 0-1,-2 0-4,-4 3 1,0 0 0,-2 1-1,0 0 1,19-10 0,-2 0 0,-1-1 0,-3 0 0,-1-1 1,-2-1-2,-3 1 1,-1 0 0,-3 0 21,-10 4 1,-3 2 0,-2-1 0,24-18 0,-6 0 34,-15 10 0,-3 0-46,-5 6 0,-2 0 47,-7 4 0,-4 1-35,11-31 1,-52 13 8,-35 16 1,-43 17-12,25 22 1,-4 7-154,-11 5 1,-4 3 137,-9 3 1,-3 3-1,15-2 1,-3 3-1,-1 0-18,-4-1 0,-2 1 0,-1 1 0,-9 4 1,-1 1-1,-2 1-13,20-7 1,-1 0 0,-1 0 0,-1 2 20,-8 4 1,-3 2 0,0 0-1,1-1 2,1-1 0,1-1 0,-1 0 0,-1 3 0,10-2 0,-1 2 0,0 1 0,-1 0 0,2 0-4,-16 7 0,1 0 0,-1 0 0,0 2 0,13-5 1,0 0-1,-1 1 0,0 2 0,-1 0 19,-3 3 0,-1 0 0,0 2 0,0 1 0,-2-1 0,11-4 0,0-1 0,-1 1 0,0 0 0,0 2 0,1 0-15,-1 1 0,1 2 0,0 0 0,1 1 0,-1 0 0,0 0 0,0 1 0,-2-1 0,1 1 0,1 0 0,0 0 0,2 0 52,-10 7 0,2 0 0,1-1 1,0 1-1,0 1 0,1-1 1,-1 0-1,1 1 0,1 0 1,0 0 15,4-2 0,1 1 1,1 0-1,0 0 0,0 0-4,-1 0 1,0 0 0,0 0-1,2 0 1,2 0-17,-5 5 1,3 0 0,1 0-1,0 0 1,1 0 0,0 0 0,1 0-1,3-1-17,-9 10 0,3-1 1,3 0-1,6-3 0,2 0 1,2-2 15,3-3 0,2-2 0,5 1 0,-10 20 0,8-1-38,15-11 0,7-1 0,6-1 0,5-1 66,7-8 0,3-2 0,1 41-211,18-17 1,17-6 102,23-5 1,13-7-64,21-11 1,-30-24 0,4-3 106,13-3 0,4-3-63,3-3 0,1-3 53,1-1 0,1-4 0,11-6 0,2-4-7,-29 2 0,1-2 0,-1-1 0,3-1 0,-1-2 0,2-2-8,4-4 1,2-2-1,1 0 12,6-2 0,1-1 0,0-1-11,-3-3 1,0-2 0,2-2 0,-14 5 0,1-2 0,0-2 0,-1-1-15,-1-1 0,-1-2 0,-1-1 1,0-2 26,2-3 1,-1-2 0,1-2-1,0 1-10,5-4 0,1 0 0,1-2 1,-1-1-1,0-3 0,0-2 1,-1-2-1,1 1 6,3 1 1,0-1 0,0 0 0,0-1 0,-2-2 0,1 1 0,-1-2 0,-2 0 6,-2 2 0,-2-1 0,0 0 0,1-1 0,1-1 1,0-1-1,1 0 0,-2-1-14,-1 0 0,0-1 1,-1 0-1,-1 1-16,-5 6 1,0 1 0,-1 0 0,-1-1 22,2-2 1,-1-2 0,0 1 0,-3 3 0,9-6 0,-3 3 0,0-1-11,0-1 0,0 1 0,-5-1-23,-9 8 0,-3-1 0,-2 3 13,16-14 0,-7 1 65,-21 9 1,-5 1 61,13-24-131,-88 50 52,-15 41 1,0 16-1,-5 9-37,3 8 1,-1 2 5,-12 4 0,-5 2 70,14-9 1,-3 2 0,-1 1-1,-5 3 1,-3 0 0,0 3-61,13-8 1,0 1 0,-1 1 0,1 0 71,1 0 1,1 0-1,0 2 1,-1 0-68,-6 5 0,-2 2 0,-1 1 0,2-1 13,2-2 0,2-1 1,-1 1-1,-1 2-11,-4 6 1,-1 1 0,0 2 0,-2 1 15,9-11 1,0 1 0,-1 1 0,-1 1 0,1 2-16,7-6 0,0 2 0,-1 0 1,0 1-1,1 1 0,-1-1 1,-1 1-1,0 0 0,1 0 1,-1 0-1,0 1 0,1 0-2,0 0 0,0 0 1,0 1-1,1 0 1,0 0-1,0-1 1,1-1-1,0 1 1,1-1-1,0 0 1,0 0-1,1 1 8,-10 10 1,1 1 0,0-1 0,0 0 0,1 0-3,0-4 1,-1-1 0,1 0 0,1 0 0,1 1-19,3 3 1,0 1 0,2 0 0,0-1 0,1-1 0,-11 6 0,2-2 0,0-1 0,1 2 16,2 1 0,0 1 0,2 0 0,2-1 0,6-6 0,2-1 0,1-1 0,1 0-12,3-4 0,1 0 0,1-1 0,2 0 0,-8 14 0,3 0 0,4-3 10,10-10 1,2-1 0,3-2-36,-8 18 0,5-4 34,9-14 1,6-5 0,6 22 8,24-23-267,23-23 115,34-14 0,11-26 62,13-12 0,-33-1 1,5-6-41,11-11 1,3-5 101,-18 10 0,1-3 0,2-3-17,7-7 0,1-4 0,2 0 0,5-3 0,1-1 0,1-1 4,-20 11 0,1 0 0,0-1 0,1-1 12,3 0 1,2-1 0,0-1 0,1 0 8,2-4 0,0-1 0,1-1 0,0 0 0,4-3 0,0 0 1,1-1-1,1 0-22,-12 8 0,1 0 0,1 0 0,-1 0 0,0 0 53,-3 1 1,0 1 0,0 1 0,1-2 0,0-1-16,9-6 0,1-2 1,1-1-1,-1 0 0,0 1 1,-3 1-1,0 2 0,-1-1 1,1 0-1,0-1-18,-8 7 1,0-1 0,1 0 0,0 0-1,-1 0 1,1 0 60,-2 0 0,0-1 0,0 1 0,1-1 0,0 1 0,1-1-54,5-1 1,1 0 0,2 0 0,-1 0 0,-1 0 0,-1 0 0,6-7 0,-2 0-1,0 0 1,-1 1 0,2 0 25,3 0 0,1 1 0,0 0 0,0 0 0,-2 0 0,-3 2 0,-3 0 0,1 0 0,0 1 0,1 1-19,1 2 1,2 0 0,0 1 0,-1 1 0,-2-1-6,-5 3 1,-2-2-1,0 2 1,-1 0 0,3 2 39,1 2 0,2 1 0,0 2 0,-1 0 0,-4 0 0,5-6 0,-4 1 0,-1 0 1,-1 1 4,-1 3 1,0 1 0,-1 1 0,0 2-35,15-6 0,0 2 0,-3 2 7,-12 5 0,-2 0 0,-1 5 0,22 0 0,-4 4 34,-15 5 1,-5 2-128,17-1 168,-43 16 10,-24 30-295,-39 29 127,-7 13 1,0-18 0,-7 0 3,-2-3 0,-4-1 1,-10 8-1,-5 1 58,-10 8 0,-3 1 0,24-18 0,0 1 0,-1 0-38,-1 3 1,0 2-1,-1-1 1,-1 0 0,0-1-1,-2 0 26,-5 3 0,-2 0 1,0 0-1,3 0 1,-1 0-1,1 0-16,-2 1 1,0 1-1,-1 1 17,-1 1 0,0 1 0,-2-1-1,-3 1 0,-2 0 1,1 0 25,2 3 1,0 0 0,0-1-22,-1-1 0,-1-2 1,1 1-1,5 1 1,1 0-1,0 0 8,0-4 0,1-1 0,0 1 1,-2 2-1,-1 1 0,1-2 2,3-5 1,1 0 0,0 0 0,4-2 0,0 1 0,3-2-40,-18 14 1,2-3-1,5-4 1,1-4-39,10-7 1,1-1 62,-3 0 0,1-3-141,9-13 1,2-2 113,0 4 0,2-2-283,-31 3 212,39-18 64,30-49 4,44-10 0,1 2 0,5-4 1,5 6 1,4 0 0,9-11-1,3-3 41,5-6 0,2-1 0,-20 20 0,0-1 0,0-1 0,0-3 0,-1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5/15/23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Version History</a:t>
            </a:r>
          </a:p>
          <a:p>
            <a:endParaRPr lang="en-US"/>
          </a:p>
          <a:p>
            <a:r>
              <a:rPr lang="en-US"/>
              <a:t>8.0  (April 2020)</a:t>
            </a:r>
          </a:p>
          <a:p>
            <a:pPr marL="171450" indent="-171450">
              <a:buFont typeface="Arial" panose="020B0604020202020204" pitchFamily="34" charset="0"/>
              <a:buChar char="•"/>
            </a:pPr>
            <a:r>
              <a:rPr lang="en-US"/>
              <a:t>All slides reformatted for 16:9 aspect ratio</a:t>
            </a:r>
          </a:p>
          <a:p>
            <a:pPr marL="171450" indent="-171450">
              <a:buFont typeface="Arial" panose="020B0604020202020204" pitchFamily="34" charset="0"/>
              <a:buChar char="•"/>
            </a:pPr>
            <a:r>
              <a:rPr lang="en-US"/>
              <a:t>All slides updated to 8</a:t>
            </a:r>
            <a:r>
              <a:rPr lang="en-US" baseline="30000"/>
              <a:t>th</a:t>
            </a:r>
            <a:r>
              <a:rPr lang="en-US"/>
              <a:t> edition material</a:t>
            </a:r>
          </a:p>
          <a:p>
            <a:pPr marL="171450" indent="-171450">
              <a:buFont typeface="Arial" panose="020B0604020202020204" pitchFamily="34" charset="0"/>
              <a:buChar char="•"/>
            </a:pPr>
            <a:r>
              <a:rPr lang="en-US"/>
              <a:t>Use of Calibri font, rather that Gill Sans MT</a:t>
            </a:r>
          </a:p>
          <a:p>
            <a:pPr marL="171450" indent="-171450">
              <a:buFont typeface="Arial" panose="020B0604020202020204" pitchFamily="34" charset="0"/>
              <a:buChar char="•"/>
            </a:pPr>
            <a:r>
              <a:rPr lang="en-US"/>
              <a:t>Add LOTS more animation throughout</a:t>
            </a:r>
          </a:p>
          <a:p>
            <a:pPr marL="171450" indent="-171450">
              <a:buFont typeface="Arial" panose="020B0604020202020204" pitchFamily="34" charset="0"/>
              <a:buChar char="•"/>
            </a:pPr>
            <a:r>
              <a:rPr lang="en-US"/>
              <a:t>added new  8</a:t>
            </a:r>
            <a:r>
              <a:rPr lang="en-US" baseline="30000"/>
              <a:t>th</a:t>
            </a:r>
            <a:r>
              <a:rPr lang="en-US"/>
              <a:t> edition material on QUIC, CUBIC, delay-based congestion control</a:t>
            </a:r>
          </a:p>
          <a:p>
            <a:pPr marL="171450" indent="-171450">
              <a:buFont typeface="Arial" panose="020B0604020202020204" pitchFamily="34" charset="0"/>
              <a:buChar char="•"/>
            </a:pPr>
            <a:r>
              <a:rPr lang="en-US"/>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TCP’s three way handshake, that operates as follows</a:t>
            </a:r>
          </a:p>
          <a:p>
            <a:r>
              <a:rPr lang="en-US"/>
              <a:t> </a:t>
            </a:r>
          </a:p>
          <a:p>
            <a:r>
              <a:rPr lang="en-US"/>
              <a:t>Let’s say the client and server both create a TCP socket as we learned about in Chapter 2 and enter the LISTEN state</a:t>
            </a:r>
          </a:p>
          <a:p>
            <a:endParaRPr lang="en-US"/>
          </a:p>
          <a:p>
            <a:r>
              <a:rPr lang="en-US"/>
              <a:t>The client then connects to the server sending a SYN message with a sequence number x (SYN Message is an TCP Segment with SYN but set in the header – you might want to go back and review the TCP segment format!)</a:t>
            </a:r>
          </a:p>
          <a:p>
            <a:endParaRPr lang="en-US"/>
          </a:p>
          <a:p>
            <a:r>
              <a:rPr lang="en-US"/>
              <a:t>The server is waiting for a connection, and receives the SYN message enters the SYN received state (NOT the established state and sends a SYN ACK message back.</a:t>
            </a:r>
          </a:p>
          <a:p>
            <a:endParaRPr lang="en-US"/>
          </a:p>
          <a:p>
            <a:r>
              <a:rPr lang="en-US"/>
              <a:t>Finally the client sends an ACK message to the server, and when the server receiver this enters the </a:t>
            </a:r>
            <a:r>
              <a:rPr lang="en-US" err="1"/>
              <a:t>ESTABLished</a:t>
            </a:r>
            <a:r>
              <a:rPr lang="en-US"/>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 usual, there’s a human protocol analogy to the three way handshake, and I still remember thinking about this clinging for my life while climbing up a rockface</a:t>
            </a:r>
          </a:p>
          <a:p>
            <a:endParaRPr lang="en-US"/>
          </a:p>
          <a:p>
            <a:r>
              <a:rPr lang="en-US"/>
              <a:t>When you want start climbing you first say ON BELOW (meaning ARE YOU READY WITH MY SAFETY ROPE)</a:t>
            </a:r>
          </a:p>
          <a:p>
            <a:r>
              <a:rPr lang="en-US"/>
              <a:t>THE BELYER (server) responds BELAY ON (that lets you know the belayer is ready for you)</a:t>
            </a:r>
          </a:p>
          <a:p>
            <a:r>
              <a:rPr lang="en-US"/>
              <a:t>And then you say CLIMING</a:t>
            </a:r>
          </a:p>
          <a:p>
            <a:endParaRPr lang="en-US"/>
          </a:p>
          <a:p>
            <a:r>
              <a:rPr lang="en-US"/>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All good things must come to an end, and that’s true for a TCP connection as well.</a:t>
            </a:r>
          </a:p>
          <a:p>
            <a:endParaRPr lang="en-US"/>
          </a:p>
          <a:p>
            <a:r>
              <a:rPr lang="en-US"/>
              <a:t>And of course there’s a protocol for one side to gracefully close of a TCP connection using a FIN message, to which the other side sends a FINACK message and waits around a bit to respond to any retransmitted FIN messages before timing out.</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120</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137</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143</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144</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149</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77098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151</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11911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5405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3064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25</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read this RFC – it’s only 2.5 pages!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 By logical communication , we</a:t>
            </a:r>
          </a:p>
          <a:p>
            <a:r>
              <a:rPr lang="en-US" sz="1200" kern="1200">
                <a:solidFill>
                  <a:schemeClr val="tx1"/>
                </a:solidFill>
                <a:effectLst/>
                <a:latin typeface="+mn-lt"/>
                <a:ea typeface="+mn-ea"/>
                <a:cs typeface="+mn-cs"/>
              </a:rPr>
              <a:t>mean that from an application’s perspective, it is as if the hosts running the processes</a:t>
            </a:r>
          </a:p>
          <a:p>
            <a:r>
              <a:rPr lang="en-US" sz="1200" kern="1200">
                <a:solidFill>
                  <a:schemeClr val="tx1"/>
                </a:solidFill>
                <a:effectLst/>
                <a:latin typeface="+mn-lt"/>
                <a:ea typeface="+mn-ea"/>
                <a:cs typeface="+mn-cs"/>
              </a:rPr>
              <a:t>were directly connected; in reality, the hosts may be on opposite sides of the</a:t>
            </a:r>
          </a:p>
          <a:p>
            <a:r>
              <a:rPr lang="en-US" sz="1200" kern="1200">
                <a:solidFill>
                  <a:schemeClr val="tx1"/>
                </a:solidFill>
                <a:effectLst/>
                <a:latin typeface="+mn-lt"/>
                <a:ea typeface="+mn-ea"/>
                <a:cs typeface="+mn-cs"/>
              </a:rPr>
              <a:t>planet, connected via numerous routers and a wide range of link types. Application</a:t>
            </a:r>
          </a:p>
          <a:p>
            <a:r>
              <a:rPr lang="en-US" sz="1200" kern="1200">
                <a:solidFill>
                  <a:schemeClr val="tx1"/>
                </a:solidFill>
                <a:effectLst/>
                <a:latin typeface="+mn-lt"/>
                <a:ea typeface="+mn-ea"/>
                <a:cs typeface="+mn-cs"/>
              </a:rPr>
              <a:t>processes use the logical communication provided by the transport layer to send</a:t>
            </a:r>
          </a:p>
          <a:p>
            <a:r>
              <a:rPr lang="en-US" sz="1200" kern="1200">
                <a:solidFill>
                  <a:schemeClr val="tx1"/>
                </a:solidFill>
                <a:effectLst/>
                <a:latin typeface="+mn-lt"/>
                <a:ea typeface="+mn-ea"/>
                <a:cs typeface="+mn-cs"/>
              </a:rPr>
              <a:t>messages to each other, free from the worry of the details of the physical infrastructure</a:t>
            </a:r>
          </a:p>
          <a:p>
            <a:r>
              <a:rPr lang="en-US" sz="1200" kern="1200">
                <a:solidFill>
                  <a:schemeClr val="tx1"/>
                </a:solidFill>
                <a:effectLst/>
                <a:latin typeface="+mn-lt"/>
                <a:ea typeface="+mn-ea"/>
                <a:cs typeface="+mn-cs"/>
              </a:rPr>
              <a:t>used to carry these messages.</a:t>
            </a:r>
          </a:p>
          <a:p>
            <a:endParaRPr lang="en-US"/>
          </a:p>
          <a:p>
            <a:r>
              <a:rPr lang="en-US"/>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Spend some time talking about how its to the sender and receiver side protocol that IMPLEMENTS reliable data transfer</a:t>
            </a:r>
          </a:p>
          <a:p>
            <a:endParaRPr lang="en-US"/>
          </a:p>
          <a:p>
            <a:r>
              <a:rPr lang="en-US"/>
              <a:t>Communication over unreliable channel is </a:t>
            </a:r>
            <a:r>
              <a:rPr lang="en-US" err="1"/>
              <a:t>TWO-way</a:t>
            </a:r>
            <a:r>
              <a:rPr lang="en-US"/>
              <a:t>: sender and receiver will exchange messages back and forth to IMPLEMENT one-way  reliable data transfer</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Here’s a point of view to keep in mind – it’s easy for US to look at sender and receiver together and see what is happening.  OH – that message sent was lost. </a:t>
            </a:r>
          </a:p>
          <a:p>
            <a:endParaRPr lang="en-US"/>
          </a:p>
          <a:p>
            <a:r>
              <a:rPr lang="en-US"/>
              <a:t>But think about it say from senders POV How does the sender know if its transmitted message over the unreliable channel got though??  ONLY if receiver somehow signals to the sender that it was received.</a:t>
            </a:r>
          </a:p>
          <a:p>
            <a:endParaRPr lang="en-US"/>
          </a:p>
          <a:p>
            <a:endParaRPr lang="en-US"/>
          </a:p>
          <a:p>
            <a:r>
              <a:rPr lang="en-US"/>
              <a:t>The key point here is that one side does NOT know what is going on at the other side – it’s as if there’s a curtain between them.  Everything they know about the other can ONLY be learned by sending/receiving messages.</a:t>
            </a:r>
          </a:p>
          <a:p>
            <a:endParaRPr lang="en-US"/>
          </a:p>
          <a:p>
            <a:r>
              <a:rPr lang="en-US"/>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a:p>
          <a:p>
            <a:r>
              <a:rPr lang="en-US"/>
              <a:t>How will the sender and receiver do that – that’s the PROTOCOL.</a:t>
            </a:r>
          </a:p>
          <a:p>
            <a:endParaRPr lang="en-US"/>
          </a:p>
          <a:p>
            <a:r>
              <a:rPr lang="en-US"/>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SO let’s get started in developing our reliable data transfer protocol, which we’ll call </a:t>
            </a:r>
            <a:r>
              <a:rPr lang="en-US" err="1"/>
              <a:t>rdt</a:t>
            </a:r>
            <a:r>
              <a:rPr lang="en-US"/>
              <a:t> (need a good acronym for protocol – like HTTP, TCP, UDP, IP)</a:t>
            </a:r>
          </a:p>
          <a:p>
            <a:endParaRPr lang="en-US"/>
          </a:p>
          <a:p>
            <a:r>
              <a:rPr lang="en-US"/>
              <a:t>Bullet points 1 and 2</a:t>
            </a:r>
          </a:p>
          <a:p>
            <a:endParaRPr lang="en-US"/>
          </a:p>
          <a:p>
            <a:endParaRPr lang="en-US"/>
          </a:p>
          <a:p>
            <a:r>
              <a:rPr lang="en-US"/>
              <a:t>NOW if we are going to develop a protocol, so we’ll need some way to SPECIFY a protocol.  </a:t>
            </a:r>
            <a:r>
              <a:rPr lang="en-US" b="1" i="1"/>
              <a:t>How</a:t>
            </a:r>
            <a:r>
              <a:rPr lang="en-US"/>
              <a:t> do we do that?</a:t>
            </a:r>
          </a:p>
          <a:p>
            <a:endParaRPr lang="en-US"/>
          </a:p>
          <a:p>
            <a:r>
              <a:rPr lang="en-US"/>
              <a:t>We could write text, but as all know, that’s prone to misinterpretation, and might be incomplete.  You might write a specification, and then think “oh yeah – I forgot about that case”</a:t>
            </a:r>
          </a:p>
          <a:p>
            <a:endParaRPr lang="en-US"/>
          </a:p>
          <a:p>
            <a:r>
              <a:rPr lang="en-US"/>
              <a:t>What we need is more </a:t>
            </a:r>
            <a:r>
              <a:rPr lang="en-US" b="1" i="1"/>
              <a:t>formal</a:t>
            </a:r>
            <a:r>
              <a:rPr lang="en-US"/>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a:p>
          <a:p>
            <a:r>
              <a:rPr lang="en-US"/>
              <a:t>And as the name might suggest, a central notion of finite state machines is the notion of STATE </a:t>
            </a:r>
          </a:p>
          <a:p>
            <a:r>
              <a:rPr lang="en-US"/>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We’ll start with the simplest case possible - an unreliable channel that is, in fact perfect – no segments are lost, corrupted, </a:t>
            </a:r>
            <a:r>
              <a:rPr lang="en-US" err="1"/>
              <a:t>dupplicated</a:t>
            </a:r>
            <a:r>
              <a:rPr lang="en-US"/>
              <a:t> or reordered.  The sender just sends and it pops out the other side(perhaps after some delay) perfectly.</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see the familiar four state sender from our </a:t>
            </a:r>
            <a:r>
              <a:rPr lang="en-US" err="1"/>
              <a:t>rdt</a:t>
            </a:r>
            <a:r>
              <a:rPr lang="en-US"/>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see the familiar four state sender from our </a:t>
            </a:r>
            <a:r>
              <a:rPr lang="en-US" err="1"/>
              <a:t>rdt</a:t>
            </a:r>
            <a:r>
              <a:rPr lang="en-US"/>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mn-lt"/>
              <a:ea typeface="ＭＳ Ｐゴシック" charset="0"/>
              <a:cs typeface="+mn-cs"/>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a:ln>
                  <a:noFill/>
                </a:ln>
                <a:solidFill>
                  <a:srgbClr val="CC0000"/>
                </a:solidFill>
                <a:effectLst/>
                <a:uLnTx/>
                <a:uFillTx/>
                <a:latin typeface="+mn-lt"/>
                <a:ea typeface="+mn-ea"/>
                <a:cs typeface="+mn-cs"/>
              </a:rPr>
              <a:t>go-Back-N, selective repeat</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window size of 14, 8 have been sent but are not yet </a:t>
            </a:r>
            <a:r>
              <a:rPr lang="en-US" err="1"/>
              <a:t>ackowledgedm</a:t>
            </a:r>
            <a:r>
              <a:rPr lang="en-US"/>
              <a:t> 6 sequence numbers are available for us. In </a:t>
            </a:r>
            <a:r>
              <a:rPr lang="en-US" err="1"/>
              <a:t>woindow</a:t>
            </a:r>
            <a:r>
              <a:rPr lang="en-US"/>
              <a:t>, but no calls from above to use them.</a:t>
            </a:r>
          </a:p>
          <a:p>
            <a:endParaRPr lang="en-US"/>
          </a:p>
          <a:p>
            <a:r>
              <a:rPr lang="en-US"/>
              <a:t>Note – we’ll skip the Go-Back-N FSM specification you can </a:t>
            </a:r>
            <a:r>
              <a:rPr lang="en-US" err="1"/>
              <a:t>chack</a:t>
            </a:r>
            <a:r>
              <a:rPr lang="en-US"/>
              <a:t> that out in </a:t>
            </a:r>
            <a:r>
              <a:rPr lang="en-US" err="1"/>
              <a:t>powerpoitn</a:t>
            </a:r>
            <a:r>
              <a:rPr lang="en-US"/>
              <a:t> slides or book)</a:t>
            </a:r>
          </a:p>
          <a:p>
            <a:endParaRPr lang="en-US"/>
          </a:p>
          <a:p>
            <a:r>
              <a:rPr lang="en-US"/>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Let’s skip FSM specification for GBN – check out the book or ppt – and let’s watch GBN sender and receivers  in action.</a:t>
            </a:r>
          </a:p>
          <a:p>
            <a:r>
              <a:rPr lang="en-US"/>
              <a:t>Let assume a window size of 4.  at t=0, sender sends packets 0, 1, 2 3, 4, and packet 2 will be lost</a:t>
            </a:r>
          </a:p>
          <a:p>
            <a:endParaRPr lang="en-US"/>
          </a:p>
          <a:p>
            <a:r>
              <a:rPr lang="en-US"/>
              <a:t>At the receiver:</a:t>
            </a:r>
          </a:p>
          <a:p>
            <a:r>
              <a:rPr lang="en-US"/>
              <a:t>Packet 0 received ACK0 generated</a:t>
            </a:r>
          </a:p>
          <a:p>
            <a:r>
              <a:rPr lang="en-US"/>
              <a:t>Packet 1 received ACK1 generated</a:t>
            </a:r>
          </a:p>
          <a:p>
            <a:r>
              <a:rPr lang="en-US"/>
              <a:t>Packet 2 is lost, and so when packet 3 is received, ACK 1 is sent – that’s the cumulative ACK, re-Acknowledging the receipt of packet 1. and in this implementation packet 3 is discarded</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An important mechanism of GBN was the use of the cumulative acknowledgements, and as we mentioned, cumulative ACKs are used in TCP</a:t>
            </a:r>
          </a:p>
          <a:p>
            <a:endParaRPr lang="en-US"/>
          </a:p>
          <a:p>
            <a:r>
              <a:rPr lang="en-US"/>
              <a:t>An alternate ACK mechanism would be for the receiver to </a:t>
            </a:r>
            <a:r>
              <a:rPr lang="en-US" err="1"/>
              <a:t>indiviually</a:t>
            </a:r>
            <a:r>
              <a:rPr lang="en-US"/>
              <a:t> acknowledge specific packets as they are received.  This mechanism is at the heart of the Selective repeat protocol.</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If the packet is in order, its data will be delivered, as will any buffered data that can now be </a:t>
            </a:r>
            <a:r>
              <a:rPr lang="en-US" err="1"/>
              <a:t>delived</a:t>
            </a:r>
            <a:r>
              <a:rPr lang="en-US"/>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key thing to note here is that the ACK number (43) on the B-to-A segment is one more than the sequence number (42) on the A-</a:t>
            </a:r>
            <a:r>
              <a:rPr lang="en-US" err="1"/>
              <a:t>toB</a:t>
            </a:r>
            <a:r>
              <a:rPr lang="en-US"/>
              <a:t> segment that triggered that ACK</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Similarly, the ACK number (80) on the last A-to-B segment is one more than the sequence number (79) on the B-to-A segment that triggered that ACK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This is how TCP re-computes the estimated RTT each time a new </a:t>
            </a:r>
            <a:r>
              <a:rPr lang="en-US" err="1"/>
              <a:t>SampleRTT</a:t>
            </a:r>
            <a:r>
              <a:rPr lang="en-US"/>
              <a:t> is taken.</a:t>
            </a:r>
          </a:p>
          <a:p>
            <a:r>
              <a:rPr lang="en-US"/>
              <a:t>The process is knows as an </a:t>
            </a:r>
            <a:r>
              <a:rPr lang="en-US" err="1"/>
              <a:t>exponeitally</a:t>
            </a:r>
            <a:r>
              <a:rPr lang="en-US"/>
              <a:t> weighted moving average, shown by the equation here.</a:t>
            </a:r>
          </a:p>
          <a:p>
            <a:r>
              <a:rPr lang="en-US"/>
              <a:t>&lt;say it&gt;</a:t>
            </a:r>
          </a:p>
          <a:p>
            <a:r>
              <a:rPr lang="en-US"/>
              <a:t>Where alpha reflects the influence of the most recent measurements on the estimated RTT; a typical value of alpha used in </a:t>
            </a:r>
            <a:r>
              <a:rPr lang="en-US" err="1"/>
              <a:t>implementaitons</a:t>
            </a:r>
            <a:r>
              <a:rPr lang="en-US"/>
              <a:t> is .125</a:t>
            </a:r>
          </a:p>
          <a:p>
            <a:endParaRPr lang="en-US"/>
          </a:p>
          <a:p>
            <a:r>
              <a:rPr lang="en-US"/>
              <a:t>The graph at the bottom show measured RTTs </a:t>
            </a:r>
            <a:r>
              <a:rPr lang="en-US" err="1"/>
              <a:t>beween</a:t>
            </a:r>
            <a:r>
              <a:rPr lang="en-US"/>
              <a:t>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Given this value of the estimated RTT, TCP computes the timeout interval to be the estimated RTT plus a “safety margin”</a:t>
            </a:r>
          </a:p>
          <a:p>
            <a:r>
              <a:rPr lang="en-US"/>
              <a:t> </a:t>
            </a:r>
          </a:p>
          <a:p>
            <a:r>
              <a:rPr lang="en-US"/>
              <a:t>And the intuition is that if we are seeing a large variation in SAMPLERTT – the RTT estimates are fluctuating a lot - then we’ll want a larger </a:t>
            </a:r>
            <a:r>
              <a:rPr lang="en-US" err="1"/>
              <a:t>savety</a:t>
            </a:r>
            <a:r>
              <a:rPr lang="en-US"/>
              <a:t> margin</a:t>
            </a:r>
          </a:p>
          <a:p>
            <a:endParaRPr lang="en-US"/>
          </a:p>
          <a:p>
            <a:r>
              <a:rPr lang="en-US"/>
              <a:t>So TCP computes the Timeout interval to be the Estimated RTT plus 4 times a measure of deviation in the RTT.</a:t>
            </a:r>
          </a:p>
          <a:p>
            <a:endParaRPr lang="en-US"/>
          </a:p>
          <a:p>
            <a:r>
              <a:rPr lang="en-US"/>
              <a:t>The deviation in the RTT is computed as the </a:t>
            </a:r>
            <a:r>
              <a:rPr lang="en-US" err="1"/>
              <a:t>eWMA</a:t>
            </a:r>
            <a:r>
              <a:rPr lang="en-US"/>
              <a:t> of the difference between the most recently measured </a:t>
            </a:r>
            <a:r>
              <a:rPr lang="en-US" err="1"/>
              <a:t>SampleRTT</a:t>
            </a:r>
            <a:r>
              <a:rPr lang="en-US"/>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Given these details of TCP sequence numbers, acks, and timers, we can now describe the big picture view of how the TCP sender and receiver operate</a:t>
            </a:r>
          </a:p>
          <a:p>
            <a:endParaRPr lang="en-US"/>
          </a:p>
          <a:p>
            <a:r>
              <a:rPr lang="en-US"/>
              <a:t>You can check out FSMs in book; let’s just give an English text description here and let’s start with the sender.</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Rather than immediately </a:t>
            </a:r>
            <a:r>
              <a:rPr lang="en-US" err="1"/>
              <a:t>ACKnowledig</a:t>
            </a:r>
            <a:r>
              <a:rPr lang="en-US"/>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cement our understanding of TCP reliability, let’s look a a few retransmission scenarios</a:t>
            </a:r>
          </a:p>
          <a:p>
            <a:endParaRPr lang="en-US"/>
          </a:p>
          <a:p>
            <a:r>
              <a:rPr lang="en-US"/>
              <a:t>In the first case a TCP segments is </a:t>
            </a:r>
            <a:r>
              <a:rPr lang="en-US" err="1"/>
              <a:t>transmited</a:t>
            </a:r>
            <a:r>
              <a:rPr lang="en-US"/>
              <a:t> and the ACK is lost, and the TCP timeout mechanism results in another copy of being transmitted and then re-</a:t>
            </a:r>
            <a:r>
              <a:rPr lang="en-US" err="1"/>
              <a:t>ACKed</a:t>
            </a:r>
            <a:r>
              <a:rPr lang="en-US"/>
              <a:t> a the sender</a:t>
            </a:r>
          </a:p>
          <a:p>
            <a:endParaRPr lang="en-US"/>
          </a:p>
          <a:p>
            <a:r>
              <a:rPr lang="en-US"/>
              <a:t>In the second example two segments are sent and acknowledged, but there is a premature timeout e for the first segment, which is retransmitted.  </a:t>
            </a:r>
            <a:r>
              <a:rPr lang="en-US" err="1"/>
              <a:t>Notet</a:t>
            </a:r>
            <a:r>
              <a:rPr lang="en-US"/>
              <a:t>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wrap up our study of TCP reliability by discussing an optimization to the original TCP known as TCP fast retransmit,</a:t>
            </a:r>
          </a:p>
          <a:p>
            <a:endParaRPr lang="en-US"/>
          </a:p>
          <a:p>
            <a:r>
              <a:rPr lang="en-US"/>
              <a:t>Take a look at this example on the right where 5 segments are transmitted and the second segment is lost.  In this case the TCP receiver sends an ACK 100 acknowledging the first received segment.</a:t>
            </a:r>
          </a:p>
          <a:p>
            <a:r>
              <a:rPr lang="en-US"/>
              <a:t>When the third segment arrives at the receiver, the TCP receiver sends another ACK 100 since the second segment has not arrived. And similarly for the 4</a:t>
            </a:r>
            <a:r>
              <a:rPr lang="en-US" baseline="30000"/>
              <a:t>th</a:t>
            </a:r>
            <a:r>
              <a:rPr lang="en-US"/>
              <a:t> and 5</a:t>
            </a:r>
            <a:r>
              <a:rPr lang="en-US" baseline="30000"/>
              <a:t>th</a:t>
            </a:r>
            <a:r>
              <a:rPr lang="en-US"/>
              <a:t> segments to arrive.</a:t>
            </a:r>
          </a:p>
          <a:p>
            <a:endParaRPr lang="en-US"/>
          </a:p>
          <a:p>
            <a:r>
              <a:rPr lang="en-US"/>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a:p>
          <a:p>
            <a:r>
              <a:rPr lang="en-US"/>
              <a:t>With fast retransmit, the arrival of three duplicate ACK causes the sender to retransmit its oldest </a:t>
            </a:r>
            <a:r>
              <a:rPr lang="en-US" err="1"/>
              <a:t>unACKed</a:t>
            </a:r>
            <a:r>
              <a:rPr lang="en-US"/>
              <a:t> segment, without waiting for a timeout event.  This allows TCP to recover more quickly from what is very likely a loss event</a:t>
            </a:r>
          </a:p>
          <a:p>
            <a:endParaRPr lang="en-US"/>
          </a:p>
          <a:p>
            <a:r>
              <a:rPr lang="en-US"/>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91</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(Presuming an intro)</a:t>
            </a:r>
          </a:p>
          <a:p>
            <a:endParaRPr lang="en-US"/>
          </a:p>
          <a:p>
            <a:r>
              <a:rPr lang="en-US"/>
              <a:t>Before diving into the details of TCP flow control, let’s first get the general context and motivate the need for flow control.</a:t>
            </a:r>
          </a:p>
          <a:p>
            <a:endParaRPr lang="en-US"/>
          </a:p>
          <a:p>
            <a:r>
              <a:rPr lang="en-US"/>
              <a:t>This diagram show a typical transport-layer implementation</a:t>
            </a:r>
          </a:p>
          <a:p>
            <a:endParaRPr lang="en-US"/>
          </a:p>
          <a:p>
            <a:pPr marL="171450" indent="-171450">
              <a:buFont typeface="Arial" panose="020B0604020202020204" pitchFamily="34" charset="0"/>
              <a:buChar char="•"/>
            </a:pPr>
            <a:r>
              <a:rPr lang="en-US"/>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How does data get taken OUT of socket buffers?  By applications performing socket reads, as we learned in Chapter 2.</a:t>
            </a:r>
          </a:p>
          <a:p>
            <a:endParaRPr lang="en-US"/>
          </a:p>
          <a:p>
            <a:r>
              <a:rPr lang="en-US"/>
              <a:t>And so the question is “</a:t>
            </a:r>
            <a:r>
              <a:rPr kumimoji="0" lang="en-US" sz="1200" b="0" i="0" u="none" strike="noStrike" kern="1200" cap="none" spc="0" normalizeH="0" baseline="0" noProof="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a:ln>
                  <a:noFill/>
                </a:ln>
                <a:solidFill>
                  <a:prstClr val="black"/>
                </a:solidFill>
                <a:effectLst/>
                <a:uLnTx/>
                <a:uFillTx/>
                <a:latin typeface="+mn-lt"/>
                <a:ea typeface="+mn-ea"/>
                <a:cs typeface="+mn-cs"/>
              </a:rPr>
              <a:t> </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(Presuming an intro)</a:t>
            </a:r>
          </a:p>
          <a:p>
            <a:endParaRPr lang="en-US"/>
          </a:p>
          <a:p>
            <a:r>
              <a:rPr lang="en-US"/>
              <a:t>Before diving into the details of TCP flow control, let’s first get the general context and motivate the need for flow control.</a:t>
            </a:r>
          </a:p>
          <a:p>
            <a:endParaRPr lang="en-US"/>
          </a:p>
          <a:p>
            <a:r>
              <a:rPr lang="en-US"/>
              <a:t>This diagram show a typical transport-layer implementation</a:t>
            </a:r>
          </a:p>
          <a:p>
            <a:endParaRPr lang="en-US"/>
          </a:p>
          <a:p>
            <a:pPr marL="171450" indent="-171450">
              <a:buFont typeface="Arial" panose="020B0604020202020204" pitchFamily="34" charset="0"/>
              <a:buChar char="•"/>
            </a:pPr>
            <a:r>
              <a:rPr lang="en-US"/>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How does data get taken OUT of socket buffers?  By applications performing socket reads, as we learned in Chapter 2.</a:t>
            </a:r>
          </a:p>
          <a:p>
            <a:endParaRPr lang="en-US"/>
          </a:p>
          <a:p>
            <a:r>
              <a:rPr lang="en-US"/>
              <a:t>And so the question is “</a:t>
            </a:r>
            <a:r>
              <a:rPr kumimoji="0" lang="en-US" sz="1200" b="0" i="0" u="none" strike="noStrike" kern="1200" cap="none" spc="0" normalizeH="0" baseline="0" noProof="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a:ln>
                  <a:noFill/>
                </a:ln>
                <a:solidFill>
                  <a:prstClr val="black"/>
                </a:solidFill>
                <a:effectLst/>
                <a:uLnTx/>
                <a:uFillTx/>
                <a:latin typeface="+mn-lt"/>
                <a:ea typeface="+mn-ea"/>
                <a:cs typeface="+mn-cs"/>
              </a:rPr>
              <a:t> </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(Presuming an intro)</a:t>
            </a:r>
          </a:p>
          <a:p>
            <a:endParaRPr lang="en-US"/>
          </a:p>
          <a:p>
            <a:r>
              <a:rPr lang="en-US"/>
              <a:t>Before diving into the details of TCP flow control, let’s first get the general context and motivate the need for flow control.</a:t>
            </a:r>
          </a:p>
          <a:p>
            <a:endParaRPr lang="en-US"/>
          </a:p>
          <a:p>
            <a:r>
              <a:rPr lang="en-US"/>
              <a:t>This diagram show a typical transport-layer implementation</a:t>
            </a:r>
          </a:p>
          <a:p>
            <a:endParaRPr lang="en-US"/>
          </a:p>
          <a:p>
            <a:pPr marL="171450" indent="-171450">
              <a:buFont typeface="Arial" panose="020B0604020202020204" pitchFamily="34" charset="0"/>
              <a:buChar char="•"/>
            </a:pPr>
            <a:r>
              <a:rPr lang="en-US"/>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How does data get taken OUT of socket buffers?  By applications performing socket reads, as we learned in Chapter 2.</a:t>
            </a:r>
          </a:p>
          <a:p>
            <a:endParaRPr lang="en-US"/>
          </a:p>
          <a:p>
            <a:r>
              <a:rPr lang="en-US"/>
              <a:t>And so the question is “</a:t>
            </a:r>
            <a:r>
              <a:rPr kumimoji="0" lang="en-US" sz="1200" b="0" i="0" u="none" strike="noStrike" kern="1200" cap="none" spc="0" normalizeH="0" baseline="0" noProof="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a:ln>
                  <a:noFill/>
                </a:ln>
                <a:solidFill>
                  <a:prstClr val="black"/>
                </a:solidFill>
                <a:effectLst/>
                <a:uLnTx/>
                <a:uFillTx/>
                <a:latin typeface="+mn-lt"/>
                <a:ea typeface="+mn-ea"/>
                <a:cs typeface="+mn-cs"/>
              </a:rPr>
              <a:t> </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(Presuming an intro)</a:t>
            </a:r>
          </a:p>
          <a:p>
            <a:endParaRPr lang="en-US"/>
          </a:p>
          <a:p>
            <a:r>
              <a:rPr lang="en-US"/>
              <a:t>Before diving into the details of TCP flow control, let’s first get the general context and motivate the need for flow control.</a:t>
            </a:r>
          </a:p>
          <a:p>
            <a:endParaRPr lang="en-US"/>
          </a:p>
          <a:p>
            <a:r>
              <a:rPr lang="en-US"/>
              <a:t>This diagram show a typical transport-layer implementation</a:t>
            </a:r>
          </a:p>
          <a:p>
            <a:endParaRPr lang="en-US"/>
          </a:p>
          <a:p>
            <a:pPr marL="171450" indent="-171450">
              <a:buFont typeface="Arial" panose="020B0604020202020204" pitchFamily="34" charset="0"/>
              <a:buChar char="•"/>
            </a:pPr>
            <a:r>
              <a:rPr lang="en-US"/>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How does data get taken OUT of socket buffers?  By applications performing socket reads, as we learned in Chapter 2.</a:t>
            </a:r>
          </a:p>
          <a:p>
            <a:endParaRPr lang="en-US"/>
          </a:p>
          <a:p>
            <a:r>
              <a:rPr lang="en-US"/>
              <a:t>And so the question is “</a:t>
            </a:r>
            <a:r>
              <a:rPr kumimoji="0" lang="en-US" sz="1200" b="0" i="0" u="none" strike="noStrike" kern="1200" cap="none" spc="0" normalizeH="0" baseline="0" noProof="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a:ln>
                <a:noFill/>
              </a:ln>
              <a:solidFill>
                <a:prstClr val="black"/>
              </a:solidFill>
              <a:effectLst/>
              <a:uLnTx/>
              <a:uFillTx/>
              <a:latin typeface="+mn-lt"/>
              <a:ea typeface="+mn-ea"/>
              <a:cs typeface="+mn-cs"/>
            </a:endParaRPr>
          </a:p>
          <a:p>
            <a:r>
              <a:rPr kumimoji="0" lang="en-US" sz="1200" b="0" i="0" u="none" strike="noStrike" kern="1200" cap="none" spc="0" normalizeH="0" baseline="0" noProof="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a:ln>
                  <a:noFill/>
                </a:ln>
                <a:solidFill>
                  <a:prstClr val="black"/>
                </a:solidFill>
                <a:effectLst/>
                <a:uLnTx/>
                <a:uFillTx/>
                <a:latin typeface="+mn-lt"/>
                <a:ea typeface="+mn-ea"/>
                <a:cs typeface="+mn-cs"/>
              </a:rPr>
              <a:t> </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a:p>
          <a:p>
            <a:r>
              <a:rPr lang="en-US"/>
              <a:t>This information is carried from the receiver to the sender in the “receiver advertised window” (do a PIP of header) in the TCP header, and the value will change as the amount of free buffer space fluctuates over time. </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a:p>
          <a:p>
            <a:r>
              <a:rPr lang="en-US"/>
              <a:t>This information is carried from the receiver to the sender in the “receiver advertised window” (do a PIP of header) in the TCP header, and the value will change as the amount of free buffer space fluctuates over time. </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other TCP topic we’ll want to consider here is that of “connection  management”</a:t>
            </a:r>
          </a:p>
          <a:p>
            <a:endParaRPr lang="en-US"/>
          </a:p>
          <a:p>
            <a:pPr marL="0" indent="0">
              <a:buFont typeface="Arial" panose="020B0604020202020204" pitchFamily="34" charset="0"/>
              <a:buNone/>
            </a:pPr>
            <a:r>
              <a:rPr lang="en-US"/>
              <a:t>The TCP sender and </a:t>
            </a:r>
            <a:r>
              <a:rPr lang="en-US" err="1"/>
              <a:t>reciver</a:t>
            </a:r>
            <a:r>
              <a:rPr lang="en-US"/>
              <a:t> have a number of pieces of shared state that they must establish before actually communication</a:t>
            </a:r>
          </a:p>
          <a:p>
            <a:pPr marL="171450" indent="-171450">
              <a:buFont typeface="Arial" panose="020B0604020202020204" pitchFamily="34" charset="0"/>
              <a:buChar char="•"/>
            </a:pPr>
            <a:r>
              <a:rPr lang="en-US"/>
              <a:t>FIRST </a:t>
            </a:r>
            <a:r>
              <a:rPr lang="en-US" err="1"/>
              <a:t>theym</a:t>
            </a:r>
            <a:r>
              <a:rPr lang="en-US"/>
              <a:t> </a:t>
            </a:r>
            <a:r>
              <a:rPr lang="en-US" err="1"/>
              <a:t>ust</a:t>
            </a:r>
            <a:r>
              <a:rPr lang="en-US"/>
              <a:t> both agree that they WANT to communicate with each other</a:t>
            </a:r>
          </a:p>
          <a:p>
            <a:pPr marL="171450" indent="-171450">
              <a:buFont typeface="Arial" panose="020B0604020202020204" pitchFamily="34" charset="0"/>
              <a:buChar char="•"/>
            </a:pPr>
            <a:r>
              <a:rPr lang="en-US"/>
              <a:t>Secondly there are connection parameters – the initial sequence number and the initial receiver-advertised </a:t>
            </a:r>
            <a:r>
              <a:rPr lang="en-US" err="1"/>
              <a:t>bufferspace</a:t>
            </a:r>
            <a:r>
              <a:rPr lang="en-US"/>
              <a:t> that they’ll want to agree on</a:t>
            </a:r>
          </a:p>
          <a:p>
            <a:pPr marL="171450" indent="-171450">
              <a:buFont typeface="Arial" panose="020B0604020202020204" pitchFamily="34" charset="0"/>
              <a:buChar char="•"/>
            </a:pPr>
            <a:endParaRPr lang="en-US"/>
          </a:p>
          <a:p>
            <a:pPr marL="0" indent="0">
              <a:buFont typeface="Arial" panose="020B0604020202020204" pitchFamily="34" charset="0"/>
              <a:buNone/>
            </a:pPr>
            <a:r>
              <a:rPr lang="en-US"/>
              <a:t>This is done via a so-called handshake protocol – the client reaching our to the server, and the server answering back.</a:t>
            </a:r>
          </a:p>
          <a:p>
            <a:pPr marL="0" indent="0">
              <a:buFont typeface="Arial" panose="020B0604020202020204" pitchFamily="34" charset="0"/>
              <a:buNone/>
            </a:pPr>
            <a:endParaRPr lang="en-US"/>
          </a:p>
          <a:p>
            <a:pPr marL="0" indent="0">
              <a:buFont typeface="Arial" panose="020B0604020202020204" pitchFamily="34" charset="0"/>
              <a:buNone/>
            </a:pPr>
            <a:r>
              <a:rPr lang="en-US"/>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Here’s an example of a two way handshake.  Alice reaches out to Bob and say’s “let’s talk” and Bob says OK, and they start their conversation</a:t>
            </a:r>
          </a:p>
          <a:p>
            <a:endParaRPr lang="en-US"/>
          </a:p>
          <a:p>
            <a:r>
              <a:rPr lang="en-US"/>
              <a:t>For a network protocol, the equivalent protocol would be a client sending a “request connection” message saying ”let’s talk, the initial sequence number is x”</a:t>
            </a:r>
          </a:p>
          <a:p>
            <a:r>
              <a:rPr lang="en-US"/>
              <a:t>And the server would respond with a message ”I accept your connect x”</a:t>
            </a:r>
          </a:p>
          <a:p>
            <a:endParaRPr lang="en-US"/>
          </a:p>
          <a:p>
            <a:r>
              <a:rPr lang="en-US"/>
              <a:t>And the question we want to ask ourselves is &lt;talk through&gt;</a:t>
            </a:r>
          </a:p>
          <a:p>
            <a:endParaRPr lang="en-US"/>
          </a:p>
          <a:p>
            <a:r>
              <a:rPr lang="en-US"/>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54.png"/></Relationships>
</file>

<file path=ppt/slides/_rels/slide10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10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2.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10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7.xml"/><Relationship Id="rId1" Type="http://schemas.openxmlformats.org/officeDocument/2006/relationships/slideLayout" Target="../slideLayouts/slideLayout3.xml"/><Relationship Id="rId5" Type="http://schemas.openxmlformats.org/officeDocument/2006/relationships/image" Target="../media/image51.jpeg"/><Relationship Id="rId4" Type="http://schemas.openxmlformats.org/officeDocument/2006/relationships/image" Target="../media/image50.jpeg"/></Relationships>
</file>

<file path=ppt/slides/_rels/slide10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11.xml"/><Relationship Id="rId1" Type="http://schemas.openxmlformats.org/officeDocument/2006/relationships/slideLayout" Target="../slideLayouts/slideLayout3.xml"/><Relationship Id="rId4" Type="http://schemas.openxmlformats.org/officeDocument/2006/relationships/image" Target="../media/image30.png"/></Relationships>
</file>

<file path=ppt/slides/_rels/slide1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3.xml"/><Relationship Id="rId1" Type="http://schemas.openxmlformats.org/officeDocument/2006/relationships/slideLayout" Target="../slideLayouts/slideLayout3.xml"/><Relationship Id="rId5" Type="http://schemas.openxmlformats.org/officeDocument/2006/relationships/image" Target="../media/image60.png"/><Relationship Id="rId4" Type="http://schemas.openxmlformats.org/officeDocument/2006/relationships/image" Target="../media/image59.png"/></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3" Type="http://schemas.openxmlformats.org/officeDocument/2006/relationships/image" Target="../media/image61.emf"/><Relationship Id="rId7" Type="http://schemas.openxmlformats.org/officeDocument/2006/relationships/image" Target="../media/image65.emf"/><Relationship Id="rId2" Type="http://schemas.openxmlformats.org/officeDocument/2006/relationships/notesSlide" Target="../notesSlides/notesSlide117.xml"/><Relationship Id="rId1" Type="http://schemas.openxmlformats.org/officeDocument/2006/relationships/slideLayout" Target="../slideLayouts/slideLayout3.xml"/><Relationship Id="rId6" Type="http://schemas.openxmlformats.org/officeDocument/2006/relationships/image" Target="../media/image64.emf"/><Relationship Id="rId5" Type="http://schemas.openxmlformats.org/officeDocument/2006/relationships/image" Target="../media/image63.emf"/><Relationship Id="rId4" Type="http://schemas.openxmlformats.org/officeDocument/2006/relationships/image" Target="../media/image62.emf"/></Relationships>
</file>

<file path=ppt/slides/_rels/slide1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2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4.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25.xml"/><Relationship Id="rId1" Type="http://schemas.openxmlformats.org/officeDocument/2006/relationships/slideLayout" Target="../slideLayouts/slideLayout3.xml"/><Relationship Id="rId4" Type="http://schemas.openxmlformats.org/officeDocument/2006/relationships/image" Target="../media/image67.png"/></Relationships>
</file>

<file path=ppt/slides/_rels/slide1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26.xml"/><Relationship Id="rId1" Type="http://schemas.openxmlformats.org/officeDocument/2006/relationships/slideLayout" Target="../slideLayouts/slideLayout3.xml"/><Relationship Id="rId4" Type="http://schemas.openxmlformats.org/officeDocument/2006/relationships/image" Target="../media/image59.png"/></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customXml" Target="../ink/ink6.xml"/><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customXml" Target="../ink/ink1.xml"/><Relationship Id="rId7" Type="http://schemas.openxmlformats.org/officeDocument/2006/relationships/customXml" Target="../ink/ink3.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image" Target="../media/image3.png"/><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32.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18" Type="http://schemas.openxmlformats.org/officeDocument/2006/relationships/image" Target="../media/image22.png"/><Relationship Id="rId3" Type="http://schemas.openxmlformats.org/officeDocument/2006/relationships/image" Target="../media/image7.png"/><Relationship Id="rId21" Type="http://schemas.openxmlformats.org/officeDocument/2006/relationships/image" Target="../media/image25.png"/><Relationship Id="rId7" Type="http://schemas.openxmlformats.org/officeDocument/2006/relationships/image" Target="../media/image11.pn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notesSlide" Target="../notesSlides/notesSlide4.xml"/><Relationship Id="rId16" Type="http://schemas.openxmlformats.org/officeDocument/2006/relationships/image" Target="../media/image20.png"/><Relationship Id="rId20" Type="http://schemas.openxmlformats.org/officeDocument/2006/relationships/image" Target="../media/image24.png"/><Relationship Id="rId1" Type="http://schemas.openxmlformats.org/officeDocument/2006/relationships/slideLayout" Target="../slideLayouts/slideLayout3.xml"/><Relationship Id="rId6" Type="http://schemas.openxmlformats.org/officeDocument/2006/relationships/image" Target="../media/image10.png"/><Relationship Id="rId11" Type="http://schemas.openxmlformats.org/officeDocument/2006/relationships/image" Target="../media/image15.png"/><Relationship Id="rId5" Type="http://schemas.openxmlformats.org/officeDocument/2006/relationships/image" Target="../media/image9.png"/><Relationship Id="rId15" Type="http://schemas.openxmlformats.org/officeDocument/2006/relationships/image" Target="../media/image19.png"/><Relationship Id="rId23" Type="http://schemas.openxmlformats.org/officeDocument/2006/relationships/image" Target="../media/image27.png"/><Relationship Id="rId10" Type="http://schemas.openxmlformats.org/officeDocument/2006/relationships/image" Target="../media/image14.png"/><Relationship Id="rId19" Type="http://schemas.openxmlformats.org/officeDocument/2006/relationships/image" Target="../media/image23.png"/><Relationship Id="rId4" Type="http://schemas.openxmlformats.org/officeDocument/2006/relationships/image" Target="../media/image8.png"/><Relationship Id="rId9" Type="http://schemas.openxmlformats.org/officeDocument/2006/relationships/image" Target="../media/image13.png"/><Relationship Id="rId14" Type="http://schemas.openxmlformats.org/officeDocument/2006/relationships/image" Target="../media/image18.png"/><Relationship Id="rId22" Type="http://schemas.openxmlformats.org/officeDocument/2006/relationships/image" Target="../media/image26.png"/></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2.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4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customXml" Target="../ink/ink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30.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44.emf"/><Relationship Id="rId4" Type="http://schemas.openxmlformats.org/officeDocument/2006/relationships/oleObject" Target="../embeddings/oleObject1.bin"/></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7.png"/><Relationship Id="rId18" Type="http://schemas.openxmlformats.org/officeDocument/2006/relationships/image" Target="../media/image22.png"/><Relationship Id="rId3" Type="http://schemas.openxmlformats.org/officeDocument/2006/relationships/image" Target="../media/image7.png"/><Relationship Id="rId21" Type="http://schemas.openxmlformats.org/officeDocument/2006/relationships/image" Target="../media/image25.png"/><Relationship Id="rId7" Type="http://schemas.openxmlformats.org/officeDocument/2006/relationships/image" Target="../media/image11.png"/><Relationship Id="rId12" Type="http://schemas.openxmlformats.org/officeDocument/2006/relationships/image" Target="../media/image16.png"/><Relationship Id="rId17" Type="http://schemas.openxmlformats.org/officeDocument/2006/relationships/image" Target="../media/image21.png"/><Relationship Id="rId2" Type="http://schemas.openxmlformats.org/officeDocument/2006/relationships/notesSlide" Target="../notesSlides/notesSlide9.xml"/><Relationship Id="rId16" Type="http://schemas.openxmlformats.org/officeDocument/2006/relationships/image" Target="../media/image20.png"/><Relationship Id="rId20" Type="http://schemas.openxmlformats.org/officeDocument/2006/relationships/image" Target="../media/image24.png"/><Relationship Id="rId1" Type="http://schemas.openxmlformats.org/officeDocument/2006/relationships/slideLayout" Target="../slideLayouts/slideLayout3.xml"/><Relationship Id="rId6" Type="http://schemas.openxmlformats.org/officeDocument/2006/relationships/image" Target="../media/image10.png"/><Relationship Id="rId11" Type="http://schemas.openxmlformats.org/officeDocument/2006/relationships/image" Target="../media/image15.png"/><Relationship Id="rId5" Type="http://schemas.openxmlformats.org/officeDocument/2006/relationships/image" Target="../media/image9.png"/><Relationship Id="rId15" Type="http://schemas.openxmlformats.org/officeDocument/2006/relationships/image" Target="../media/image19.png"/><Relationship Id="rId23" Type="http://schemas.openxmlformats.org/officeDocument/2006/relationships/image" Target="../media/image27.png"/><Relationship Id="rId10" Type="http://schemas.openxmlformats.org/officeDocument/2006/relationships/image" Target="../media/image14.png"/><Relationship Id="rId19" Type="http://schemas.openxmlformats.org/officeDocument/2006/relationships/image" Target="../media/image23.png"/><Relationship Id="rId4" Type="http://schemas.openxmlformats.org/officeDocument/2006/relationships/image" Target="../media/image8.png"/><Relationship Id="rId9" Type="http://schemas.openxmlformats.org/officeDocument/2006/relationships/image" Target="../media/image13.png"/><Relationship Id="rId14" Type="http://schemas.openxmlformats.org/officeDocument/2006/relationships/image" Target="../media/image18.png"/><Relationship Id="rId22" Type="http://schemas.openxmlformats.org/officeDocument/2006/relationships/image" Target="../media/image26.png"/></Relationships>
</file>

<file path=ppt/slides/_rels/slide9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0.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9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3.xml"/><Relationship Id="rId1" Type="http://schemas.openxmlformats.org/officeDocument/2006/relationships/slideLayout" Target="../slideLayouts/slideLayout3.xml"/><Relationship Id="rId5" Type="http://schemas.openxmlformats.org/officeDocument/2006/relationships/image" Target="../media/image51.jpeg"/><Relationship Id="rId4" Type="http://schemas.openxmlformats.org/officeDocument/2006/relationships/image" Target="../media/image50.jpeg"/></Relationships>
</file>

<file path=ppt/slides/_rels/slide9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99.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5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a:solidFill>
                  <a:srgbClr val="0000A3"/>
                </a:solidFill>
                <a:latin typeface="+mn-lt"/>
              </a:rPr>
              <a:t>Computer Networking: A Top-Down Approach </a:t>
            </a:r>
            <a:br>
              <a:rPr lang="en-US" altLang="en-US" sz="2800">
                <a:solidFill>
                  <a:srgbClr val="008000"/>
                </a:solidFill>
                <a:latin typeface="+mn-lt"/>
              </a:rPr>
            </a:br>
            <a:r>
              <a:rPr lang="en-US" altLang="en-US" sz="1800">
                <a:latin typeface="+mn-lt"/>
              </a:rPr>
              <a:t>8</a:t>
            </a:r>
            <a:r>
              <a:rPr lang="en-US" altLang="en-US" sz="1800" baseline="30000">
                <a:latin typeface="+mn-lt"/>
              </a:rPr>
              <a:t>th</a:t>
            </a:r>
            <a:r>
              <a:rPr lang="en-US" altLang="en-US" sz="1800">
                <a:latin typeface="+mn-lt"/>
              </a:rPr>
              <a:t> edition </a:t>
            </a:r>
            <a:br>
              <a:rPr lang="en-US" altLang="en-US" sz="1800">
                <a:latin typeface="+mn-lt"/>
              </a:rPr>
            </a:br>
            <a:r>
              <a:rPr lang="en-US" altLang="en-US" sz="1800">
                <a:latin typeface="+mn-lt"/>
              </a:rPr>
              <a:t>Jim Kurose, Keith Ross</a:t>
            </a:r>
            <a:br>
              <a:rPr lang="en-US" altLang="en-US" sz="1800">
                <a:latin typeface="+mn-lt"/>
              </a:rPr>
            </a:br>
            <a:r>
              <a:rPr lang="en-US" altLang="en-US" sz="1800">
                <a:latin typeface="+mn-lt"/>
              </a:rPr>
              <a:t>Pearson, 2020</a:t>
            </a:r>
            <a:endParaRPr lang="en-US" altLang="en-US" sz="200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a:solidFill>
                  <a:srgbClr val="000099"/>
                </a:solidFill>
                <a:latin typeface="+mj-lt"/>
              </a:rPr>
              <a:t>Chapter 3</a:t>
            </a:r>
            <a:br>
              <a:rPr lang="en-US" altLang="en-US" sz="6000" b="1">
                <a:solidFill>
                  <a:srgbClr val="000099"/>
                </a:solidFill>
                <a:latin typeface="+mj-lt"/>
              </a:rPr>
            </a:br>
            <a:r>
              <a:rPr lang="en-US" altLang="en-US" sz="5400" b="1">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mn-lt"/>
              </a:rPr>
              <a:t>A note on the use of these PowerPoint slides:</a:t>
            </a:r>
          </a:p>
          <a:p>
            <a:r>
              <a:rPr lang="en-US" altLang="en-US" sz="1400">
                <a:latin typeface="+mn-lt"/>
              </a:rPr>
              <a:t>We’</a:t>
            </a:r>
            <a:r>
              <a:rPr lang="en-US" altLang="ja-JP" sz="140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a:latin typeface="+mn-lt"/>
              </a:rPr>
              <a:t>lot</a:t>
            </a:r>
            <a:r>
              <a:rPr lang="en-US" altLang="ja-JP" sz="1400">
                <a:latin typeface="+mn-lt"/>
              </a:rPr>
              <a:t> of work on our part. In return for use, we only ask the following:</a:t>
            </a:r>
          </a:p>
          <a:p>
            <a:pPr>
              <a:lnSpc>
                <a:spcPct val="85000"/>
              </a:lnSpc>
            </a:pPr>
            <a:endParaRPr lang="en-US" altLang="en-US" sz="140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a:latin typeface="+mn-lt"/>
                <a:cs typeface="Calibri" panose="020F0502020204030204" pitchFamily="34" charset="0"/>
              </a:rPr>
              <a:t>If you use these slides (e.g., in a class) that you mention their source (after all, we’</a:t>
            </a:r>
            <a:r>
              <a:rPr lang="en-US" altLang="ja-JP" sz="140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a:latin typeface="+mn-lt"/>
            </a:endParaRPr>
          </a:p>
          <a:p>
            <a:pPr marL="15875" indent="0">
              <a:lnSpc>
                <a:spcPct val="85000"/>
              </a:lnSpc>
              <a:buClr>
                <a:schemeClr val="accent2"/>
              </a:buClr>
              <a:buFont typeface="Wingdings" pitchFamily="2" charset="2"/>
              <a:buNone/>
            </a:pPr>
            <a:r>
              <a:rPr lang="en-US" altLang="en-US" sz="140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a:latin typeface="+mn-lt"/>
            </a:endParaRPr>
          </a:p>
          <a:p>
            <a:pPr marL="15875" indent="0">
              <a:lnSpc>
                <a:spcPct val="85000"/>
              </a:lnSpc>
              <a:buClr>
                <a:schemeClr val="accent2"/>
              </a:buClr>
              <a:buFont typeface="Wingdings" pitchFamily="2" charset="2"/>
              <a:buNone/>
            </a:pPr>
            <a:r>
              <a:rPr lang="en-US" altLang="en-US" sz="1400">
                <a:latin typeface="+mn-lt"/>
              </a:rPr>
              <a:t>Thanks and enjoy!  JFK/KWR</a:t>
            </a:r>
          </a:p>
          <a:p>
            <a:pPr>
              <a:lnSpc>
                <a:spcPct val="85000"/>
              </a:lnSpc>
            </a:pPr>
            <a:endParaRPr lang="en-US" altLang="en-US" sz="1400">
              <a:latin typeface="+mn-lt"/>
            </a:endParaRPr>
          </a:p>
          <a:p>
            <a:pPr>
              <a:lnSpc>
                <a:spcPct val="85000"/>
              </a:lnSpc>
            </a:pPr>
            <a:r>
              <a:rPr lang="en-US" altLang="en-US" sz="1400">
                <a:latin typeface="+mn-lt"/>
              </a:rPr>
              <a:t>     All material copyright 1996-2020</a:t>
            </a:r>
          </a:p>
          <a:p>
            <a:pPr>
              <a:lnSpc>
                <a:spcPct val="85000"/>
              </a:lnSpc>
            </a:pPr>
            <a:r>
              <a:rPr lang="en-US" altLang="en-US" sz="1400">
                <a:latin typeface="+mn-lt"/>
              </a:rPr>
              <a:t>     J.F Kurose and K.W. Ross, All Rights Reserved</a:t>
            </a:r>
            <a:endParaRPr lang="en-US" altLang="en-US" sz="120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a:t>Transport Layer: 3-</a:t>
            </a:r>
            <a:fld id="{C4204591-24BD-A542-B9D5-F8D8A88D2FEE}" type="slidenum">
              <a:rPr lang="en-US" smtClean="0"/>
              <a:pPr/>
              <a:t>1</a:t>
            </a:fld>
            <a:endParaRPr lang="en-US"/>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marL="403225" indent="-285750">
              <a:spcBef>
                <a:spcPts val="800"/>
              </a:spcBef>
              <a:buClr>
                <a:schemeClr val="bg1">
                  <a:lumMod val="75000"/>
                </a:schemeClr>
              </a:buClr>
            </a:pPr>
            <a:r>
              <a:rPr lang="en-US" sz="320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a:solidFill>
                <a:schemeClr val="bg1">
                  <a:lumMod val="75000"/>
                </a:schemeClr>
              </a:solidFill>
            </a:endParaRP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100</a:t>
            </a:fld>
            <a:endParaRPr lang="en-US"/>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101</a:t>
            </a:fld>
            <a:endParaRPr lang="en-US"/>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3-way handshake</a:t>
            </a:r>
            <a:endParaRPr lang="en-US" sz="4400" b="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103</a:t>
            </a:fld>
            <a:endParaRPr lang="en-US"/>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A human 3-way handshake protocol</a:t>
            </a:r>
            <a:endParaRPr lang="en-US" sz="4400" b="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104</a:t>
            </a:fld>
            <a:endParaRPr lang="en-US"/>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Closing a TCP connection</a:t>
            </a:r>
            <a:endParaRPr lang="en-US" sz="4400" b="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105</a:t>
            </a:fld>
            <a:endParaRPr lang="en-US"/>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pPr>
            <a:r>
              <a:rPr lang="en-US" sz="3200"/>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marL="403225" indent="-285750">
              <a:spcBef>
                <a:spcPts val="800"/>
              </a:spcBef>
              <a:buClr>
                <a:schemeClr val="bg1">
                  <a:lumMod val="75000"/>
                </a:schemeClr>
              </a:buClr>
            </a:pPr>
            <a:r>
              <a:rPr lang="en-US" sz="320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a:t>Transport Layer: 3-</a:t>
            </a:r>
            <a:fld id="{C4204591-24BD-A542-B9D5-F8D8A88D2FEE}" type="slidenum">
              <a:rPr lang="en-US" smtClean="0"/>
              <a:pPr/>
              <a:t>106</a:t>
            </a:fld>
            <a:endParaRPr lang="en-US"/>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a:t>Principles of congestion control</a:t>
            </a:r>
            <a:endParaRPr lang="en-US" sz="4400" b="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107</a:t>
            </a:fld>
            <a:endParaRPr lang="en-US"/>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1 </a:t>
            </a:r>
            <a:endParaRPr lang="en-US" sz="4400" b="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108</a:t>
            </a:fld>
            <a:endParaRPr lang="en-US"/>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a:ln>
                    <a:noFill/>
                  </a:ln>
                  <a:solidFill>
                    <a:prstClr val="black"/>
                  </a:solidFill>
                  <a:effectLst/>
                  <a:uLnTx/>
                  <a:uFillTx/>
                  <a:latin typeface="Symbol" charset="0"/>
                  <a:ea typeface="+mn-ea"/>
                  <a:cs typeface="+mn-cs"/>
                </a:rPr>
                <a:t> </a:t>
              </a:r>
              <a:r>
                <a:rPr kumimoji="0" lang="en-US" sz="2400" b="0" i="0" u="none" strike="noStrike" kern="1200" cap="none" spc="0" normalizeH="0" baseline="0" noProof="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a:ln>
                    <a:noFill/>
                  </a:ln>
                  <a:solidFill>
                    <a:prstClr val="black"/>
                  </a:solidFill>
                  <a:effectLst/>
                  <a:uLnTx/>
                  <a:uFillTx/>
                  <a:latin typeface="Arial" charset="0"/>
                  <a:ea typeface="+mn-ea"/>
                  <a:cs typeface="+mn-cs"/>
                </a:rPr>
                <a:t> </a:t>
              </a:r>
              <a:r>
                <a:rPr kumimoji="0" lang="en-US" sz="2400" b="0" i="0" u="none" strike="noStrike" kern="1200" cap="none" spc="0" normalizeH="0" baseline="0" noProof="0">
                  <a:ln>
                    <a:noFill/>
                  </a:ln>
                  <a:solidFill>
                    <a:prstClr val="black"/>
                  </a:solidFill>
                  <a:effectLst/>
                  <a:uLnTx/>
                  <a:uFillTx/>
                  <a:latin typeface="Arial" charset="0"/>
                  <a:ea typeface="+mn-ea"/>
                  <a:cs typeface="+mn-cs"/>
                </a:rPr>
                <a:t>= </a:t>
              </a:r>
              <a:r>
                <a:rPr kumimoji="0" lang="en-US" sz="2400" b="0" i="0" u="none" strike="noStrike" kern="1200" cap="none" spc="0" normalizeH="0" baseline="0" noProof="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a:ln>
                    <a:noFill/>
                  </a:ln>
                  <a:solidFill>
                    <a:prstClr val="black"/>
                  </a:solidFill>
                  <a:effectLst/>
                  <a:uLnTx/>
                  <a:uFillTx/>
                  <a:latin typeface="Symbol" charset="0"/>
                  <a:ea typeface="+mn-ea"/>
                  <a:cs typeface="+mn-cs"/>
                </a:rPr>
                <a:t> </a:t>
              </a:r>
              <a:r>
                <a:rPr kumimoji="0" lang="en-US" sz="2400" b="0" i="0" u="none" strike="noStrike" kern="1200" cap="none" spc="0" normalizeH="0" baseline="0" noProof="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a:ln>
                    <a:noFill/>
                  </a:ln>
                  <a:solidFill>
                    <a:prstClr val="black"/>
                  </a:solidFill>
                  <a:effectLst/>
                  <a:uLnTx/>
                  <a:uFillTx/>
                  <a:latin typeface="Arial" charset="0"/>
                  <a:ea typeface="+mn-ea"/>
                  <a:cs typeface="+mn-cs"/>
                </a:rPr>
                <a:t> </a:t>
              </a:r>
              <a:r>
                <a:rPr kumimoji="0" lang="en-US" sz="2400" b="0" i="0" u="none" strike="noStrike" kern="1200" cap="none" spc="0" normalizeH="0" baseline="0" noProof="0">
                  <a:ln>
                    <a:noFill/>
                  </a:ln>
                  <a:solidFill>
                    <a:prstClr val="black"/>
                  </a:solidFill>
                  <a:effectLst/>
                  <a:uLnTx/>
                  <a:uFillTx/>
                  <a:latin typeface="Arial" charset="0"/>
                  <a:ea typeface="+mn-ea"/>
                  <a:cs typeface="+mn-cs"/>
                </a:rPr>
                <a:t>   </a:t>
              </a:r>
              <a:r>
                <a:rPr kumimoji="0" lang="en-US" sz="2400" b="0" i="0" u="none" strike="noStrike" kern="1200" cap="none" spc="0" normalizeH="0" baseline="0" noProof="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109</a:t>
            </a:fld>
            <a:endParaRPr lang="en-US"/>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a:t>
            </a:fld>
            <a:endParaRPr lang="en-US"/>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110</a:t>
            </a:fld>
            <a:endParaRPr lang="en-US"/>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111</a:t>
            </a:fld>
            <a:endParaRPr lang="en-US"/>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112</a:t>
            </a:fld>
            <a:endParaRPr lang="en-US"/>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113</a:t>
            </a:fld>
            <a:endParaRPr lang="en-US"/>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2</a:t>
            </a:r>
            <a:endParaRPr lang="en-US" sz="4400" b="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114</a:t>
            </a:fld>
            <a:endParaRPr lang="en-US"/>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3</a:t>
            </a:r>
            <a:endParaRPr lang="en-US" sz="4400" b="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115</a:t>
            </a:fld>
            <a:endParaRPr lang="en-US"/>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scenario 3</a:t>
            </a:r>
            <a:endParaRPr lang="en-US" sz="4400" b="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116</a:t>
            </a:fld>
            <a:endParaRPr lang="en-US"/>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a:t>Causes/costs of congestion: insights</a:t>
            </a:r>
            <a:endParaRPr lang="en-US" sz="4400" b="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117</a:t>
            </a:fld>
            <a:endParaRPr lang="en-US"/>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a:solidFill>
                  <a:srgbClr val="C00000"/>
                </a:solidFill>
              </a:rPr>
              <a:t>E</a:t>
            </a:r>
            <a:r>
              <a:rPr lang="en-US" sz="3200">
                <a:solidFill>
                  <a:srgbClr val="C00000"/>
                </a:solidFill>
                <a:cs typeface="+mn-cs"/>
              </a:rPr>
              <a:t>nd-end congestion control:</a:t>
            </a:r>
          </a:p>
          <a:p>
            <a:pPr marL="466725" indent="-336550">
              <a:defRPr/>
            </a:pPr>
            <a:r>
              <a:rPr lang="en-US" sz="3200"/>
              <a:t>no explicit feedback from network</a:t>
            </a:r>
          </a:p>
          <a:p>
            <a:pPr marL="466725" indent="-336550">
              <a:defRPr/>
            </a:pPr>
            <a:r>
              <a:rPr lang="en-US" sz="3200"/>
              <a:t>congestion </a:t>
            </a:r>
            <a:r>
              <a:rPr lang="en-US" sz="3200" i="1">
                <a:solidFill>
                  <a:srgbClr val="C00000"/>
                </a:solidFill>
              </a:rPr>
              <a:t>inferred</a:t>
            </a:r>
            <a:r>
              <a:rPr lang="en-US" sz="320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a:t>Approaches towards congestion control</a:t>
            </a:r>
            <a:endParaRPr lang="en-US" sz="540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118</a:t>
            </a:fld>
            <a:endParaRPr lang="en-US"/>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a:t>TCP ECN, ATM, </a:t>
            </a:r>
            <a:r>
              <a:rPr lang="en-US" sz="3000" err="1"/>
              <a:t>DECbit</a:t>
            </a:r>
            <a:r>
              <a:rPr lang="en-US" sz="3000"/>
              <a:t> protocols</a:t>
            </a:r>
            <a:endParaRPr lang="en-US" sz="350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a:t>Approaches towards congestion control</a:t>
            </a:r>
            <a:endParaRPr lang="en-US" sz="540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a:ln>
                  <a:noFill/>
                </a:ln>
                <a:solidFill>
                  <a:srgbClr val="C00000"/>
                </a:solidFill>
                <a:effectLst/>
                <a:uLnTx/>
                <a:uFillTx/>
                <a:latin typeface="Calibri"/>
                <a:ea typeface="+mn-ea"/>
                <a:cs typeface="+mn-cs"/>
              </a:rPr>
              <a:t>direct</a:t>
            </a:r>
            <a:r>
              <a:rPr kumimoji="0" lang="en-US" sz="3000" b="0" i="0" u="none" strike="noStrike" kern="1200" cap="none" spc="0" normalizeH="0" baseline="0" noProof="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119</a:t>
            </a:fld>
            <a:endParaRPr lang="en-US"/>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a:t>
            </a:fld>
            <a:endParaRPr lang="en-US"/>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pPr>
            <a:r>
              <a:rPr lang="en-US" sz="3200"/>
              <a:t>TCP congestion control</a:t>
            </a:r>
          </a:p>
          <a:p>
            <a:pPr marL="403225" indent="-285750">
              <a:spcBef>
                <a:spcPts val="800"/>
              </a:spcBef>
            </a:pPr>
            <a:r>
              <a:rPr lang="en-US" sz="3200">
                <a:solidFill>
                  <a:schemeClr val="bg1">
                    <a:lumMod val="75000"/>
                  </a:schemeClr>
                </a:solidFill>
              </a:rPr>
              <a:t>Evolution of transport-layer functionality</a:t>
            </a:r>
            <a:endParaRPr lang="en-US" sz="3200"/>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a:t>Transport Layer: 3-</a:t>
            </a:r>
            <a:fld id="{C4204591-24BD-A542-B9D5-F8D8A88D2FEE}" type="slidenum">
              <a:rPr lang="en-US" smtClean="0"/>
              <a:pPr/>
              <a:t>120</a:t>
            </a:fld>
            <a:endParaRPr lang="en-US"/>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a:t>TCP congestion control: AIMD</a:t>
            </a:r>
            <a:endParaRPr lang="en-US" sz="4400" b="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121</a:t>
            </a:fld>
            <a:endParaRPr lang="en-US"/>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a:t>TCP AIMD: more</a:t>
            </a:r>
            <a:endParaRPr lang="en-US" sz="4400" b="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122</a:t>
            </a:fld>
            <a:endParaRPr lang="en-US"/>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a:t>TCP congestion control: details</a:t>
            </a:r>
            <a:endParaRPr lang="en-US" sz="4400" b="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a:ln>
                    <a:noFill/>
                  </a:ln>
                  <a:solidFill>
                    <a:srgbClr val="000000"/>
                  </a:solidFill>
                  <a:effectLst/>
                  <a:uLnTx/>
                  <a:uFillTx/>
                  <a:latin typeface="Courier" pitchFamily="2" charset="0"/>
                  <a:ea typeface="ＭＳ Ｐゴシック" charset="0"/>
                  <a:cs typeface="+mn-cs"/>
                </a:rPr>
                <a:t> </a:t>
              </a: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LastByteSent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LastByteAcked</a:t>
                </a:r>
                <a:endParaRPr kumimoji="0" lang="en-US" sz="1800" b="0"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cwnd</a:t>
                  </a:r>
                  <a:endPar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Calibri" panose="020F0502020204030204"/>
                  <a:ea typeface="ＭＳ Ｐゴシック" charset="0"/>
                  <a:cs typeface="+mn-cs"/>
                </a:rPr>
                <a:t>ACKed</a:t>
              </a: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err="1">
                        <a:ln>
                          <a:noFill/>
                        </a:ln>
                        <a:solidFill>
                          <a:srgbClr val="000000"/>
                        </a:solidFill>
                        <a:effectLst/>
                        <a:uLnTx/>
                        <a:uFillTx/>
                        <a:latin typeface="Courier" pitchFamily="2" charset="0"/>
                        <a:ea typeface="ＭＳ Ｐゴシック" charset="0"/>
                        <a:cs typeface="+mn-cs"/>
                      </a:rPr>
                      <a:t>cwnd</a:t>
                    </a:r>
                    <a:endParaRPr kumimoji="0" lang="en-US" sz="2400" b="0" i="0" u="none" strike="noStrike" kern="0" cap="none" spc="0" normalizeH="0" baseline="0" noProof="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sent, </a:t>
              </a:r>
              <a:r>
                <a:rPr kumimoji="0" lang="en-US" altLang="en-US" sz="1800" b="0" i="0" u="none" strike="noStrike" kern="0" cap="none" spc="0" normalizeH="0" baseline="0" noProof="0" err="1">
                  <a:ln>
                    <a:noFill/>
                  </a:ln>
                  <a:solidFill>
                    <a:srgbClr val="000000"/>
                  </a:solidFill>
                  <a:effectLst/>
                  <a:uLnTx/>
                  <a:uFillTx/>
                  <a:latin typeface="Calibri" panose="020F0502020204030204"/>
                  <a:ea typeface="ＭＳ Ｐゴシック" panose="020B0600070205080204" pitchFamily="34" charset="-128"/>
                  <a:cs typeface="+mn-cs"/>
                </a:rPr>
                <a:t>bu</a:t>
              </a: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t not-yet </a:t>
              </a:r>
              <a:r>
                <a:rPr kumimoji="0" lang="en-US" altLang="en-US" sz="1800" b="0" i="0" u="none" strike="noStrike" kern="0" cap="none" spc="0" normalizeH="0" baseline="0" noProof="0" err="1">
                  <a:ln>
                    <a:noFill/>
                  </a:ln>
                  <a:solidFill>
                    <a:srgbClr val="000000"/>
                  </a:solidFill>
                  <a:effectLst/>
                  <a:uLnTx/>
                  <a:uFillTx/>
                  <a:latin typeface="Calibri" panose="020F0502020204030204"/>
                  <a:ea typeface="ＭＳ Ｐゴシック" panose="020B0600070205080204" pitchFamily="34" charset="-128"/>
                  <a:cs typeface="+mn-cs"/>
                </a:rPr>
                <a:t>ACKed</a:t>
              </a: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123</a:t>
            </a:fld>
            <a:endParaRPr lang="en-US"/>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a:t>TCP slow start </a:t>
            </a:r>
            <a:endParaRPr lang="en-US" sz="4400" b="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124</a:t>
            </a:fld>
            <a:endParaRPr lang="en-US"/>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a:t>TCP: from slow start to congestion avoidance</a:t>
            </a:r>
            <a:endParaRPr lang="en-US" sz="4400" b="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err="1">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125</a:t>
            </a:fld>
            <a:endParaRPr lang="en-US"/>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a:t>Summary: TCP congestion control</a:t>
            </a:r>
            <a:endParaRPr lang="en-US" sz="4400" b="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MSS    (MSS/</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ssthresh</a:t>
                </a:r>
                <a:endPar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126</a:t>
            </a:fld>
            <a:endParaRPr lang="en-US"/>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a:t>TCP CUBIC</a:t>
            </a:r>
            <a:endParaRPr lang="en-US" sz="4400" b="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err="1">
                  <a:ln>
                    <a:noFill/>
                  </a:ln>
                  <a:solidFill>
                    <a:prstClr val="black"/>
                  </a:solidFill>
                  <a:effectLst/>
                  <a:uLnTx/>
                  <a:uFillTx/>
                  <a:latin typeface="Tahoma" charset="0"/>
                  <a:ea typeface="ＭＳ Ｐゴシック" charset="0"/>
                  <a:cs typeface="+mn-cs"/>
                </a:rPr>
                <a:t>max</a:t>
              </a:r>
              <a:endParaRPr kumimoji="0" lang="en-US" sz="1600" b="0" i="0" u="none" strike="noStrike" kern="1200" cap="none" spc="0" normalizeH="0" baseline="-25000" noProof="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err="1">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but then approach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127</a:t>
            </a:fld>
            <a:endParaRPr lang="en-US"/>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a:t>TCP CUBIC</a:t>
            </a:r>
            <a:endParaRPr lang="en-US" sz="4400" b="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800" b="0" i="0" u="none" strike="noStrike" kern="1200" cap="none" spc="0" normalizeH="0" baseline="-25000" noProof="0" err="1">
                <a:ln>
                  <a:noFill/>
                </a:ln>
                <a:solidFill>
                  <a:prstClr val="black"/>
                </a:solidFill>
                <a:effectLst/>
                <a:uLnTx/>
                <a:uFillTx/>
                <a:latin typeface="Calibri" panose="020F0502020204030204"/>
                <a:ea typeface="ＭＳ Ｐゴシック" panose="020B0600070205080204" pitchFamily="34" charset="-128"/>
                <a:cs typeface="+mn-cs"/>
              </a:rPr>
              <a:t>max</a:t>
            </a:r>
            <a:endParaRPr kumimoji="0" lang="en-US" altLang="en-US" sz="2800" b="0" i="0"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endParaRP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 itself is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tuneable</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err="1">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err="1">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128</a:t>
            </a:fld>
            <a:endParaRPr lang="en-US"/>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TCP and the congested “bottleneck link”</a:t>
            </a:r>
            <a:endParaRPr lang="en-US" sz="4400" b="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129</a:t>
            </a:fld>
            <a:endParaRPr lang="en-US"/>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a:t>
            </a:fld>
            <a:endParaRPr lang="en-US"/>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TCP and the congested “bottleneck link”</a:t>
            </a:r>
            <a:endParaRPr lang="en-US" sz="4400" b="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130</a:t>
            </a:fld>
            <a:endParaRPr lang="en-US"/>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Delay-based TCP </a:t>
            </a:r>
            <a:r>
              <a:rPr lang="en-US"/>
              <a:t>c</a:t>
            </a:r>
            <a:r>
              <a:rPr lang="en-US" sz="4400"/>
              <a:t>ongestion </a:t>
            </a:r>
            <a:r>
              <a:rPr lang="en-US"/>
              <a:t>c</a:t>
            </a:r>
            <a:r>
              <a:rPr lang="en-US" sz="4400"/>
              <a:t>ontrol</a:t>
            </a:r>
            <a:endParaRPr lang="en-US" sz="4400" b="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err="1">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err="1">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err="1">
                <a:ln>
                  <a:noFill/>
                </a:ln>
                <a:solidFill>
                  <a:prstClr val="black"/>
                </a:solidFill>
                <a:effectLst/>
                <a:uLnTx/>
                <a:uFillTx/>
                <a:latin typeface="Courier" pitchFamily="2" charset="0"/>
                <a:ea typeface="+mn-ea"/>
                <a:cs typeface="+mn-cs"/>
              </a:rPr>
              <a:t>cwnd</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is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cwnd</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err="1">
                <a:ln>
                  <a:noFill/>
                </a:ln>
                <a:solidFill>
                  <a:prstClr val="black"/>
                </a:solidFill>
                <a:effectLst/>
                <a:uLnTx/>
                <a:uFillTx/>
                <a:latin typeface="Calibri" panose="020F0502020204030204"/>
                <a:ea typeface="+mn-ea"/>
                <a:cs typeface="+mn-cs"/>
              </a:rPr>
              <a:t>min</a:t>
            </a:r>
            <a:endParaRPr kumimoji="0" lang="en-US" sz="24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      decrease </a:t>
            </a:r>
            <a:r>
              <a:rPr kumimoji="0" lang="en-US" sz="2000" b="0" i="0" u="none" strike="noStrike" kern="1200" cap="none" spc="0" normalizeH="0" baseline="0" noProof="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a:ln>
                  <a:noFill/>
                </a:ln>
                <a:solidFill>
                  <a:prstClr val="black"/>
                </a:solidFill>
                <a:effectLst/>
                <a:uLnTx/>
                <a:uFillTx/>
                <a:latin typeface="Calibri"/>
                <a:ea typeface="+mn-ea"/>
                <a:cs typeface="+mn-cs"/>
              </a:rPr>
              <a:t>linearly </a:t>
            </a:r>
            <a:r>
              <a:rPr kumimoji="0" lang="en-US" sz="20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err="1">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131</a:t>
            </a:fld>
            <a:endParaRPr lang="en-US"/>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Delay-based TCP </a:t>
            </a:r>
            <a:r>
              <a:rPr lang="en-US"/>
              <a:t>c</a:t>
            </a:r>
            <a:r>
              <a:rPr lang="en-US" sz="4400"/>
              <a:t>ongestion </a:t>
            </a:r>
            <a:r>
              <a:rPr lang="en-US"/>
              <a:t>c</a:t>
            </a:r>
            <a:r>
              <a:rPr lang="en-US" sz="4400"/>
              <a:t>ontrol</a:t>
            </a:r>
            <a:endParaRPr lang="en-US" sz="4400" b="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132</a:t>
            </a:fld>
            <a:endParaRPr lang="en-US"/>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Explicit congestion notification </a:t>
            </a:r>
            <a:r>
              <a:rPr lang="en-US" sz="3600"/>
              <a:t>(ECN)</a:t>
            </a:r>
            <a:endParaRPr lang="en-US" sz="4400" b="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133</a:t>
            </a:fld>
            <a:endParaRPr lang="en-US"/>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a:t>TCP fairness</a:t>
            </a:r>
            <a:endParaRPr lang="en-US" sz="4400" b="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134</a:t>
            </a:fld>
            <a:endParaRPr lang="en-US"/>
          </a:p>
        </p:txBody>
      </p:sp>
    </p:spTree>
    <p:extLst>
      <p:ext uri="{BB962C8B-B14F-4D97-AF65-F5344CB8AC3E}">
        <p14:creationId xmlns:p14="http://schemas.microsoft.com/office/powerpoint/2010/main" val="304157362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a:t>Q: is TCP Fair?</a:t>
            </a:r>
            <a:endParaRPr lang="en-US" sz="4400" b="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135</a:t>
            </a:fld>
            <a:endParaRPr lang="en-US"/>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a:t>Fairness: must all network apps be “fair”?</a:t>
            </a:r>
            <a:endParaRPr lang="en-US" sz="4400" b="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136</a:t>
            </a:fld>
            <a:endParaRPr lang="en-US"/>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Transport layer: roadmap</a:t>
            </a:r>
            <a:endParaRPr lang="en-US" sz="440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marL="403225" indent="-285750">
              <a:spcBef>
                <a:spcPts val="800"/>
              </a:spcBef>
            </a:pPr>
            <a:r>
              <a:rPr lang="en-US" sz="3200"/>
              <a:t>Evolution of transport-layer functionality</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137</a:t>
            </a:fld>
            <a:endParaRPr lang="en-US"/>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a:t>TCP, UDP: principal transport protocols for 40 years</a:t>
            </a:r>
            <a:endParaRPr lang="en-US" sz="2600"/>
          </a:p>
          <a:p>
            <a:pPr>
              <a:spcBef>
                <a:spcPts val="600"/>
              </a:spcBef>
            </a:pPr>
            <a:r>
              <a:rPr lang="en-US"/>
              <a:t>different “flavors” of TCP developed, for specific scenarios:</a:t>
            </a:r>
            <a:endParaRPr lang="en-US" sz="2600"/>
          </a:p>
          <a:p>
            <a:pPr marL="463550" lvl="1" indent="0">
              <a:buNone/>
            </a:pPr>
            <a:endParaRPr lang="en-US"/>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a:t>Evolving transport-layer functionality</a:t>
            </a:r>
            <a:endParaRPr lang="en-US" sz="4400" b="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138</a:t>
            </a:fld>
            <a:endParaRPr lang="en-US"/>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a:t>application-layer protocol, on top of UDP</a:t>
            </a:r>
          </a:p>
          <a:p>
            <a:pPr lvl="1"/>
            <a:r>
              <a:rPr lang="en-US" sz="2600"/>
              <a:t>increase performance of HTTP</a:t>
            </a:r>
          </a:p>
          <a:p>
            <a:pPr lvl="1"/>
            <a:r>
              <a:rPr lang="en-US" sz="2600"/>
              <a:t>deployed on many Google servers, apps (Chrome, mobile YouTube app) </a:t>
            </a:r>
          </a:p>
          <a:p>
            <a:pPr marL="130175" indent="0">
              <a:buNone/>
            </a:pPr>
            <a:endParaRPr lang="en-US"/>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a:t>QUIC: Quick UDP Internet Connections</a:t>
            </a:r>
            <a:endParaRPr lang="en-US" sz="4400" b="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139</a:t>
            </a:fld>
            <a:endParaRPr lang="en-US"/>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a:t>
            </a:fld>
            <a:endParaRPr lang="en-US"/>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a:t>QUIC: Quick UDP Internet Connections</a:t>
            </a:r>
            <a:endParaRPr lang="en-US" sz="4400" b="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a:t> multiple application-level “streams” multiplexed over single QUIC connection</a:t>
            </a:r>
          </a:p>
          <a:p>
            <a:pPr lvl="1"/>
            <a:r>
              <a:rPr lang="en-US"/>
              <a:t>separate reliable data transfer, security</a:t>
            </a:r>
          </a:p>
          <a:p>
            <a:pPr lvl="1"/>
            <a:r>
              <a:rPr lang="en-US"/>
              <a:t>common congestion control</a:t>
            </a:r>
          </a:p>
          <a:p>
            <a:endParaRPr lang="en-US"/>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140</a:t>
            </a:fld>
            <a:endParaRPr lang="en-US"/>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a:t>QUIC: Connection establishment</a:t>
            </a:r>
            <a:endParaRPr lang="en-US" sz="4400" b="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141</a:t>
            </a:fld>
            <a:endParaRPr lang="en-US"/>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a:t>QUIC: streams: parallelism, no HOL blocking</a:t>
            </a:r>
            <a:endParaRPr lang="en-US" sz="4400" b="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142</a:t>
            </a:fld>
            <a:endParaRPr lang="en-US"/>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a:t>Chapter 3: summary</a:t>
            </a:r>
            <a:endParaRPr lang="en-US" sz="4400" b="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143</a:t>
            </a:fld>
            <a:endParaRPr lang="en-US"/>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a:t>principles behind transport layer services:</a:t>
            </a:r>
          </a:p>
          <a:p>
            <a:pPr lvl="1">
              <a:buFont typeface="Arial"/>
              <a:buChar char="•"/>
              <a:defRPr/>
            </a:pPr>
            <a:r>
              <a:rPr lang="en-US" sz="2800"/>
              <a:t>multiplexing, demultiplexing</a:t>
            </a:r>
          </a:p>
          <a:p>
            <a:pPr lvl="1">
              <a:buFont typeface="Arial"/>
              <a:buChar char="•"/>
              <a:defRPr/>
            </a:pPr>
            <a:r>
              <a:rPr lang="en-US" sz="2800"/>
              <a:t>reliable data transfer</a:t>
            </a:r>
          </a:p>
          <a:p>
            <a:pPr lvl="1">
              <a:buFont typeface="Arial"/>
              <a:buChar char="•"/>
              <a:defRPr/>
            </a:pPr>
            <a:r>
              <a:rPr lang="en-US" sz="2800"/>
              <a:t>flow control</a:t>
            </a:r>
          </a:p>
          <a:p>
            <a:pPr lvl="1">
              <a:buFont typeface="Arial"/>
              <a:buChar char="•"/>
              <a:defRPr/>
            </a:pPr>
            <a:r>
              <a:rPr lang="en-US" sz="2800"/>
              <a:t>congestion control</a:t>
            </a:r>
          </a:p>
          <a:p>
            <a:pPr marL="393700" indent="-263525">
              <a:buFont typeface="Wingdings" charset="2"/>
              <a:buChar char="§"/>
              <a:defRPr/>
            </a:pPr>
            <a:r>
              <a:rPr lang="en-US" sz="3200"/>
              <a:t>instantiation, implementation in the Internet</a:t>
            </a:r>
          </a:p>
          <a:p>
            <a:pPr lvl="1">
              <a:buFont typeface="Arial"/>
              <a:buChar char="•"/>
              <a:defRPr/>
            </a:pPr>
            <a:r>
              <a:rPr lang="en-US" sz="2800"/>
              <a:t>UDP</a:t>
            </a:r>
          </a:p>
          <a:p>
            <a:pPr lvl="1">
              <a:buFont typeface="Arial"/>
              <a:buChar char="•"/>
              <a:defRPr/>
            </a:pPr>
            <a:r>
              <a:rPr lang="en-US" sz="280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a:solidFill>
                  <a:srgbClr val="CC0000"/>
                </a:solidFill>
                <a:ea typeface="ＭＳ Ｐゴシック" panose="020B0600070205080204" pitchFamily="34" charset="-128"/>
              </a:rPr>
              <a:t>Up next:</a:t>
            </a:r>
          </a:p>
          <a:p>
            <a:pPr marL="393700" indent="-266700"/>
            <a:r>
              <a:rPr lang="en-US" altLang="en-US" sz="3200">
                <a:ea typeface="ＭＳ Ｐゴシック" panose="020B0600070205080204" pitchFamily="34" charset="-128"/>
              </a:rPr>
              <a:t>leaving the network </a:t>
            </a:r>
            <a:r>
              <a:rPr lang="en-US" altLang="ja-JP" sz="3200">
                <a:ea typeface="ＭＳ Ｐゴシック" panose="020B0600070205080204" pitchFamily="34" charset="-128"/>
              </a:rPr>
              <a:t>“edge” </a:t>
            </a:r>
            <a:r>
              <a:rPr lang="en-US" altLang="ja-JP">
                <a:ea typeface="ＭＳ Ｐゴシック" panose="020B0600070205080204" pitchFamily="34" charset="-128"/>
              </a:rPr>
              <a:t>(application, transport layers)</a:t>
            </a:r>
          </a:p>
          <a:p>
            <a:pPr marL="393700" indent="-266700"/>
            <a:r>
              <a:rPr lang="en-US" altLang="en-US" sz="3200">
                <a:ea typeface="ＭＳ Ｐゴシック" panose="020B0600070205080204" pitchFamily="34" charset="-128"/>
              </a:rPr>
              <a:t>into the network “</a:t>
            </a:r>
            <a:r>
              <a:rPr lang="en-US" altLang="ja-JP" sz="3200">
                <a:ea typeface="ＭＳ Ｐゴシック" panose="020B0600070205080204" pitchFamily="34" charset="-128"/>
              </a:rPr>
              <a:t>core”</a:t>
            </a:r>
          </a:p>
          <a:p>
            <a:pPr marL="393700" indent="-266700"/>
            <a:r>
              <a:rPr lang="en-US" altLang="en-US" sz="3200">
                <a:ea typeface="ＭＳ Ｐゴシック" panose="020B0600070205080204" pitchFamily="34" charset="-128"/>
              </a:rPr>
              <a:t>two network-layer chapters</a:t>
            </a:r>
            <a:r>
              <a:rPr lang="en-US" altLang="en-US">
                <a:ea typeface="ＭＳ Ｐゴシック" panose="020B0600070205080204" pitchFamily="34" charset="-128"/>
              </a:rPr>
              <a:t>:</a:t>
            </a:r>
          </a:p>
          <a:p>
            <a:pPr lvl="1"/>
            <a:r>
              <a:rPr lang="en-US" altLang="en-US" sz="2800">
                <a:ea typeface="ＭＳ Ｐゴシック" panose="020B0600070205080204" pitchFamily="34" charset="-128"/>
              </a:rPr>
              <a:t>data plane</a:t>
            </a:r>
          </a:p>
          <a:p>
            <a:pPr lvl="1"/>
            <a:r>
              <a:rPr lang="en-US" altLang="en-US" sz="2800">
                <a:ea typeface="ＭＳ Ｐゴシック" panose="020B0600070205080204" pitchFamily="34" charset="-128"/>
              </a:rPr>
              <a:t>control plane</a:t>
            </a:r>
          </a:p>
          <a:p>
            <a:endParaRPr lang="en-US" altLang="en-US">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a:ea typeface="ＭＳ Ｐゴシック" panose="020B0600070205080204" pitchFamily="34" charset="-128"/>
              </a:rPr>
              <a:t>Additional Chapter 3 slides</a:t>
            </a:r>
            <a:endParaRPr lang="en-US" sz="440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144</a:t>
            </a:fld>
            <a:endParaRPr lang="en-US"/>
          </a:p>
        </p:txBody>
      </p:sp>
    </p:spTree>
    <p:extLst>
      <p:ext uri="{BB962C8B-B14F-4D97-AF65-F5344CB8AC3E}">
        <p14:creationId xmlns:p14="http://schemas.microsoft.com/office/powerpoint/2010/main" val="205305261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Go-Back-N: sender extended FSM</a:t>
            </a:r>
            <a:endParaRPr lang="en-US" sz="4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nextseqnum,data,chksum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(base ==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Go-Back-N: receiver extended FSM</a:t>
            </a:r>
            <a:endParaRPr lang="en-US" sz="4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hasseqnum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rcvpkt,expectedseqnum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en-US" altLang="en-US" sz="24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sender </a:t>
            </a:r>
            <a:r>
              <a:rPr lang="en-US"/>
              <a:t>(simplified)</a:t>
            </a:r>
            <a:endParaRPr lang="en-US" sz="4400" b="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 not-yet-</a:t>
              </a:r>
              <a:r>
                <a:rPr kumimoji="0" lang="en-US" sz="1600" b="0" i="0" u="none" strike="noStrike" kern="0" cap="none" spc="0" normalizeH="0" baseline="0" noProof="0" err="1">
                  <a:ln>
                    <a:noFill/>
                  </a:ln>
                  <a:solidFill>
                    <a:srgbClr val="000000"/>
                  </a:solidFill>
                  <a:effectLst/>
                  <a:uLnTx/>
                  <a:uFillTx/>
                  <a:latin typeface="Tahoma" charset="0"/>
                  <a:ea typeface="ＭＳ Ｐゴシック" charset="0"/>
                  <a:cs typeface="+mn-cs"/>
                </a:rPr>
                <a:t>acked</a:t>
              </a: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FF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a:t>
                </a:r>
                <a:r>
                  <a:rPr kumimoji="0" lang="en-US" altLang="en-US" sz="1600" b="0" i="0" u="none" strike="noStrike" kern="0" cap="none" spc="0" normalizeH="0" baseline="0" noProof="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en-US" altLang="en-US" sz="1600" b="0" i="0" u="none" strike="noStrike" kern="0" cap="none" spc="0" normalizeH="0" baseline="0" noProof="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3-way handshake FSM</a:t>
            </a:r>
            <a:endParaRPr lang="en-US" sz="4400" b="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149</a:t>
            </a:fld>
            <a:endParaRPr lang="en-US"/>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3" name="Group 92">
            <a:extLst>
              <a:ext uri="{FF2B5EF4-FFF2-40B4-BE49-F238E27FC236}">
                <a16:creationId xmlns:a16="http://schemas.microsoft.com/office/drawing/2014/main" id="{7B18E3F3-40BD-0C49-8324-41152F4086DF}"/>
              </a:ext>
            </a:extLst>
          </p:cNvPr>
          <p:cNvGrpSpPr/>
          <p:nvPr/>
        </p:nvGrpSpPr>
        <p:grpSpPr>
          <a:xfrm>
            <a:off x="1825736" y="369397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413491807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a:t>TCP throughput</a:t>
            </a:r>
            <a:endParaRPr lang="en-US" sz="4400" b="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avg. TCP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avg.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avg TCP </a:t>
              </a:r>
              <a:r>
                <a:rPr kumimoji="0" lang="en-US" sz="1800" b="0" i="0" u="none" strike="noStrike" kern="1200" cap="none" spc="0" normalizeH="0" baseline="0" noProof="0" err="1">
                  <a:ln>
                    <a:noFill/>
                  </a:ln>
                  <a:solidFill>
                    <a:prstClr val="black"/>
                  </a:solidFill>
                  <a:effectLst/>
                  <a:uLnTx/>
                  <a:uFillTx/>
                  <a:latin typeface="Tahoma" charset="0"/>
                  <a:ea typeface="ＭＳ Ｐゴシック" charset="0"/>
                  <a:cs typeface="+mn-cs"/>
                </a:rPr>
                <a:t>thruput</a:t>
              </a: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a:ea typeface="ＭＳ Ｐゴシック" panose="020B0600070205080204" pitchFamily="34" charset="-128"/>
              </a:rPr>
              <a:t>TCP over “</a:t>
            </a:r>
            <a:r>
              <a:rPr lang="en-US" altLang="ja-JP" sz="4800">
                <a:ea typeface="ＭＳ Ｐゴシック" panose="020B0600070205080204" pitchFamily="34" charset="-128"/>
              </a:rPr>
              <a:t>long, fat pipes”</a:t>
            </a:r>
            <a:endParaRPr lang="en-US" sz="4400" b="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151</a:t>
            </a:fld>
            <a:endParaRPr lang="en-US"/>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a:ea typeface="ＭＳ Ｐゴシック" panose="020B0600070205080204" pitchFamily="34" charset="-128"/>
              </a:rPr>
              <a:t>example: 1500 byte segments, 100ms RTT, want 10 Gbps throughput</a:t>
            </a:r>
          </a:p>
          <a:p>
            <a:r>
              <a:rPr lang="en-US" altLang="en-US">
                <a:ea typeface="ＭＳ Ｐゴシック" panose="020B0600070205080204" pitchFamily="34" charset="-128"/>
              </a:rPr>
              <a:t>requires W = 83,333 in-flight segments</a:t>
            </a:r>
          </a:p>
          <a:p>
            <a:r>
              <a:rPr lang="en-US" altLang="en-US">
                <a:ea typeface="ＭＳ Ｐゴシック" panose="020B0600070205080204" pitchFamily="34" charset="-128"/>
              </a:rPr>
              <a:t>throughput in terms of segment loss probability, L </a:t>
            </a:r>
            <a:r>
              <a:rPr lang="en-US" altLang="en-US" sz="2000">
                <a:ea typeface="ＭＳ Ｐゴシック" panose="020B0600070205080204" pitchFamily="34" charset="-128"/>
              </a:rPr>
              <a:t>[Mathis 1997]:</a:t>
            </a:r>
            <a:br>
              <a:rPr lang="en-US" altLang="en-US">
                <a:ea typeface="ＭＳ Ｐゴシック" panose="020B0600070205080204" pitchFamily="34" charset="-128"/>
              </a:rPr>
            </a:br>
            <a:br>
              <a:rPr lang="en-US" altLang="en-US">
                <a:ea typeface="ＭＳ Ｐゴシック" panose="020B0600070205080204" pitchFamily="34" charset="-128"/>
              </a:rPr>
            </a:br>
            <a:br>
              <a:rPr lang="en-US" altLang="en-US">
                <a:ea typeface="ＭＳ Ｐゴシック" panose="020B0600070205080204" pitchFamily="34" charset="-128"/>
              </a:rPr>
            </a:br>
            <a:endParaRPr lang="en-US" altLang="en-US">
              <a:ea typeface="ＭＳ Ｐゴシック" panose="020B0600070205080204" pitchFamily="34" charset="-128"/>
            </a:endParaRPr>
          </a:p>
          <a:p>
            <a:pPr lvl="1">
              <a:buFont typeface="Wingdings" pitchFamily="2" charset="2"/>
              <a:buNone/>
            </a:pPr>
            <a:r>
              <a:rPr lang="en-US" altLang="en-US">
                <a:latin typeface="MS Mincho" panose="02020609040205080304" pitchFamily="49" charset="-128"/>
                <a:ea typeface="MS Mincho" panose="02020609040205080304" pitchFamily="49" charset="-128"/>
              </a:rPr>
              <a:t>➜ </a:t>
            </a:r>
            <a:r>
              <a:rPr lang="en-US" altLang="en-US" sz="2800">
                <a:ea typeface="MS Mincho" panose="02020609040205080304" pitchFamily="49" charset="-128"/>
              </a:rPr>
              <a:t>to achieve 10 Gbps throughput, need a loss rate of </a:t>
            </a:r>
            <a:r>
              <a:rPr lang="en-US" altLang="en-US" sz="2800">
                <a:ea typeface="ＭＳ Ｐゴシック" panose="020B0600070205080204" pitchFamily="34" charset="-128"/>
              </a:rPr>
              <a:t>L = 2</a:t>
            </a:r>
            <a:r>
              <a:rPr lang="el-GR" altLang="en-US" sz="2800">
                <a:ea typeface="ＭＳ Ｐゴシック" panose="020B0600070205080204" pitchFamily="34" charset="-128"/>
              </a:rPr>
              <a:t>·</a:t>
            </a:r>
            <a:r>
              <a:rPr lang="en-US" altLang="en-US" sz="2800">
                <a:ea typeface="ＭＳ Ｐゴシック" panose="020B0600070205080204" pitchFamily="34" charset="-128"/>
              </a:rPr>
              <a:t>10</a:t>
            </a:r>
            <a:r>
              <a:rPr lang="en-US" altLang="en-US" sz="2800" baseline="30000">
                <a:ea typeface="ＭＳ Ｐゴシック" panose="020B0600070205080204" pitchFamily="34" charset="-128"/>
              </a:rPr>
              <a:t>-10  </a:t>
            </a:r>
            <a:r>
              <a:rPr lang="en-US" altLang="en-US" sz="2800" i="1">
                <a:solidFill>
                  <a:srgbClr val="FF0000"/>
                </a:solidFill>
                <a:ea typeface="ＭＳ Ｐゴシック" panose="020B0600070205080204" pitchFamily="34" charset="-128"/>
              </a:rPr>
              <a:t> </a:t>
            </a:r>
            <a:r>
              <a:rPr lang="en-US" altLang="en-US" sz="2800" i="1">
                <a:solidFill>
                  <a:srgbClr val="C00000"/>
                </a:solidFill>
                <a:ea typeface="ＭＳ Ｐゴシック" panose="020B0600070205080204" pitchFamily="34" charset="-128"/>
              </a:rPr>
              <a:t>– a very small loss rate!</a:t>
            </a:r>
            <a:endParaRPr lang="en-US" altLang="en-US" i="1">
              <a:solidFill>
                <a:srgbClr val="C00000"/>
              </a:solidFill>
              <a:ea typeface="ＭＳ Ｐゴシック" panose="020B0600070205080204" pitchFamily="34" charset="-128"/>
            </a:endParaRPr>
          </a:p>
          <a:p>
            <a:r>
              <a:rPr lang="en-US" altLang="en-US">
                <a:ea typeface="ＭＳ Ｐゴシック" panose="020B0600070205080204" pitchFamily="34" charset="-128"/>
              </a:rPr>
              <a:t>versions of TCP for long, high-speed scenarios</a:t>
            </a:r>
            <a:endParaRPr lang="en-US" altLang="en-US" baseline="30000">
              <a:ea typeface="ＭＳ Ｐゴシック" panose="020B0600070205080204" pitchFamily="34" charset="-128"/>
            </a:endParaRPr>
          </a:p>
          <a:p>
            <a:endParaRPr lang="en-US" altLang="en-US">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2011914" y="3219947"/>
            <a:ext cx="1404036" cy="384588"/>
            <a:chOff x="8597346" y="692270"/>
            <a:chExt cx="1404036" cy="384588"/>
          </a:xfrm>
        </p:grpSpPr>
        <p:sp>
          <p:nvSpPr>
            <p:cNvPr id="108" name="Rectangle 107">
              <a:extLst>
                <a:ext uri="{FF2B5EF4-FFF2-40B4-BE49-F238E27FC236}">
                  <a16:creationId xmlns:a16="http://schemas.microsoft.com/office/drawing/2014/main" id="{74E14681-F8C2-E943-9036-9B66F8026102}"/>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110" name="TextBox 109">
              <a:extLst>
                <a:ext uri="{FF2B5EF4-FFF2-40B4-BE49-F238E27FC236}">
                  <a16:creationId xmlns:a16="http://schemas.microsoft.com/office/drawing/2014/main" id="{245CEC23-7E4E-CC4A-B632-7BCC4F6A595B}"/>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0983450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1298122"/>
            <a:ext cx="11908971" cy="4268807"/>
            <a:chOff x="2511281" y="3572744"/>
            <a:chExt cx="7770812" cy="2811463"/>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a:ea typeface="+mn-ea"/>
                  <a:cs typeface="+mn-cs"/>
                </a:rPr>
                <a:t>H</a:t>
              </a:r>
              <a:r>
                <a:rPr kumimoji="0" lang="en-US" sz="1800" b="0" i="0" u="none" strike="noStrike" kern="1200" cap="none" spc="0" normalizeH="0" baseline="-25000" noProof="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6B048DEA-97AB-1F43-8741-12645B01C3F5}"/>
              </a:ext>
            </a:extLst>
          </p:cNvPr>
          <p:cNvSpPr/>
          <p:nvPr/>
        </p:nvSpPr>
        <p:spPr>
          <a:xfrm>
            <a:off x="1776642" y="3222226"/>
            <a:ext cx="1824687"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7" name="Group 106">
            <a:extLst>
              <a:ext uri="{FF2B5EF4-FFF2-40B4-BE49-F238E27FC236}">
                <a16:creationId xmlns:a16="http://schemas.microsoft.com/office/drawing/2014/main" id="{A739BD94-0F47-854B-9CF2-AB21F1755B7E}"/>
              </a:ext>
            </a:extLst>
          </p:cNvPr>
          <p:cNvGrpSpPr/>
          <p:nvPr/>
        </p:nvGrpSpPr>
        <p:grpSpPr>
          <a:xfrm>
            <a:off x="3073015" y="2669125"/>
            <a:ext cx="1108206" cy="369332"/>
            <a:chOff x="8893175" y="707526"/>
            <a:chExt cx="1108206" cy="369332"/>
          </a:xfrm>
        </p:grpSpPr>
        <p:sp>
          <p:nvSpPr>
            <p:cNvPr id="108" name="Rectangle 107">
              <a:extLst>
                <a:ext uri="{FF2B5EF4-FFF2-40B4-BE49-F238E27FC236}">
                  <a16:creationId xmlns:a16="http://schemas.microsoft.com/office/drawing/2014/main" id="{74E14681-F8C2-E943-9036-9B66F8026102}"/>
                </a:ext>
              </a:extLst>
            </p:cNvPr>
            <p:cNvSpPr/>
            <p:nvPr/>
          </p:nvSpPr>
          <p:spPr>
            <a:xfrm>
              <a:off x="8934834" y="756182"/>
              <a:ext cx="1066547"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TextBox 108">
              <a:extLst>
                <a:ext uri="{FF2B5EF4-FFF2-40B4-BE49-F238E27FC236}">
                  <a16:creationId xmlns:a16="http://schemas.microsoft.com/office/drawing/2014/main" id="{9FE05029-2B07-9140-B651-352A9EE32350}"/>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HTTP msg</a:t>
              </a:r>
            </a:p>
          </p:txBody>
        </p:sp>
      </p:grpSp>
      <p:pic>
        <p:nvPicPr>
          <p:cNvPr id="111" name="Picture 8" descr="Image result for blue question mark icon">
            <a:extLst>
              <a:ext uri="{FF2B5EF4-FFF2-40B4-BE49-F238E27FC236}">
                <a16:creationId xmlns:a16="http://schemas.microsoft.com/office/drawing/2014/main" id="{7A8F5C24-D5BC-6046-A8A9-E43B225E498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8355" y="1048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EC617D77-5487-F243-B8B2-CF4CA1D7049C}"/>
              </a:ext>
            </a:extLst>
          </p:cNvPr>
          <p:cNvSpPr txBox="1"/>
          <p:nvPr/>
        </p:nvSpPr>
        <p:spPr>
          <a:xfrm>
            <a:off x="2209800" y="266700"/>
            <a:ext cx="9664700" cy="82804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Q: how did transport layer know to deliver message to Firefox browser process rather then Netflix process or Skype process?</a:t>
            </a:r>
          </a:p>
        </p:txBody>
      </p:sp>
    </p:spTree>
    <p:extLst>
      <p:ext uri="{BB962C8B-B14F-4D97-AF65-F5344CB8AC3E}">
        <p14:creationId xmlns:p14="http://schemas.microsoft.com/office/powerpoint/2010/main" val="765649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1"/>
                                        </p:tgtEl>
                                        <p:attrNameLst>
                                          <p:attrName>style.visibility</p:attrName>
                                        </p:attrNameLst>
                                      </p:cBhvr>
                                      <p:to>
                                        <p:strVal val="visible"/>
                                      </p:to>
                                    </p:set>
                                    <p:animEffect transition="in" filter="dissolve">
                                      <p:cBhvr>
                                        <p:cTn id="7" dur="1000"/>
                                        <p:tgtEl>
                                          <p:spTgt spid="111"/>
                                        </p:tgtEl>
                                      </p:cBhvr>
                                    </p:animEffect>
                                  </p:childTnLst>
                                </p:cTn>
                              </p:par>
                            </p:childTnLst>
                          </p:cTn>
                        </p:par>
                        <p:par>
                          <p:cTn id="8" fill="hold">
                            <p:stCondLst>
                              <p:cond delay="3000"/>
                            </p:stCondLst>
                            <p:childTnLst>
                              <p:par>
                                <p:cTn id="9" presetID="9"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6" cy="1639889"/>
            <a:chOff x="7016607" y="1655043"/>
            <a:chExt cx="4836316"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2" y="1655043"/>
              <a:ext cx="4679951"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a:ln>
                        <a:noFill/>
                      </a:ln>
                      <a:solidFill>
                        <a:srgbClr val="CC0000"/>
                      </a:solidFill>
                      <a:effectLst/>
                      <a:uLnTx/>
                      <a:uFillTx/>
                      <a:latin typeface="Calibri" panose="020F0502020204030204"/>
                      <a:ea typeface="ＭＳ Ｐゴシック" charset="0"/>
                      <a:cs typeface="+mn-cs"/>
                    </a:rPr>
                    <a:t>demultiplexing as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multiplexing as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2545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How demultiplexing </a:t>
            </a:r>
            <a:r>
              <a:rPr lang="en-US"/>
              <a:t>w</a:t>
            </a:r>
            <a:r>
              <a:rPr lang="en-US" sz="440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to direct segment to appropriate socket</a:t>
            </a:r>
            <a:r>
              <a:rPr kumimoji="0" lang="en-GB"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 r</a:t>
            </a:r>
            <a:endParaRPr kumimoji="0" lang="en-US"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19</a:t>
            </a:fld>
            <a:endParaRPr lang="en-US"/>
          </a:p>
        </p:txBody>
      </p:sp>
      <mc:AlternateContent xmlns:mc="http://schemas.openxmlformats.org/markup-compatibility/2006">
        <mc:Choice xmlns:p14="http://schemas.microsoft.com/office/powerpoint/2010/main" Requires="p14">
          <p:contentPart p14:bwMode="auto" r:id="rId3">
            <p14:nvContentPartPr>
              <p14:cNvPr id="3" name="Ink 2">
                <a:extLst>
                  <a:ext uri="{FF2B5EF4-FFF2-40B4-BE49-F238E27FC236}">
                    <a16:creationId xmlns:a16="http://schemas.microsoft.com/office/drawing/2014/main" id="{B39260E8-6CAA-2986-AB14-3D682B2B4830}"/>
                  </a:ext>
                </a:extLst>
              </p14:cNvPr>
              <p14:cNvContentPartPr/>
              <p14:nvPr/>
            </p14:nvContentPartPr>
            <p14:xfrm>
              <a:off x="760420" y="1568014"/>
              <a:ext cx="4656960" cy="2751480"/>
            </p14:xfrm>
          </p:contentPart>
        </mc:Choice>
        <mc:Fallback>
          <p:pic>
            <p:nvPicPr>
              <p:cNvPr id="3" name="Ink 2">
                <a:extLst>
                  <a:ext uri="{FF2B5EF4-FFF2-40B4-BE49-F238E27FC236}">
                    <a16:creationId xmlns:a16="http://schemas.microsoft.com/office/drawing/2014/main" id="{B39260E8-6CAA-2986-AB14-3D682B2B4830}"/>
                  </a:ext>
                </a:extLst>
              </p:cNvPr>
              <p:cNvPicPr/>
              <p:nvPr/>
            </p:nvPicPr>
            <p:blipFill>
              <a:blip r:embed="rId4"/>
              <a:stretch>
                <a:fillRect/>
              </a:stretch>
            </p:blipFill>
            <p:spPr>
              <a:xfrm>
                <a:off x="706780" y="1460014"/>
                <a:ext cx="4764600" cy="2967120"/>
              </a:xfrm>
              <a:prstGeom prst="rect">
                <a:avLst/>
              </a:prstGeom>
            </p:spPr>
          </p:pic>
        </mc:Fallback>
      </mc:AlternateContent>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Transport layer: overview</a:t>
            </a:r>
            <a:endParaRPr lang="en-US" sz="440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a:solidFill>
                  <a:srgbClr val="CC0000"/>
                </a:solidFill>
                <a:latin typeface="Calibri" panose="020F0502020204030204" pitchFamily="34" charset="0"/>
                <a:cs typeface="Calibri" panose="020F0502020204030204" pitchFamily="34" charset="0"/>
              </a:rPr>
              <a:t>Our goal:</a:t>
            </a:r>
            <a:r>
              <a:rPr lang="en-US" altLang="en-US" sz="3200" i="1">
                <a:latin typeface="Calibri" panose="020F0502020204030204" pitchFamily="34" charset="0"/>
                <a:cs typeface="Calibri" panose="020F0502020204030204" pitchFamily="34" charset="0"/>
              </a:rPr>
              <a:t> </a:t>
            </a:r>
          </a:p>
          <a:p>
            <a:pPr marL="400050" indent="-285750">
              <a:buFont typeface="Wingdings" charset="2"/>
              <a:buChar char="§"/>
              <a:defRPr/>
            </a:pPr>
            <a:r>
              <a:rPr lang="en-US" sz="3200"/>
              <a:t>understand principles behind transport layer services:</a:t>
            </a:r>
          </a:p>
          <a:p>
            <a:pPr lvl="1">
              <a:buFont typeface="Arial"/>
              <a:buChar char="•"/>
              <a:defRPr/>
            </a:pPr>
            <a:r>
              <a:rPr lang="en-US" sz="2800"/>
              <a:t>multiplexing, demultiplexing</a:t>
            </a:r>
          </a:p>
          <a:p>
            <a:pPr lvl="1">
              <a:buFont typeface="Arial"/>
              <a:buChar char="•"/>
              <a:defRPr/>
            </a:pPr>
            <a:r>
              <a:rPr lang="en-US" sz="2800"/>
              <a:t>reliable data transfer</a:t>
            </a:r>
          </a:p>
          <a:p>
            <a:pPr lvl="1">
              <a:buFont typeface="Arial"/>
              <a:buChar char="•"/>
              <a:defRPr/>
            </a:pPr>
            <a:r>
              <a:rPr lang="en-US" sz="2800"/>
              <a:t>flow control</a:t>
            </a:r>
          </a:p>
          <a:p>
            <a:pPr lvl="1">
              <a:buFont typeface="Arial"/>
              <a:buChar char="•"/>
              <a:defRPr/>
            </a:pPr>
            <a:r>
              <a:rPr lang="en-US" sz="2800"/>
              <a:t>congestion control</a:t>
            </a:r>
            <a:endParaRPr lang="en-US" sz="3200"/>
          </a:p>
          <a:p>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a:t>learn about Internet transport layer protocols:</a:t>
            </a:r>
          </a:p>
          <a:p>
            <a:pPr lvl="1">
              <a:buFont typeface="Arial"/>
              <a:buChar char="•"/>
              <a:defRPr/>
            </a:pPr>
            <a:r>
              <a:rPr lang="en-US" sz="2800"/>
              <a:t>UDP: connectionless transport</a:t>
            </a:r>
          </a:p>
          <a:p>
            <a:pPr lvl="1">
              <a:buFont typeface="Arial"/>
              <a:buChar char="•"/>
              <a:defRPr/>
            </a:pPr>
            <a:r>
              <a:rPr lang="en-US" sz="2800"/>
              <a:t>TCP: connection-oriented reliable transport</a:t>
            </a:r>
          </a:p>
          <a:p>
            <a:pPr lvl="1">
              <a:buFont typeface="Arial"/>
              <a:buChar char="•"/>
              <a:defRPr/>
            </a:pPr>
            <a:r>
              <a:rPr lang="en-US" sz="2800"/>
              <a:t>TCP congestion control</a:t>
            </a:r>
            <a:endParaRPr lang="en-US"/>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a:t>Transport Layer: 3-</a:t>
            </a:r>
            <a:fld id="{C4204591-24BD-A542-B9D5-F8D8A88D2FEE}" type="slidenum">
              <a:rPr lang="en-US" smtClean="0"/>
              <a:pPr/>
              <a:t>2</a:t>
            </a:fld>
            <a:endParaRPr lang="en-US"/>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7895B7F5-F623-7FD0-B394-FF760F90A1BF}"/>
                  </a:ext>
                </a:extLst>
              </p14:cNvPr>
              <p14:cNvContentPartPr/>
              <p14:nvPr/>
            </p14:nvContentPartPr>
            <p14:xfrm>
              <a:off x="956260" y="1386934"/>
              <a:ext cx="1429560" cy="280440"/>
            </p14:xfrm>
          </p:contentPart>
        </mc:Choice>
        <mc:Fallback>
          <p:pic>
            <p:nvPicPr>
              <p:cNvPr id="5" name="Ink 4">
                <a:extLst>
                  <a:ext uri="{FF2B5EF4-FFF2-40B4-BE49-F238E27FC236}">
                    <a16:creationId xmlns:a16="http://schemas.microsoft.com/office/drawing/2014/main" id="{7895B7F5-F623-7FD0-B394-FF760F90A1BF}"/>
                  </a:ext>
                </a:extLst>
              </p:cNvPr>
              <p:cNvPicPr/>
              <p:nvPr/>
            </p:nvPicPr>
            <p:blipFill>
              <a:blip r:embed="rId4"/>
              <a:stretch>
                <a:fillRect/>
              </a:stretch>
            </p:blipFill>
            <p:spPr>
              <a:xfrm>
                <a:off x="902620" y="1278934"/>
                <a:ext cx="1537200" cy="4960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6" name="Ink 5">
                <a:extLst>
                  <a:ext uri="{FF2B5EF4-FFF2-40B4-BE49-F238E27FC236}">
                    <a16:creationId xmlns:a16="http://schemas.microsoft.com/office/drawing/2014/main" id="{49A4ED14-70C5-8C58-CCA6-83E34098C7EC}"/>
                  </a:ext>
                </a:extLst>
              </p14:cNvPr>
              <p14:cNvContentPartPr/>
              <p14:nvPr/>
            </p14:nvContentPartPr>
            <p14:xfrm>
              <a:off x="862300" y="1386934"/>
              <a:ext cx="1573920" cy="327600"/>
            </p14:xfrm>
          </p:contentPart>
        </mc:Choice>
        <mc:Fallback>
          <p:pic>
            <p:nvPicPr>
              <p:cNvPr id="6" name="Ink 5">
                <a:extLst>
                  <a:ext uri="{FF2B5EF4-FFF2-40B4-BE49-F238E27FC236}">
                    <a16:creationId xmlns:a16="http://schemas.microsoft.com/office/drawing/2014/main" id="{49A4ED14-70C5-8C58-CCA6-83E34098C7EC}"/>
                  </a:ext>
                </a:extLst>
              </p:cNvPr>
              <p:cNvPicPr/>
              <p:nvPr/>
            </p:nvPicPr>
            <p:blipFill>
              <a:blip r:embed="rId6"/>
              <a:stretch>
                <a:fillRect/>
              </a:stretch>
            </p:blipFill>
            <p:spPr>
              <a:xfrm>
                <a:off x="808300" y="1278934"/>
                <a:ext cx="1681560" cy="5432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7" name="Ink 6">
                <a:extLst>
                  <a:ext uri="{FF2B5EF4-FFF2-40B4-BE49-F238E27FC236}">
                    <a16:creationId xmlns:a16="http://schemas.microsoft.com/office/drawing/2014/main" id="{387378F0-1B5D-1155-C236-E64AE18755F6}"/>
                  </a:ext>
                </a:extLst>
              </p14:cNvPr>
              <p14:cNvContentPartPr/>
              <p14:nvPr/>
            </p14:nvContentPartPr>
            <p14:xfrm>
              <a:off x="1619740" y="3353974"/>
              <a:ext cx="1877760" cy="265320"/>
            </p14:xfrm>
          </p:contentPart>
        </mc:Choice>
        <mc:Fallback>
          <p:pic>
            <p:nvPicPr>
              <p:cNvPr id="7" name="Ink 6">
                <a:extLst>
                  <a:ext uri="{FF2B5EF4-FFF2-40B4-BE49-F238E27FC236}">
                    <a16:creationId xmlns:a16="http://schemas.microsoft.com/office/drawing/2014/main" id="{387378F0-1B5D-1155-C236-E64AE18755F6}"/>
                  </a:ext>
                </a:extLst>
              </p:cNvPr>
              <p:cNvPicPr/>
              <p:nvPr/>
            </p:nvPicPr>
            <p:blipFill>
              <a:blip r:embed="rId8"/>
              <a:stretch>
                <a:fillRect/>
              </a:stretch>
            </p:blipFill>
            <p:spPr>
              <a:xfrm>
                <a:off x="1565740" y="3246334"/>
                <a:ext cx="1985400" cy="4809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Ink 7">
                <a:extLst>
                  <a:ext uri="{FF2B5EF4-FFF2-40B4-BE49-F238E27FC236}">
                    <a16:creationId xmlns:a16="http://schemas.microsoft.com/office/drawing/2014/main" id="{C81A8E9D-47EE-FD11-A1AE-43E5CAD71CF7}"/>
                  </a:ext>
                </a:extLst>
              </p14:cNvPr>
              <p14:cNvContentPartPr/>
              <p14:nvPr/>
            </p14:nvContentPartPr>
            <p14:xfrm>
              <a:off x="1843660" y="4250374"/>
              <a:ext cx="2658600" cy="75240"/>
            </p14:xfrm>
          </p:contentPart>
        </mc:Choice>
        <mc:Fallback>
          <p:pic>
            <p:nvPicPr>
              <p:cNvPr id="8" name="Ink 7">
                <a:extLst>
                  <a:ext uri="{FF2B5EF4-FFF2-40B4-BE49-F238E27FC236}">
                    <a16:creationId xmlns:a16="http://schemas.microsoft.com/office/drawing/2014/main" id="{C81A8E9D-47EE-FD11-A1AE-43E5CAD71CF7}"/>
                  </a:ext>
                </a:extLst>
              </p:cNvPr>
              <p:cNvPicPr/>
              <p:nvPr/>
            </p:nvPicPr>
            <p:blipFill>
              <a:blip r:embed="rId10"/>
              <a:stretch>
                <a:fillRect/>
              </a:stretch>
            </p:blipFill>
            <p:spPr>
              <a:xfrm>
                <a:off x="1790020" y="4142734"/>
                <a:ext cx="2766240" cy="290880"/>
              </a:xfrm>
              <a:prstGeom prst="rect">
                <a:avLst/>
              </a:prstGeom>
            </p:spPr>
          </p:pic>
        </mc:Fallback>
      </mc:AlternateContent>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20</a:t>
            </a:fld>
            <a:endParaRPr lang="en-US"/>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77944" y="2807714"/>
            <a:ext cx="397763" cy="2143904"/>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 name="connsiteX0" fmla="*/ 517 w 10000"/>
              <a:gd name="connsiteY0" fmla="*/ 10000 h 10000"/>
              <a:gd name="connsiteX1" fmla="*/ 0 w 10000"/>
              <a:gd name="connsiteY1" fmla="*/ 9841 h 10000"/>
              <a:gd name="connsiteX2" fmla="*/ 10000 w 10000"/>
              <a:gd name="connsiteY2" fmla="*/ 0 h 10000"/>
              <a:gd name="connsiteX3" fmla="*/ 9793 w 10000"/>
              <a:gd name="connsiteY3" fmla="*/ 9103 h 10000"/>
              <a:gd name="connsiteX4" fmla="*/ 517 w 10000"/>
              <a:gd name="connsiteY4" fmla="*/ 10000 h 10000"/>
              <a:gd name="connsiteX0" fmla="*/ 0 w 9483"/>
              <a:gd name="connsiteY0" fmla="*/ 10000 h 10000"/>
              <a:gd name="connsiteX1" fmla="*/ 843 w 9483"/>
              <a:gd name="connsiteY1" fmla="*/ 8128 h 10000"/>
              <a:gd name="connsiteX2" fmla="*/ 9483 w 9483"/>
              <a:gd name="connsiteY2" fmla="*/ 0 h 10000"/>
              <a:gd name="connsiteX3" fmla="*/ 9276 w 9483"/>
              <a:gd name="connsiteY3" fmla="*/ 9103 h 10000"/>
              <a:gd name="connsiteX4" fmla="*/ 0 w 9483"/>
              <a:gd name="connsiteY4" fmla="*/ 10000 h 10000"/>
              <a:gd name="connsiteX0" fmla="*/ 2554 w 9111"/>
              <a:gd name="connsiteY0" fmla="*/ 9772 h 9772"/>
              <a:gd name="connsiteX1" fmla="*/ 0 w 9111"/>
              <a:gd name="connsiteY1" fmla="*/ 8128 h 9772"/>
              <a:gd name="connsiteX2" fmla="*/ 9111 w 9111"/>
              <a:gd name="connsiteY2" fmla="*/ 0 h 9772"/>
              <a:gd name="connsiteX3" fmla="*/ 8893 w 9111"/>
              <a:gd name="connsiteY3" fmla="*/ 9103 h 9772"/>
              <a:gd name="connsiteX4" fmla="*/ 2554 w 9111"/>
              <a:gd name="connsiteY4" fmla="*/ 9772 h 9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1" h="9772">
                <a:moveTo>
                  <a:pt x="2554" y="9772"/>
                </a:moveTo>
                <a:lnTo>
                  <a:pt x="0" y="8128"/>
                </a:lnTo>
                <a:lnTo>
                  <a:pt x="9111" y="0"/>
                </a:lnTo>
                <a:cubicBezTo>
                  <a:pt x="9038" y="3034"/>
                  <a:pt x="8966" y="6069"/>
                  <a:pt x="8893" y="9103"/>
                </a:cubicBezTo>
                <a:lnTo>
                  <a:pt x="2554" y="9772"/>
                </a:lnTo>
                <a:close/>
              </a:path>
            </a:pathLst>
          </a:custGeom>
          <a:gradFill rotWithShape="1">
            <a:gsLst>
              <a:gs pos="0">
                <a:schemeClr val="bg1">
                  <a:lumMod val="95000"/>
                </a:schemeClr>
              </a:gs>
              <a:gs pos="100000">
                <a:srgbClr val="B2B2B2"/>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587706" y="2812476"/>
            <a:ext cx="430060" cy="2171151"/>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 name="connsiteX0" fmla="*/ 10000 w 10000"/>
              <a:gd name="connsiteY0" fmla="*/ 10000 h 10176"/>
              <a:gd name="connsiteX1" fmla="*/ 377 w 10000"/>
              <a:gd name="connsiteY1" fmla="*/ 0 h 10176"/>
              <a:gd name="connsiteX2" fmla="*/ 0 w 10000"/>
              <a:gd name="connsiteY2" fmla="*/ 9107 h 10176"/>
              <a:gd name="connsiteX3" fmla="*/ 8519 w 10000"/>
              <a:gd name="connsiteY3" fmla="*/ 10176 h 10176"/>
              <a:gd name="connsiteX4" fmla="*/ 10000 w 10000"/>
              <a:gd name="connsiteY4" fmla="*/ 10000 h 10176"/>
              <a:gd name="connsiteX0" fmla="*/ 7767 w 8519"/>
              <a:gd name="connsiteY0" fmla="*/ 8356 h 10176"/>
              <a:gd name="connsiteX1" fmla="*/ 377 w 8519"/>
              <a:gd name="connsiteY1" fmla="*/ 0 h 10176"/>
              <a:gd name="connsiteX2" fmla="*/ 0 w 8519"/>
              <a:gd name="connsiteY2" fmla="*/ 9107 h 10176"/>
              <a:gd name="connsiteX3" fmla="*/ 8519 w 8519"/>
              <a:gd name="connsiteY3" fmla="*/ 10176 h 10176"/>
              <a:gd name="connsiteX4" fmla="*/ 7767 w 8519"/>
              <a:gd name="connsiteY4" fmla="*/ 8356 h 10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9" h="10176">
                <a:moveTo>
                  <a:pt x="7767" y="8356"/>
                </a:moveTo>
                <a:lnTo>
                  <a:pt x="377" y="0"/>
                </a:lnTo>
                <a:cubicBezTo>
                  <a:pt x="251" y="3036"/>
                  <a:pt x="126" y="6071"/>
                  <a:pt x="0" y="9107"/>
                </a:cubicBezTo>
                <a:lnTo>
                  <a:pt x="8519" y="10176"/>
                </a:lnTo>
                <a:lnTo>
                  <a:pt x="7767" y="8356"/>
                </a:lnTo>
                <a:close/>
              </a:path>
            </a:pathLst>
          </a:custGeom>
          <a:gradFill rotWithShape="1">
            <a:gsLst>
              <a:gs pos="0">
                <a:srgbClr val="B2B2B2"/>
              </a:gs>
              <a:gs pos="100000">
                <a:schemeClr val="bg1">
                  <a:lumMod val="95000"/>
                </a:schemeClr>
              </a:gs>
            </a:gsLst>
            <a:lin ang="0" scaled="1"/>
          </a:gradFill>
          <a:ln w="9525">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a:effectLst>
            <a:outerShdw blurRad="50800" dist="38100" dir="13500000" algn="br"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1254875" y="193307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a:t>
            </a:r>
            <a:r>
              <a:rPr lang="en-US" sz="1600" b="1">
                <a:solidFill>
                  <a:srgbClr val="000000"/>
                </a:solidFill>
                <a:latin typeface="Courier New" charset="0"/>
                <a:ea typeface="ＭＳ Ｐゴシック" charset="0"/>
              </a:rPr>
              <a:t> = socket(AF_INET,SOCK_STREAM)</a:t>
            </a:r>
          </a:p>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mySocket.bind</a:t>
            </a:r>
            <a:r>
              <a:rPr lang="en-US" sz="1600" b="1">
                <a:solidFill>
                  <a:srgbClr val="000000"/>
                </a:solidFill>
                <a:latin typeface="Courier New" charset="0"/>
                <a:ea typeface="ＭＳ Ｐゴシック" charset="0"/>
              </a:rPr>
              <a:t>(myaddr,</a:t>
            </a:r>
            <a:r>
              <a:rPr lang="en-US" sz="1600" b="1">
                <a:solidFill>
                  <a:srgbClr val="C00000"/>
                </a:solidFill>
                <a:latin typeface="Courier New" charset="0"/>
                <a:ea typeface="ＭＳ Ｐゴシック" charset="0"/>
              </a:rPr>
              <a:t>9157</a:t>
            </a:r>
            <a:r>
              <a:rPr lang="en-US" sz="1600" b="1">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26531" y="5790630"/>
            <a:ext cx="1658938" cy="657226"/>
            <a:chOff x="1309" y="3697"/>
            <a:chExt cx="1045" cy="414"/>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4" y="4914330"/>
            <a:ext cx="1706563" cy="657226"/>
            <a:chOff x="2741" y="3750"/>
            <a:chExt cx="1075" cy="414"/>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 name="TextBox 4">
            <a:extLst>
              <a:ext uri="{FF2B5EF4-FFF2-40B4-BE49-F238E27FC236}">
                <a16:creationId xmlns:a16="http://schemas.microsoft.com/office/drawing/2014/main" id="{8F71DBCB-192B-CC42-80BF-FB60B27D1133}"/>
              </a:ext>
            </a:extLst>
          </p:cNvPr>
          <p:cNvSpPr txBox="1"/>
          <p:nvPr/>
        </p:nvSpPr>
        <p:spPr>
          <a:xfrm>
            <a:off x="3494761" y="5722142"/>
            <a:ext cx="317716" cy="369332"/>
          </a:xfrm>
          <a:prstGeom prst="rect">
            <a:avLst/>
          </a:prstGeom>
          <a:noFill/>
        </p:spPr>
        <p:txBody>
          <a:bodyPr wrap="none" rtlCol="0">
            <a:spAutoFit/>
          </a:bodyPr>
          <a:lstStyle/>
          <a:p>
            <a:r>
              <a:rPr lang="en-US">
                <a:solidFill>
                  <a:schemeClr val="bg1"/>
                </a:solidFill>
              </a:rPr>
              <a:t>A</a:t>
            </a:r>
          </a:p>
        </p:txBody>
      </p:sp>
      <p:sp>
        <p:nvSpPr>
          <p:cNvPr id="131" name="TextBox 130">
            <a:extLst>
              <a:ext uri="{FF2B5EF4-FFF2-40B4-BE49-F238E27FC236}">
                <a16:creationId xmlns:a16="http://schemas.microsoft.com/office/drawing/2014/main" id="{B7AFE08E-CB17-6F42-9518-20370F3483F4}"/>
              </a:ext>
            </a:extLst>
          </p:cNvPr>
          <p:cNvSpPr txBox="1"/>
          <p:nvPr/>
        </p:nvSpPr>
        <p:spPr>
          <a:xfrm>
            <a:off x="4623206" y="4847126"/>
            <a:ext cx="317716" cy="369332"/>
          </a:xfrm>
          <a:prstGeom prst="rect">
            <a:avLst/>
          </a:prstGeom>
          <a:noFill/>
        </p:spPr>
        <p:txBody>
          <a:bodyPr wrap="none" rtlCol="0">
            <a:spAutoFit/>
          </a:bodyPr>
          <a:lstStyle/>
          <a:p>
            <a:r>
              <a:rPr lang="en-US">
                <a:solidFill>
                  <a:schemeClr val="bg1"/>
                </a:solidFill>
              </a:rPr>
              <a:t>B</a:t>
            </a:r>
          </a:p>
        </p:txBody>
      </p:sp>
      <p:sp>
        <p:nvSpPr>
          <p:cNvPr id="132" name="TextBox 131">
            <a:extLst>
              <a:ext uri="{FF2B5EF4-FFF2-40B4-BE49-F238E27FC236}">
                <a16:creationId xmlns:a16="http://schemas.microsoft.com/office/drawing/2014/main" id="{4D37FF6A-48D3-AE49-82AD-DF5CE9A2542A}"/>
              </a:ext>
            </a:extLst>
          </p:cNvPr>
          <p:cNvSpPr txBox="1"/>
          <p:nvPr/>
        </p:nvSpPr>
        <p:spPr>
          <a:xfrm>
            <a:off x="6902357" y="5698169"/>
            <a:ext cx="317716" cy="369332"/>
          </a:xfrm>
          <a:prstGeom prst="rect">
            <a:avLst/>
          </a:prstGeom>
          <a:noFill/>
        </p:spPr>
        <p:txBody>
          <a:bodyPr wrap="none" rtlCol="0">
            <a:spAutoFit/>
          </a:bodyPr>
          <a:lstStyle/>
          <a:p>
            <a:r>
              <a:rPr lang="en-US">
                <a:solidFill>
                  <a:schemeClr val="bg1"/>
                </a:solidFill>
              </a:rPr>
              <a:t>C</a:t>
            </a:r>
          </a:p>
        </p:txBody>
      </p:sp>
      <p:sp>
        <p:nvSpPr>
          <p:cNvPr id="133" name="TextBox 132">
            <a:extLst>
              <a:ext uri="{FF2B5EF4-FFF2-40B4-BE49-F238E27FC236}">
                <a16:creationId xmlns:a16="http://schemas.microsoft.com/office/drawing/2014/main" id="{5C3F8F57-1EC3-A444-90B5-A9967EAA485D}"/>
              </a:ext>
            </a:extLst>
          </p:cNvPr>
          <p:cNvSpPr txBox="1"/>
          <p:nvPr/>
        </p:nvSpPr>
        <p:spPr>
          <a:xfrm>
            <a:off x="7496546" y="4843702"/>
            <a:ext cx="327334" cy="369332"/>
          </a:xfrm>
          <a:prstGeom prst="rect">
            <a:avLst/>
          </a:prstGeom>
          <a:noFill/>
        </p:spPr>
        <p:txBody>
          <a:bodyPr wrap="none" rtlCol="0">
            <a:spAutoFit/>
          </a:bodyPr>
          <a:lstStyle/>
          <a:p>
            <a:r>
              <a:rPr lang="en-US">
                <a:solidFill>
                  <a:schemeClr val="bg1"/>
                </a:solidFill>
              </a:rPr>
              <a:t>D</a:t>
            </a:r>
          </a:p>
        </p:txBody>
      </p:sp>
      <p:sp>
        <p:nvSpPr>
          <p:cNvPr id="127" name="Rectangle 174">
            <a:extLst>
              <a:ext uri="{FF2B5EF4-FFF2-40B4-BE49-F238E27FC236}">
                <a16:creationId xmlns:a16="http://schemas.microsoft.com/office/drawing/2014/main" id="{F1B64B39-C299-EC44-8493-F36F1F2A8CD8}"/>
              </a:ext>
            </a:extLst>
          </p:cNvPr>
          <p:cNvSpPr>
            <a:spLocks noChangeArrowheads="1"/>
          </p:cNvSpPr>
          <p:nvPr/>
        </p:nvSpPr>
        <p:spPr bwMode="auto">
          <a:xfrm>
            <a:off x="7575600" y="199248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a:t>
            </a:r>
            <a:r>
              <a:rPr lang="en-US" sz="1600" b="1">
                <a:solidFill>
                  <a:srgbClr val="000000"/>
                </a:solidFill>
                <a:latin typeface="Courier New" charset="0"/>
                <a:ea typeface="ＭＳ Ｐゴシック" charset="0"/>
              </a:rPr>
              <a:t> = socket(AF_INET,SOCK_STREAM)</a:t>
            </a:r>
          </a:p>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mySocket.bind</a:t>
            </a:r>
            <a:r>
              <a:rPr lang="en-US" sz="1600" b="1">
                <a:solidFill>
                  <a:srgbClr val="000000"/>
                </a:solidFill>
                <a:latin typeface="Courier New" charset="0"/>
                <a:ea typeface="ＭＳ Ｐゴシック" charset="0"/>
              </a:rPr>
              <a:t>(myaddr,</a:t>
            </a:r>
            <a:r>
              <a:rPr lang="en-US" sz="1600" b="1">
                <a:solidFill>
                  <a:srgbClr val="C00000"/>
                </a:solidFill>
                <a:latin typeface="Courier New" charset="0"/>
                <a:ea typeface="ＭＳ Ｐゴシック" charset="0"/>
              </a:rPr>
              <a:t>5775</a:t>
            </a:r>
            <a:r>
              <a:rPr lang="en-US" sz="1600" b="1">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sp>
        <p:nvSpPr>
          <p:cNvPr id="128" name="Rectangle 174">
            <a:extLst>
              <a:ext uri="{FF2B5EF4-FFF2-40B4-BE49-F238E27FC236}">
                <a16:creationId xmlns:a16="http://schemas.microsoft.com/office/drawing/2014/main" id="{821B066F-1D54-9842-8B91-6EFC02EED78C}"/>
              </a:ext>
            </a:extLst>
          </p:cNvPr>
          <p:cNvSpPr>
            <a:spLocks noChangeArrowheads="1"/>
          </p:cNvSpPr>
          <p:nvPr/>
        </p:nvSpPr>
        <p:spPr bwMode="auto">
          <a:xfrm>
            <a:off x="4163389" y="1137494"/>
            <a:ext cx="3906061" cy="9628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a:t>
            </a:r>
            <a:r>
              <a:rPr lang="en-US" sz="1600" b="1">
                <a:solidFill>
                  <a:srgbClr val="000000"/>
                </a:solidFill>
                <a:latin typeface="Courier New" charset="0"/>
                <a:ea typeface="ＭＳ Ｐゴシック" charset="0"/>
              </a:rPr>
              <a:t> = socket(AF_INET,SOCK_DGRAM)</a:t>
            </a:r>
          </a:p>
          <a:p>
            <a:pPr marL="115888" lvl="0" indent="-115888" eaLnBrk="0" fontAlgn="base" hangingPunct="0">
              <a:lnSpc>
                <a:spcPct val="85000"/>
              </a:lnSpc>
              <a:spcBef>
                <a:spcPct val="20000"/>
              </a:spcBef>
              <a:spcAft>
                <a:spcPct val="0"/>
              </a:spcAft>
              <a:buClr>
                <a:srgbClr val="000099"/>
              </a:buClr>
              <a:buSzPct val="65000"/>
              <a:defRPr/>
            </a:pPr>
            <a:r>
              <a:rPr lang="en-US" sz="1600" b="1" err="1">
                <a:solidFill>
                  <a:srgbClr val="000000"/>
                </a:solidFill>
                <a:latin typeface="Courier New" charset="0"/>
                <a:ea typeface="ＭＳ Ｐゴシック" charset="0"/>
              </a:rPr>
              <a:t>mySocket.bind</a:t>
            </a:r>
            <a:r>
              <a:rPr lang="en-US" sz="1600" b="1">
                <a:solidFill>
                  <a:srgbClr val="000000"/>
                </a:solidFill>
                <a:latin typeface="Courier New" charset="0"/>
                <a:ea typeface="ＭＳ Ｐゴシック" charset="0"/>
              </a:rPr>
              <a:t>(myaddr,</a:t>
            </a:r>
            <a:r>
              <a:rPr lang="en-US" sz="1600" b="1">
                <a:solidFill>
                  <a:srgbClr val="C00000"/>
                </a:solidFill>
                <a:latin typeface="Courier New" charset="0"/>
                <a:ea typeface="ＭＳ Ｐゴシック" charset="0"/>
              </a:rPr>
              <a:t>6428</a:t>
            </a:r>
            <a:r>
              <a:rPr lang="en-US" sz="1600" b="1">
                <a:solidFill>
                  <a:srgbClr val="000000"/>
                </a:solidFill>
                <a:latin typeface="Courier New" charset="0"/>
                <a:ea typeface="ＭＳ Ｐゴシック" charset="0"/>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sp>
        <p:nvSpPr>
          <p:cNvPr id="129" name="Title 1">
            <a:extLst>
              <a:ext uri="{FF2B5EF4-FFF2-40B4-BE49-F238E27FC236}">
                <a16:creationId xmlns:a16="http://schemas.microsoft.com/office/drawing/2014/main" id="{8F00F9B4-0BB2-B845-92FC-6EB603238F78}"/>
              </a:ext>
            </a:extLst>
          </p:cNvPr>
          <p:cNvSpPr>
            <a:spLocks noGrp="1"/>
          </p:cNvSpPr>
          <p:nvPr>
            <p:ph type="title"/>
          </p:nvPr>
        </p:nvSpPr>
        <p:spPr>
          <a:xfrm>
            <a:off x="798690" y="289325"/>
            <a:ext cx="11100625" cy="894622"/>
          </a:xfrm>
        </p:spPr>
        <p:txBody>
          <a:bodyPr>
            <a:normAutofit/>
          </a:bodyPr>
          <a:lstStyle/>
          <a:p>
            <a:r>
              <a:rPr lang="en-US" sz="4400"/>
              <a:t>Connectionless demultiplexing: an example</a:t>
            </a:r>
          </a:p>
        </p:txBody>
      </p:sp>
    </p:spTree>
    <p:extLst>
      <p:ext uri="{BB962C8B-B14F-4D97-AF65-F5344CB8AC3E}">
        <p14:creationId xmlns:p14="http://schemas.microsoft.com/office/powerpoint/2010/main" val="204399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dissolve">
                                      <p:cBhvr>
                                        <p:cTn id="18" dur="500"/>
                                        <p:tgtEl>
                                          <p:spTgt spid="12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28"/>
                                        </p:tgtEl>
                                        <p:attrNameLst>
                                          <p:attrName>style.visibility</p:attrName>
                                        </p:attrNameLst>
                                      </p:cBhvr>
                                      <p:to>
                                        <p:strVal val="visible"/>
                                      </p:to>
                                    </p:set>
                                    <p:animEffect transition="in" filter="dissolve">
                                      <p:cBhvr>
                                        <p:cTn id="26" dur="500"/>
                                        <p:tgtEl>
                                          <p:spTgt spid="12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95"/>
                                        </p:tgtEl>
                                        <p:attrNameLst>
                                          <p:attrName>style.visibility</p:attrName>
                                        </p:attrNameLst>
                                      </p:cBhvr>
                                      <p:to>
                                        <p:strVal val="visible"/>
                                      </p:to>
                                    </p:set>
                                    <p:animEffect transition="in" filter="wipe(up)">
                                      <p:cBhvr>
                                        <p:cTn id="31" dur="500"/>
                                        <p:tgtEl>
                                          <p:spTgt spid="195"/>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197"/>
                                        </p:tgtEl>
                                        <p:attrNameLst>
                                          <p:attrName>style.visibility</p:attrName>
                                        </p:attrNameLst>
                                      </p:cBhvr>
                                      <p:to>
                                        <p:strVal val="visible"/>
                                      </p:to>
                                    </p:set>
                                    <p:animEffect transition="in" filter="wipe(left)">
                                      <p:cBhvr>
                                        <p:cTn id="35" dur="500"/>
                                        <p:tgtEl>
                                          <p:spTgt spid="197"/>
                                        </p:tgtEl>
                                      </p:cBhvr>
                                    </p:animEffect>
                                  </p:childTnLst>
                                </p:cTn>
                              </p:par>
                              <p:par>
                                <p:cTn id="36" presetID="22" presetClass="entr" presetSubtype="8" fill="hold" nodeType="withEffect">
                                  <p:stCondLst>
                                    <p:cond delay="0"/>
                                  </p:stCondLst>
                                  <p:childTnLst>
                                    <p:set>
                                      <p:cBhvr>
                                        <p:cTn id="37" dur="1" fill="hold">
                                          <p:stCondLst>
                                            <p:cond delay="0"/>
                                          </p:stCondLst>
                                        </p:cTn>
                                        <p:tgtEl>
                                          <p:spTgt spid="207"/>
                                        </p:tgtEl>
                                        <p:attrNameLst>
                                          <p:attrName>style.visibility</p:attrName>
                                        </p:attrNameLst>
                                      </p:cBhvr>
                                      <p:to>
                                        <p:strVal val="visible"/>
                                      </p:to>
                                    </p:set>
                                    <p:animEffect transition="in" filter="wipe(left)">
                                      <p:cBhvr>
                                        <p:cTn id="38" dur="500"/>
                                        <p:tgtEl>
                                          <p:spTgt spid="207"/>
                                        </p:tgtEl>
                                      </p:cBhvr>
                                    </p:animEffect>
                                  </p:childTnLst>
                                </p:cTn>
                              </p:par>
                            </p:childTnLst>
                          </p:cTn>
                        </p:par>
                        <p:par>
                          <p:cTn id="39" fill="hold">
                            <p:stCondLst>
                              <p:cond delay="1000"/>
                            </p:stCondLst>
                            <p:childTnLst>
                              <p:par>
                                <p:cTn id="40" presetID="22" presetClass="entr" presetSubtype="4" fill="hold" nodeType="afterEffect">
                                  <p:stCondLst>
                                    <p:cond delay="0"/>
                                  </p:stCondLst>
                                  <p:childTnLst>
                                    <p:set>
                                      <p:cBhvr>
                                        <p:cTn id="41" dur="1" fill="hold">
                                          <p:stCondLst>
                                            <p:cond delay="0"/>
                                          </p:stCondLst>
                                        </p:cTn>
                                        <p:tgtEl>
                                          <p:spTgt spid="196"/>
                                        </p:tgtEl>
                                        <p:attrNameLst>
                                          <p:attrName>style.visibility</p:attrName>
                                        </p:attrNameLst>
                                      </p:cBhvr>
                                      <p:to>
                                        <p:strVal val="visible"/>
                                      </p:to>
                                    </p:set>
                                    <p:animEffect transition="in" filter="wipe(down)">
                                      <p:cBhvr>
                                        <p:cTn id="42" dur="500"/>
                                        <p:tgtEl>
                                          <p:spTgt spid="19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98"/>
                                        </p:tgtEl>
                                        <p:attrNameLst>
                                          <p:attrName>style.visibility</p:attrName>
                                        </p:attrNameLst>
                                      </p:cBhvr>
                                      <p:to>
                                        <p:strVal val="visible"/>
                                      </p:to>
                                    </p:set>
                                    <p:animEffect transition="in" filter="wipe(up)">
                                      <p:cBhvr>
                                        <p:cTn id="47" dur="500"/>
                                        <p:tgtEl>
                                          <p:spTgt spid="198"/>
                                        </p:tgtEl>
                                      </p:cBhvr>
                                    </p:animEffect>
                                  </p:childTnLst>
                                </p:cTn>
                              </p:par>
                            </p:childTnLst>
                          </p:cTn>
                        </p:par>
                        <p:par>
                          <p:cTn id="48" fill="hold">
                            <p:stCondLst>
                              <p:cond delay="500"/>
                            </p:stCondLst>
                            <p:childTnLst>
                              <p:par>
                                <p:cTn id="49" presetID="22" presetClass="entr" presetSubtype="2" fill="hold" nodeType="afterEffect">
                                  <p:stCondLst>
                                    <p:cond delay="0"/>
                                  </p:stCondLst>
                                  <p:childTnLst>
                                    <p:set>
                                      <p:cBhvr>
                                        <p:cTn id="50" dur="1" fill="hold">
                                          <p:stCondLst>
                                            <p:cond delay="0"/>
                                          </p:stCondLst>
                                        </p:cTn>
                                        <p:tgtEl>
                                          <p:spTgt spid="199"/>
                                        </p:tgtEl>
                                        <p:attrNameLst>
                                          <p:attrName>style.visibility</p:attrName>
                                        </p:attrNameLst>
                                      </p:cBhvr>
                                      <p:to>
                                        <p:strVal val="visible"/>
                                      </p:to>
                                    </p:set>
                                    <p:animEffect transition="in" filter="wipe(right)">
                                      <p:cBhvr>
                                        <p:cTn id="51" dur="500"/>
                                        <p:tgtEl>
                                          <p:spTgt spid="199"/>
                                        </p:tgtEl>
                                      </p:cBhvr>
                                    </p:animEffect>
                                  </p:childTnLst>
                                </p:cTn>
                              </p:par>
                              <p:par>
                                <p:cTn id="52" presetID="22" presetClass="entr" presetSubtype="2" fill="hold" nodeType="withEffect">
                                  <p:stCondLst>
                                    <p:cond delay="0"/>
                                  </p:stCondLst>
                                  <p:childTnLst>
                                    <p:set>
                                      <p:cBhvr>
                                        <p:cTn id="53" dur="1" fill="hold">
                                          <p:stCondLst>
                                            <p:cond delay="0"/>
                                          </p:stCondLst>
                                        </p:cTn>
                                        <p:tgtEl>
                                          <p:spTgt spid="211"/>
                                        </p:tgtEl>
                                        <p:attrNameLst>
                                          <p:attrName>style.visibility</p:attrName>
                                        </p:attrNameLst>
                                      </p:cBhvr>
                                      <p:to>
                                        <p:strVal val="visible"/>
                                      </p:to>
                                    </p:set>
                                    <p:animEffect transition="in" filter="wipe(right)">
                                      <p:cBhvr>
                                        <p:cTn id="54" dur="500"/>
                                        <p:tgtEl>
                                          <p:spTgt spid="211"/>
                                        </p:tgtEl>
                                      </p:cBhvr>
                                    </p:animEffect>
                                  </p:childTnLst>
                                </p:cTn>
                              </p:par>
                            </p:childTnLst>
                          </p:cTn>
                        </p:par>
                        <p:par>
                          <p:cTn id="55" fill="hold">
                            <p:stCondLst>
                              <p:cond delay="1000"/>
                            </p:stCondLst>
                            <p:childTnLst>
                              <p:par>
                                <p:cTn id="56" presetID="22" presetClass="entr" presetSubtype="4" fill="hold" nodeType="afterEffect">
                                  <p:stCondLst>
                                    <p:cond delay="0"/>
                                  </p:stCondLst>
                                  <p:childTnLst>
                                    <p:set>
                                      <p:cBhvr>
                                        <p:cTn id="57" dur="1" fill="hold">
                                          <p:stCondLst>
                                            <p:cond delay="0"/>
                                          </p:stCondLst>
                                        </p:cTn>
                                        <p:tgtEl>
                                          <p:spTgt spid="200"/>
                                        </p:tgtEl>
                                        <p:attrNameLst>
                                          <p:attrName>style.visibility</p:attrName>
                                        </p:attrNameLst>
                                      </p:cBhvr>
                                      <p:to>
                                        <p:strVal val="visible"/>
                                      </p:to>
                                    </p:set>
                                    <p:animEffect transition="in" filter="wipe(down)">
                                      <p:cBhvr>
                                        <p:cTn id="58" dur="500"/>
                                        <p:tgtEl>
                                          <p:spTgt spid="20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04"/>
                                        </p:tgtEl>
                                        <p:attrNameLst>
                                          <p:attrName>style.visibility</p:attrName>
                                        </p:attrNameLst>
                                      </p:cBhvr>
                                      <p:to>
                                        <p:strVal val="visible"/>
                                      </p:to>
                                    </p:set>
                                    <p:animEffect transition="in" filter="wipe(up)">
                                      <p:cBhvr>
                                        <p:cTn id="63" dur="500"/>
                                        <p:tgtEl>
                                          <p:spTgt spid="204"/>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wipe(left)">
                                      <p:cBhvr>
                                        <p:cTn id="67" dur="500"/>
                                        <p:tgtEl>
                                          <p:spTgt spid="206"/>
                                        </p:tgtEl>
                                      </p:cBhvr>
                                    </p:animEffect>
                                  </p:childTnLst>
                                </p:cTn>
                              </p:par>
                              <p:par>
                                <p:cTn id="68" presetID="22" presetClass="entr" presetSubtype="8" fill="hold" nodeType="withEffect">
                                  <p:stCondLst>
                                    <p:cond delay="0"/>
                                  </p:stCondLst>
                                  <p:childTnLst>
                                    <p:set>
                                      <p:cBhvr>
                                        <p:cTn id="69" dur="1" fill="hold">
                                          <p:stCondLst>
                                            <p:cond delay="0"/>
                                          </p:stCondLst>
                                        </p:cTn>
                                        <p:tgtEl>
                                          <p:spTgt spid="215"/>
                                        </p:tgtEl>
                                        <p:attrNameLst>
                                          <p:attrName>style.visibility</p:attrName>
                                        </p:attrNameLst>
                                      </p:cBhvr>
                                      <p:to>
                                        <p:strVal val="visible"/>
                                      </p:to>
                                    </p:set>
                                    <p:animEffect transition="in" filter="wipe(left)">
                                      <p:cBhvr>
                                        <p:cTn id="70" dur="500"/>
                                        <p:tgtEl>
                                          <p:spTgt spid="215"/>
                                        </p:tgtEl>
                                      </p:cBhvr>
                                    </p:animEffect>
                                  </p:childTnLst>
                                </p:cTn>
                              </p:par>
                            </p:childTnLst>
                          </p:cTn>
                        </p:par>
                        <p:par>
                          <p:cTn id="71" fill="hold">
                            <p:stCondLst>
                              <p:cond delay="1000"/>
                            </p:stCondLst>
                            <p:childTnLst>
                              <p:par>
                                <p:cTn id="72" presetID="22" presetClass="entr" presetSubtype="4" fill="hold" nodeType="afterEffect">
                                  <p:stCondLst>
                                    <p:cond delay="0"/>
                                  </p:stCondLst>
                                  <p:childTnLst>
                                    <p:set>
                                      <p:cBhvr>
                                        <p:cTn id="73" dur="1" fill="hold">
                                          <p:stCondLst>
                                            <p:cond delay="0"/>
                                          </p:stCondLst>
                                        </p:cTn>
                                        <p:tgtEl>
                                          <p:spTgt spid="202"/>
                                        </p:tgtEl>
                                        <p:attrNameLst>
                                          <p:attrName>style.visibility</p:attrName>
                                        </p:attrNameLst>
                                      </p:cBhvr>
                                      <p:to>
                                        <p:strVal val="visible"/>
                                      </p:to>
                                    </p:set>
                                    <p:animEffect transition="in" filter="wipe(down)">
                                      <p:cBhvr>
                                        <p:cTn id="74" dur="500"/>
                                        <p:tgtEl>
                                          <p:spTgt spid="202"/>
                                        </p:tgtEl>
                                      </p:cBhvr>
                                    </p:animEffect>
                                  </p:childTnLst>
                                </p:cTn>
                              </p:par>
                            </p:childTnLst>
                          </p:cTn>
                        </p:par>
                        <p:par>
                          <p:cTn id="75" fill="hold">
                            <p:stCondLst>
                              <p:cond delay="1500"/>
                            </p:stCondLst>
                            <p:childTnLst>
                              <p:par>
                                <p:cTn id="76" presetID="22" presetClass="entr" presetSubtype="1" fill="hold" nodeType="after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wipe(up)">
                                      <p:cBhvr>
                                        <p:cTn id="78" dur="500"/>
                                        <p:tgtEl>
                                          <p:spTgt spid="201"/>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205"/>
                                        </p:tgtEl>
                                        <p:attrNameLst>
                                          <p:attrName>style.visibility</p:attrName>
                                        </p:attrNameLst>
                                      </p:cBhvr>
                                      <p:to>
                                        <p:strVal val="visible"/>
                                      </p:to>
                                    </p:set>
                                    <p:animEffect transition="in" filter="wipe(right)">
                                      <p:cBhvr>
                                        <p:cTn id="82" dur="500"/>
                                        <p:tgtEl>
                                          <p:spTgt spid="205"/>
                                        </p:tgtEl>
                                      </p:cBhvr>
                                    </p:animEffect>
                                  </p:childTnLst>
                                </p:cTn>
                              </p:par>
                              <p:par>
                                <p:cTn id="83" presetID="22" presetClass="entr" presetSubtype="2" fill="hold" nodeType="with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wipe(right)">
                                      <p:cBhvr>
                                        <p:cTn id="85" dur="500"/>
                                        <p:tgtEl>
                                          <p:spTgt spid="219"/>
                                        </p:tgtEl>
                                      </p:cBhvr>
                                    </p:animEffect>
                                  </p:childTnLst>
                                </p:cTn>
                              </p:par>
                            </p:childTnLst>
                          </p:cTn>
                        </p:par>
                        <p:par>
                          <p:cTn id="86" fill="hold">
                            <p:stCondLst>
                              <p:cond delay="2500"/>
                            </p:stCondLst>
                            <p:childTnLst>
                              <p:par>
                                <p:cTn id="87" presetID="22" presetClass="entr" presetSubtype="4" fill="hold" nodeType="afterEffect">
                                  <p:stCondLst>
                                    <p:cond delay="0"/>
                                  </p:stCondLst>
                                  <p:childTnLst>
                                    <p:set>
                                      <p:cBhvr>
                                        <p:cTn id="88" dur="1" fill="hold">
                                          <p:stCondLst>
                                            <p:cond delay="0"/>
                                          </p:stCondLst>
                                        </p:cTn>
                                        <p:tgtEl>
                                          <p:spTgt spid="203"/>
                                        </p:tgtEl>
                                        <p:attrNameLst>
                                          <p:attrName>style.visibility</p:attrName>
                                        </p:attrNameLst>
                                      </p:cBhvr>
                                      <p:to>
                                        <p:strVal val="visible"/>
                                      </p:to>
                                    </p:set>
                                    <p:animEffect transition="in" filter="wipe(down)">
                                      <p:cBhvr>
                                        <p:cTn id="89"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27" grpId="0"/>
      <p:bldP spid="1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22</a:t>
            </a:fld>
            <a:endParaRPr lang="en-US"/>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23</a:t>
            </a:fld>
            <a:endParaRPr lang="en-US"/>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a:t>Summary</a:t>
            </a:r>
            <a:endParaRPr lang="en-US" sz="600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a:ln>
                  <a:noFill/>
                </a:ln>
                <a:solidFill>
                  <a:srgbClr val="C00000"/>
                </a:solidFill>
                <a:effectLst/>
                <a:uLnTx/>
                <a:uFillTx/>
                <a:latin typeface="Calibri"/>
                <a:ea typeface="+mn-ea"/>
                <a:cs typeface="+mn-cs"/>
              </a:rPr>
              <a:t>UDP: </a:t>
            </a:r>
            <a:r>
              <a:rPr kumimoji="0" lang="en-US" sz="3200" b="0" i="0" u="none" strike="noStrike" kern="1200" cap="none" spc="0" normalizeH="0" baseline="0" noProof="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a:ln>
                  <a:noFill/>
                </a:ln>
                <a:solidFill>
                  <a:srgbClr val="C00000"/>
                </a:solidFill>
                <a:effectLst/>
                <a:uLnTx/>
                <a:uFillTx/>
                <a:latin typeface="Calibri"/>
                <a:ea typeface="+mn-ea"/>
                <a:cs typeface="+mn-cs"/>
              </a:rPr>
              <a:t>TCP: </a:t>
            </a:r>
            <a:r>
              <a:rPr kumimoji="0" lang="en-US" sz="3200" b="0" i="0" u="none" strike="noStrike" kern="1200" cap="none" spc="0" normalizeH="0" baseline="0" noProof="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a:ln>
                  <a:noFill/>
                </a:ln>
                <a:solidFill>
                  <a:prstClr val="black"/>
                </a:solidFill>
                <a:effectLst/>
                <a:uLnTx/>
                <a:uFillTx/>
                <a:latin typeface="Calibri"/>
                <a:ea typeface="+mn-ea"/>
                <a:cs typeface="+mn-cs"/>
              </a:rPr>
              <a:t>all</a:t>
            </a:r>
            <a:r>
              <a:rPr kumimoji="0" lang="en-US" sz="3200" b="0" i="0" u="none" strike="noStrike" kern="1200" cap="none" spc="0" normalizeH="0" baseline="0" noProof="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marL="403225" indent="-285750">
              <a:spcBef>
                <a:spcPts val="800"/>
              </a:spcBef>
              <a:buClr>
                <a:schemeClr val="bg1">
                  <a:lumMod val="75000"/>
                </a:schemeClr>
              </a:buClr>
            </a:pPr>
            <a:r>
              <a:rPr lang="en-US" sz="320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a:solidFill>
                <a:schemeClr val="bg1">
                  <a:lumMod val="75000"/>
                </a:schemeClr>
              </a:solidFill>
            </a:endParaRP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25</a:t>
            </a:fld>
            <a:endParaRPr lang="en-US"/>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UDP: User Datagram Protocol </a:t>
            </a:r>
            <a:r>
              <a:rPr lang="en-US" sz="3600"/>
              <a:t>[RFC 768]</a:t>
            </a:r>
            <a:endParaRPr lang="en-US" sz="440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a:p>
        </p:txBody>
      </p:sp>
    </p:spTree>
    <p:extLst>
      <p:ext uri="{BB962C8B-B14F-4D97-AF65-F5344CB8AC3E}">
        <p14:creationId xmlns:p14="http://schemas.microsoft.com/office/powerpoint/2010/main" val="290189249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a:p>
        </p:txBody>
      </p:sp>
    </p:spTree>
    <p:extLst>
      <p:ext uri="{BB962C8B-B14F-4D97-AF65-F5344CB8AC3E}">
        <p14:creationId xmlns:p14="http://schemas.microsoft.com/office/powerpoint/2010/main" val="25934546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Transport layer: roadmap</a:t>
            </a:r>
            <a:endParaRPr lang="en-US" sz="440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a:cs typeface="Calibri" panose="020F0502020204030204" pitchFamily="34" charset="0"/>
              </a:rPr>
              <a:t>Transport-layer services</a:t>
            </a:r>
          </a:p>
          <a:p>
            <a:pPr marL="403225" indent="-285750">
              <a:spcBef>
                <a:spcPts val="800"/>
              </a:spcBef>
            </a:pPr>
            <a:r>
              <a:rPr lang="en-US" altLang="en-US" sz="3200">
                <a:cs typeface="Calibri" panose="020F0502020204030204" pitchFamily="34" charset="0"/>
              </a:rPr>
              <a:t>Multiplexing and demultiplexing</a:t>
            </a:r>
          </a:p>
          <a:p>
            <a:pPr marL="403225" indent="-285750">
              <a:spcBef>
                <a:spcPts val="800"/>
              </a:spcBef>
            </a:pPr>
            <a:r>
              <a:rPr lang="en-US" altLang="en-US" sz="3200">
                <a:cs typeface="Calibri" panose="020F0502020204030204" pitchFamily="34" charset="0"/>
              </a:rPr>
              <a:t>Connectionless transport: UDP</a:t>
            </a:r>
          </a:p>
          <a:p>
            <a:pPr marL="403225" indent="-285750">
              <a:spcBef>
                <a:spcPts val="800"/>
              </a:spcBef>
            </a:pPr>
            <a:r>
              <a:rPr lang="en-US" altLang="en-US" sz="3200">
                <a:cs typeface="Calibri" panose="020F0502020204030204" pitchFamily="34" charset="0"/>
              </a:rPr>
              <a:t>Principles of reliable data transfer </a:t>
            </a:r>
          </a:p>
          <a:p>
            <a:pPr marL="403225" indent="-285750">
              <a:spcBef>
                <a:spcPts val="800"/>
              </a:spcBef>
            </a:pPr>
            <a:r>
              <a:rPr lang="en-US" sz="3200"/>
              <a:t>Connection-oriented transport: TCP</a:t>
            </a:r>
          </a:p>
          <a:p>
            <a:pPr marL="403225" indent="-285750">
              <a:spcBef>
                <a:spcPts val="800"/>
              </a:spcBef>
            </a:pPr>
            <a:r>
              <a:rPr lang="en-US" sz="3200"/>
              <a:t>Principles of congestion control</a:t>
            </a:r>
          </a:p>
          <a:p>
            <a:pPr marL="403225" indent="-285750">
              <a:spcBef>
                <a:spcPts val="800"/>
              </a:spcBef>
            </a:pPr>
            <a:r>
              <a:rPr lang="en-US" sz="3200"/>
              <a:t>TCP congestion control</a:t>
            </a:r>
          </a:p>
          <a:p>
            <a:pPr marL="403225" indent="-285750">
              <a:spcBef>
                <a:spcPts val="800"/>
              </a:spcBef>
            </a:pPr>
            <a:r>
              <a:rPr lang="en-US" sz="3200"/>
              <a:t>Evolution of transport-layer functionality</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UDP segment </a:t>
            </a:r>
            <a:r>
              <a:rPr lang="en-US"/>
              <a:t>h</a:t>
            </a:r>
            <a:r>
              <a:rPr lang="en-US" sz="440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1</a:t>
              </a:r>
              <a:r>
                <a:rPr kumimoji="0" lang="en-US" sz="1800" b="0" i="0" u="none" strike="noStrike" kern="1200" cap="none" spc="0" normalizeH="0" baseline="30000" noProof="0">
                  <a:ln>
                    <a:noFill/>
                  </a:ln>
                  <a:solidFill>
                    <a:prstClr val="black"/>
                  </a:solidFill>
                  <a:effectLst/>
                  <a:uLnTx/>
                  <a:uFillTx/>
                  <a:latin typeface="Calibri"/>
                  <a:ea typeface="+mn-ea"/>
                  <a:cs typeface="+mn-cs"/>
                </a:rPr>
                <a:t>st</a:t>
              </a:r>
              <a:r>
                <a:rPr kumimoji="0" lang="en-US" sz="1800" b="0" i="0" u="none" strike="noStrike" kern="1200" cap="none" spc="0" normalizeH="0" baseline="0" noProof="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2</a:t>
              </a:r>
              <a:r>
                <a:rPr kumimoji="0" lang="en-US" sz="1800" b="0" i="0" u="none" strike="noStrike" kern="1200" cap="none" spc="0" normalizeH="0" baseline="30000" noProof="0">
                  <a:ln>
                    <a:noFill/>
                  </a:ln>
                  <a:solidFill>
                    <a:prstClr val="black"/>
                  </a:solidFill>
                  <a:effectLst/>
                  <a:uLnTx/>
                  <a:uFillTx/>
                  <a:latin typeface="Calibri"/>
                  <a:ea typeface="+mn-ea"/>
                  <a:cs typeface="+mn-cs"/>
                </a:rPr>
                <a:t>nd</a:t>
              </a:r>
              <a:r>
                <a:rPr kumimoji="0" lang="en-US" sz="1800" b="0" i="0" u="none" strike="noStrike" kern="1200" cap="none" spc="0" normalizeH="0" baseline="0" noProof="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34</a:t>
            </a:fld>
            <a:endParaRPr lang="en-US"/>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35</a:t>
            </a:fld>
            <a:endParaRPr lang="en-US"/>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66488"/>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a:ln>
                    <a:noFill/>
                  </a:ln>
                  <a:solidFill>
                    <a:srgbClr val="C00000"/>
                  </a:solidFill>
                  <a:effectLst/>
                  <a:uLnTx/>
                  <a:uFillTx/>
                  <a:latin typeface="Calibri"/>
                  <a:ea typeface="+mn-ea"/>
                  <a:cs typeface="+mn-cs"/>
                </a:rPr>
                <a:t>no</a:t>
              </a:r>
              <a:r>
                <a:rPr kumimoji="0" lang="en-US" sz="2400" b="0" i="0" u="none" strike="noStrike" kern="1200" cap="none" spc="0" normalizeH="0" baseline="0" noProof="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36</a:t>
            </a:fld>
            <a:endParaRPr lang="en-US"/>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a:t>Summary</a:t>
            </a:r>
            <a:r>
              <a:rPr lang="en-US" sz="4800" b="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a:cs typeface="Calibri" panose="020F0502020204030204" pitchFamily="34" charset="0"/>
              </a:rPr>
              <a:t>Principles of reliable data transfer </a:t>
            </a:r>
          </a:p>
          <a:p>
            <a:pPr marL="403225" indent="-285750">
              <a:spcBef>
                <a:spcPts val="800"/>
              </a:spcBef>
              <a:buClr>
                <a:schemeClr val="bg1">
                  <a:lumMod val="75000"/>
                </a:schemeClr>
              </a:buClr>
            </a:pPr>
            <a:r>
              <a:rPr lang="en-US" sz="3200">
                <a:solidFill>
                  <a:schemeClr val="bg1">
                    <a:lumMod val="75000"/>
                  </a:schemeClr>
                </a:solidFill>
              </a:rPr>
              <a:t>Connection-oriented transport: TCP</a:t>
            </a:r>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marL="403225" indent="-285750">
              <a:spcBef>
                <a:spcPts val="800"/>
              </a:spcBef>
              <a:buClr>
                <a:schemeClr val="bg1">
                  <a:lumMod val="75000"/>
                </a:schemeClr>
              </a:buClr>
            </a:pPr>
            <a:r>
              <a:rPr lang="en-US" sz="320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a:t>Transport Layer: 3-</a:t>
            </a:r>
            <a:fld id="{C4204591-24BD-A542-B9D5-F8D8A88D2FEE}" type="slidenum">
              <a:rPr lang="en-US" smtClean="0"/>
              <a:pPr/>
              <a:t>38</a:t>
            </a:fld>
            <a:endParaRPr lang="en-US"/>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Principles of reliable </a:t>
            </a:r>
            <a:r>
              <a:rPr lang="en-US"/>
              <a:t>d</a:t>
            </a:r>
            <a:r>
              <a:rPr lang="en-US" sz="4400"/>
              <a:t>ata </a:t>
            </a:r>
            <a:r>
              <a:rPr lang="en-US"/>
              <a:t>t</a:t>
            </a:r>
            <a:r>
              <a:rPr lang="en-US" sz="440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39</a:t>
            </a:fld>
            <a:endParaRPr lang="en-US"/>
          </a:p>
        </p:txBody>
      </p:sp>
    </p:spTree>
    <p:extLst>
      <p:ext uri="{BB962C8B-B14F-4D97-AF65-F5344CB8AC3E}">
        <p14:creationId xmlns:p14="http://schemas.microsoft.com/office/powerpoint/2010/main" val="31772380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Transport services and protocols</a:t>
            </a:r>
            <a:endParaRPr lang="en-US" sz="440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a:t>
            </a:fld>
            <a:endParaRPr lang="en-US"/>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Principles of reliable </a:t>
            </a:r>
            <a:r>
              <a:rPr lang="en-US"/>
              <a:t>d</a:t>
            </a:r>
            <a:r>
              <a:rPr lang="en-US" sz="4400"/>
              <a:t>ata </a:t>
            </a:r>
            <a:r>
              <a:rPr lang="en-US"/>
              <a:t>t</a:t>
            </a:r>
            <a:r>
              <a:rPr lang="en-US" sz="440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40</a:t>
            </a:fld>
            <a:endParaRPr lang="en-US"/>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Principles of reliable </a:t>
            </a:r>
            <a:r>
              <a:rPr lang="en-US"/>
              <a:t>d</a:t>
            </a:r>
            <a:r>
              <a:rPr lang="en-US" sz="4400"/>
              <a:t>ata </a:t>
            </a:r>
            <a:r>
              <a:rPr lang="en-US"/>
              <a:t>t</a:t>
            </a:r>
            <a:r>
              <a:rPr lang="en-US" sz="440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41</a:t>
            </a:fld>
            <a:endParaRPr lang="en-US"/>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Principles of reliable </a:t>
            </a:r>
            <a:r>
              <a:rPr lang="en-US"/>
              <a:t>d</a:t>
            </a:r>
            <a:r>
              <a:rPr lang="en-US" sz="4400"/>
              <a:t>ata </a:t>
            </a:r>
            <a:r>
              <a:rPr lang="en-US"/>
              <a:t>t</a:t>
            </a:r>
            <a:r>
              <a:rPr lang="en-US" sz="440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42</a:t>
            </a:fld>
            <a:endParaRPr lang="en-US"/>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Reliable data transfer protocol (</a:t>
            </a:r>
            <a:r>
              <a:rPr lang="en-US" sz="4400" err="1"/>
              <a:t>rdt</a:t>
            </a:r>
            <a:r>
              <a:rPr lang="en-US" sz="440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43</a:t>
            </a:fld>
            <a:endParaRPr lang="en-US"/>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44</a:t>
            </a:fld>
            <a:endParaRPr lang="en-US"/>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rdt1.0: </a:t>
            </a:r>
            <a:r>
              <a:rPr lang="en-US" sz="440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45</a:t>
            </a:fld>
            <a:endParaRPr lang="en-US"/>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channel with bit errors</a:t>
            </a:r>
            <a:endParaRPr lang="en-US" sz="440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46</a:t>
            </a:fld>
            <a:endParaRPr lang="en-US"/>
          </a:p>
        </p:txBody>
      </p:sp>
    </p:spTree>
    <p:extLst>
      <p:ext uri="{BB962C8B-B14F-4D97-AF65-F5344CB8AC3E}">
        <p14:creationId xmlns:p14="http://schemas.microsoft.com/office/powerpoint/2010/main" val="19483103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channel with bit errors</a:t>
            </a:r>
            <a:endParaRPr lang="en-US" sz="440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47</a:t>
            </a:fld>
            <a:endParaRPr lang="en-US"/>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FSM specifications</a:t>
            </a:r>
            <a:endParaRPr lang="en-US" sz="440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48</a:t>
            </a:fld>
            <a:endParaRPr lang="en-US"/>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FSM specification</a:t>
            </a:r>
            <a:endParaRPr lang="en-US" sz="440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49</a:t>
            </a:fld>
            <a:endParaRPr lang="en-US"/>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a:cs typeface="Calibri" panose="020F0502020204030204" pitchFamily="34" charset="0"/>
              </a:rPr>
              <a:t>Transport vs. network layer services and protocols</a:t>
            </a:r>
            <a:endParaRPr lang="en-US"/>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GB"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Calibri"/>
                <a:ea typeface="+mn-ea"/>
                <a:cs typeface="+mn-cs"/>
              </a:rPr>
              <a:t>F the mom leas A # the Mair issue the</a:t>
            </a: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a:t>
            </a:fld>
            <a:endParaRPr lang="en-US"/>
          </a:p>
        </p:txBody>
      </p:sp>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072E5956-158E-F364-05FD-92A6BE7395D8}"/>
                  </a:ext>
                </a:extLst>
              </p14:cNvPr>
              <p14:cNvContentPartPr/>
              <p14:nvPr/>
            </p14:nvContentPartPr>
            <p14:xfrm>
              <a:off x="2450620" y="552454"/>
              <a:ext cx="7416360" cy="515880"/>
            </p14:xfrm>
          </p:contentPart>
        </mc:Choice>
        <mc:Fallback>
          <p:pic>
            <p:nvPicPr>
              <p:cNvPr id="3" name="Ink 2">
                <a:extLst>
                  <a:ext uri="{FF2B5EF4-FFF2-40B4-BE49-F238E27FC236}">
                    <a16:creationId xmlns:a16="http://schemas.microsoft.com/office/drawing/2014/main" id="{072E5956-158E-F364-05FD-92A6BE7395D8}"/>
                  </a:ext>
                </a:extLst>
              </p:cNvPr>
              <p:cNvPicPr/>
              <p:nvPr/>
            </p:nvPicPr>
            <p:blipFill>
              <a:blip r:embed="rId5"/>
              <a:stretch>
                <a:fillRect/>
              </a:stretch>
            </p:blipFill>
            <p:spPr>
              <a:xfrm>
                <a:off x="2396620" y="444814"/>
                <a:ext cx="7524000" cy="731520"/>
              </a:xfrm>
              <a:prstGeom prst="rect">
                <a:avLst/>
              </a:prstGeom>
            </p:spPr>
          </p:pic>
        </mc:Fallback>
      </mc:AlternateContent>
      <p:sp>
        <p:nvSpPr>
          <p:cNvPr id="515" name="TextBox 514">
            <a:extLst>
              <a:ext uri="{FF2B5EF4-FFF2-40B4-BE49-F238E27FC236}">
                <a16:creationId xmlns:a16="http://schemas.microsoft.com/office/drawing/2014/main" id="{358BF747-8E52-F326-42D7-ECCC7B470258}"/>
              </a:ext>
            </a:extLst>
          </p:cNvPr>
          <p:cNvSpPr txBox="1"/>
          <p:nvPr/>
        </p:nvSpPr>
        <p:spPr>
          <a:xfrm>
            <a:off x="5590490" y="6225490"/>
            <a:ext cx="5662832" cy="369332"/>
          </a:xfrm>
          <a:prstGeom prst="rect">
            <a:avLst/>
          </a:prstGeom>
          <a:noFill/>
        </p:spPr>
        <p:txBody>
          <a:bodyPr wrap="none" rtlCol="0">
            <a:spAutoFit/>
          </a:bodyPr>
          <a:lstStyle/>
          <a:p>
            <a:pPr algn="l"/>
            <a:r>
              <a:rPr lang="en-GB"/>
              <a:t>the issue of the following is allowing samepeople to issue ‘</a:t>
            </a:r>
            <a:endParaRPr lang="en-IT"/>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operation with no errors</a:t>
            </a:r>
            <a:endParaRPr lang="en-US" sz="440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50</a:t>
            </a:fld>
            <a:endParaRPr lang="en-US"/>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corrupted packet scenario</a:t>
            </a:r>
            <a:endParaRPr lang="en-US" sz="440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51</a:t>
            </a:fld>
            <a:endParaRPr lang="en-US"/>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rdt2.0 has a fatal flaw!</a:t>
            </a:r>
            <a:endParaRPr lang="en-US" sz="440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52</a:t>
            </a:fld>
            <a:endParaRPr lang="en-US"/>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rdt2.1: sender, handling garbled ACK/NAKs</a:t>
            </a:r>
            <a:endParaRPr lang="en-US" sz="440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53</a:t>
            </a:fld>
            <a:endParaRPr lang="en-US"/>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rdt2.1: receiver, handling garbled ACK/NAKs</a:t>
            </a:r>
            <a:endParaRPr lang="en-US" sz="440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54</a:t>
            </a:fld>
            <a:endParaRPr lang="en-US"/>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rdt2.1: discussion</a:t>
            </a:r>
            <a:endParaRPr lang="en-US" sz="440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55</a:t>
            </a:fld>
            <a:endParaRPr lang="en-US"/>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rdt2.2: a NAK-free protocol</a:t>
            </a:r>
            <a:endParaRPr lang="en-US" sz="440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56</a:t>
            </a:fld>
            <a:endParaRPr lang="en-US"/>
          </a:p>
        </p:txBody>
      </p:sp>
    </p:spTree>
    <p:extLst>
      <p:ext uri="{BB962C8B-B14F-4D97-AF65-F5344CB8AC3E}">
        <p14:creationId xmlns:p14="http://schemas.microsoft.com/office/powerpoint/2010/main" val="104663641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rdt2.2: sender, receiver fragments</a:t>
            </a:r>
            <a:endParaRPr lang="en-US" sz="440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57</a:t>
            </a:fld>
            <a:endParaRPr lang="en-US"/>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a:t>rdt3.0: channels with errors </a:t>
            </a:r>
            <a:r>
              <a:rPr lang="en-US" i="1"/>
              <a:t>and</a:t>
            </a:r>
            <a:r>
              <a:rPr lang="en-US"/>
              <a:t> loss</a:t>
            </a:r>
            <a:endParaRPr lang="en-US" sz="400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58</a:t>
            </a:fld>
            <a:endParaRPr lang="en-US"/>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a:t>rdt3.0: channels with errors </a:t>
            </a:r>
            <a:r>
              <a:rPr lang="en-US" i="1"/>
              <a:t>and</a:t>
            </a:r>
            <a:r>
              <a:rPr lang="en-US"/>
              <a:t> loss</a:t>
            </a:r>
            <a:endParaRPr lang="en-US" sz="400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59</a:t>
            </a:fld>
            <a:endParaRPr lang="en-US"/>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a:cs typeface="Calibri" panose="020F0502020204030204" pitchFamily="34" charset="0"/>
              </a:rPr>
              <a:t>Transport vs. network layer services and protocols</a:t>
            </a:r>
            <a:endParaRPr lang="en-US"/>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72701" y="4182651"/>
            <a:ext cx="5230917" cy="1413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network layer: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communication between </a:t>
            </a:r>
            <a:r>
              <a:rPr kumimoji="0" lang="en-US" sz="3200" b="0" i="1" u="none" strike="noStrike" kern="1200" cap="none" spc="0" normalizeH="0" baseline="0" noProof="0">
                <a:ln>
                  <a:noFill/>
                </a:ln>
                <a:solidFill>
                  <a:srgbClr val="C00000"/>
                </a:solidFill>
                <a:effectLst/>
                <a:uLnTx/>
                <a:uFillTx/>
                <a:latin typeface="Calibri" panose="020F0502020204030204"/>
                <a:ea typeface="+mn-ea"/>
                <a:cs typeface="+mn-cs"/>
              </a:rPr>
              <a:t>hosts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transport protocol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Ann and Bill who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19264" y="4430905"/>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16" name="Rectangle 3">
            <a:extLst>
              <a:ext uri="{FF2B5EF4-FFF2-40B4-BE49-F238E27FC236}">
                <a16:creationId xmlns:a16="http://schemas.microsoft.com/office/drawing/2014/main" id="{C2231299-1804-1A4A-874F-40CEED40DFB5}"/>
              </a:ext>
            </a:extLst>
          </p:cNvPr>
          <p:cNvSpPr txBox="1">
            <a:spLocks noChangeArrowheads="1"/>
          </p:cNvSpPr>
          <p:nvPr/>
        </p:nvSpPr>
        <p:spPr>
          <a:xfrm>
            <a:off x="857400" y="1639329"/>
            <a:ext cx="5230917" cy="22556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transport layer</a:t>
            </a:r>
            <a:r>
              <a:rPr kumimoji="0" lang="en-US" sz="3200" b="0" i="1" u="none" strike="noStrike" kern="1200" cap="none" spc="0" normalizeH="0" baseline="0" noProof="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communication between </a:t>
            </a:r>
            <a:r>
              <a:rPr kumimoji="0" lang="en-US" sz="3200" b="0" i="1" u="none" strike="noStrike" kern="1200" cap="none" spc="0" normalizeH="0" baseline="0" noProof="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relies on, enhances, network layer services</a:t>
            </a:r>
          </a:p>
        </p:txBody>
      </p:sp>
      <p:sp>
        <p:nvSpPr>
          <p:cNvPr id="17" name="Rectangle 16">
            <a:extLst>
              <a:ext uri="{FF2B5EF4-FFF2-40B4-BE49-F238E27FC236}">
                <a16:creationId xmlns:a16="http://schemas.microsoft.com/office/drawing/2014/main" id="{71AB5C96-23A1-384D-A9A5-2F6AB9A8C4BD}"/>
              </a:ext>
            </a:extLst>
          </p:cNvPr>
          <p:cNvSpPr/>
          <p:nvPr/>
        </p:nvSpPr>
        <p:spPr>
          <a:xfrm>
            <a:off x="6384620" y="5121981"/>
            <a:ext cx="5059089" cy="6668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87966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dissolv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17"/>
                                        </p:tgtEl>
                                        <p:attrNameLst>
                                          <p:attrName>style.visibility</p:attrName>
                                        </p:attrNameLst>
                                      </p:cBhvr>
                                      <p:to>
                                        <p:strVal val="visible"/>
                                      </p:to>
                                    </p:set>
                                    <p:animEffect transition="in" filter="dissolve">
                                      <p:cBhvr>
                                        <p:cTn id="16" dur="500"/>
                                        <p:tgtEl>
                                          <p:spTgt spid="517"/>
                                        </p:tgtEl>
                                      </p:cBhvr>
                                    </p:animEffect>
                                  </p:childTnLst>
                                </p:cTn>
                              </p:par>
                              <p:par>
                                <p:cTn id="17" presetID="9" presetClass="exit" presetSubtype="0" fill="hold" grpId="0" nodeType="withEffect">
                                  <p:stCondLst>
                                    <p:cond delay="0"/>
                                  </p:stCondLst>
                                  <p:childTnLst>
                                    <p:animEffect transition="out" filter="dissolve">
                                      <p:cBhvr>
                                        <p:cTn id="18" dur="500"/>
                                        <p:tgtEl>
                                          <p:spTgt spid="17"/>
                                        </p:tgtEl>
                                      </p:cBhvr>
                                    </p:animEffect>
                                    <p:set>
                                      <p:cBhvr>
                                        <p:cTn id="1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P spid="16" grpId="0"/>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sender</a:t>
            </a:r>
            <a:endParaRPr lang="en-US" sz="440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60</a:t>
            </a:fld>
            <a:endParaRPr lang="en-US"/>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sender</a:t>
            </a:r>
            <a:endParaRPr lang="en-US" sz="440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61</a:t>
            </a:fld>
            <a:endParaRPr lang="en-US"/>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in action</a:t>
            </a:r>
            <a:endParaRPr lang="en-US" sz="440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62</a:t>
            </a:fld>
            <a:endParaRPr lang="en-US"/>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in action</a:t>
            </a:r>
            <a:endParaRPr lang="en-US" sz="440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63</a:t>
            </a:fld>
            <a:endParaRPr lang="en-US"/>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Performance of rdt3.0 </a:t>
            </a:r>
            <a:r>
              <a:rPr lang="en-US" sz="3200"/>
              <a:t>(stop-and-wait)</a:t>
            </a:r>
            <a:endParaRPr lang="en-US" sz="440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64</a:t>
            </a:fld>
            <a:endParaRPr lang="en-US"/>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stop-and-wait operation</a:t>
            </a:r>
            <a:endParaRPr lang="en-US" sz="440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65</a:t>
            </a:fld>
            <a:endParaRPr lang="en-US"/>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stop-and-wait operation</a:t>
            </a:r>
            <a:endParaRPr lang="en-US" sz="440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66</a:t>
            </a:fld>
            <a:endParaRPr lang="en-US"/>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rdt3.0: pipelined protocols operation</a:t>
            </a:r>
            <a:endParaRPr lang="en-US" sz="440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67</a:t>
            </a:fld>
            <a:endParaRPr lang="en-US"/>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Pipelining: increased utilization</a:t>
            </a:r>
            <a:endParaRPr lang="en-US" sz="440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1025"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68</a:t>
            </a:fld>
            <a:endParaRPr lang="en-US"/>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Go-Back-N: sender</a:t>
            </a:r>
            <a:endParaRPr lang="en-US" sz="440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69</a:t>
            </a:fld>
            <a:endParaRPr lang="en-US"/>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   T</a:t>
              </a:r>
              <a:r>
                <a:rPr kumimoji="0" lang="en-US" sz="1600" b="0" i="0" u="none" strike="noStrike" kern="1200" cap="none" spc="0" normalizeH="0" baseline="-25000" noProof="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   T</a:t>
                </a:r>
                <a:r>
                  <a:rPr kumimoji="0" lang="en-US" sz="1600" b="0" i="0" u="none" strike="noStrike" kern="1200" cap="none" spc="0" normalizeH="0" baseline="-25000" noProof="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a:t>
            </a:fld>
            <a:endParaRPr lang="en-US"/>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Go-Back-N: receiver</a:t>
            </a:r>
            <a:endParaRPr lang="en-US" sz="440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70</a:t>
            </a:fld>
            <a:endParaRPr lang="en-US"/>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Go-Back-N in action</a:t>
            </a:r>
            <a:endParaRPr lang="en-US" sz="440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71</a:t>
            </a:fld>
            <a:endParaRPr lang="en-US"/>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Selective repeat</a:t>
            </a:r>
            <a:endParaRPr lang="en-US" sz="440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72</a:t>
            </a:fld>
            <a:endParaRPr lang="en-US"/>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Selective repeat: sender, receiver windows</a:t>
            </a:r>
            <a:endParaRPr lang="en-US" sz="440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73</a:t>
            </a:fld>
            <a:endParaRPr lang="en-US"/>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Selective repeat: sender and receiver</a:t>
            </a:r>
            <a:endParaRPr lang="en-US" sz="440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in [</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sendbase,sendbase+N-1</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74</a:t>
            </a:fld>
            <a:endParaRPr lang="en-US"/>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a:t>Selective Repeat in action</a:t>
            </a:r>
            <a:endParaRPr lang="en-US" sz="440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75</a:t>
            </a:fld>
            <a:endParaRPr lang="en-US"/>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a:t>Selective repeat: </a:t>
            </a:r>
            <a:br>
              <a:rPr lang="en-US" sz="4800"/>
            </a:br>
            <a:r>
              <a:rPr lang="en-US" sz="480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76</a:t>
            </a:fld>
            <a:endParaRPr lang="en-US"/>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a:t>Selective repeat: </a:t>
            </a:r>
            <a:br>
              <a:rPr lang="en-US" sz="4800"/>
            </a:br>
            <a:r>
              <a:rPr lang="en-US" sz="480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77</a:t>
            </a:fld>
            <a:endParaRPr lang="en-US"/>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a:t>Connection-oriented transport: TCP</a:t>
            </a:r>
          </a:p>
          <a:p>
            <a:pPr marL="746125" lvl="1" indent="-288925">
              <a:buFont typeface="Arial"/>
              <a:buChar char="•"/>
              <a:defRPr/>
            </a:pPr>
            <a:r>
              <a:rPr lang="en-US"/>
              <a:t>segment structure</a:t>
            </a:r>
          </a:p>
          <a:p>
            <a:pPr marL="746125" lvl="1" indent="-288925">
              <a:buFont typeface="Arial"/>
              <a:buChar char="•"/>
              <a:defRPr/>
            </a:pPr>
            <a:r>
              <a:rPr lang="en-US"/>
              <a:t>reliable data transfer</a:t>
            </a:r>
          </a:p>
          <a:p>
            <a:pPr marL="746125" lvl="1" indent="-288925">
              <a:buFont typeface="Arial"/>
              <a:buChar char="•"/>
              <a:defRPr/>
            </a:pPr>
            <a:r>
              <a:rPr lang="en-US"/>
              <a:t>flow control</a:t>
            </a:r>
          </a:p>
          <a:p>
            <a:pPr marL="746125" lvl="1" indent="-288925">
              <a:buFont typeface="Arial"/>
              <a:buChar char="•"/>
              <a:defRPr/>
            </a:pPr>
            <a:r>
              <a:rPr lang="en-US"/>
              <a:t>connection management</a:t>
            </a:r>
            <a:endParaRPr lang="en-US" sz="3200"/>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78</a:t>
            </a:fld>
            <a:endParaRPr lang="en-US"/>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overview  </a:t>
            </a:r>
            <a:r>
              <a:rPr lang="en-US" sz="3200" b="0"/>
              <a:t>RFCs: 793,1122, 2018, 5681, 7323</a:t>
            </a:r>
            <a:endParaRPr lang="en-US" sz="4400" b="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79</a:t>
            </a:fld>
            <a:endParaRPr lang="en-US"/>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   T</a:t>
                </a:r>
                <a:r>
                  <a:rPr kumimoji="0" lang="en-US" sz="1600" b="0" i="0" u="none" strike="noStrike" kern="1200" cap="none" spc="0" normalizeH="0" baseline="-25000" noProof="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a:t>
            </a:fld>
            <a:endParaRPr lang="en-US"/>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segment structure</a:t>
            </a:r>
            <a:endParaRPr lang="en-US" sz="4400" b="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80</a:t>
            </a:fld>
            <a:endParaRPr lang="en-US"/>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sequence numbers, ACKs</a:t>
            </a:r>
            <a:endParaRPr lang="en-US" sz="4400" b="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81</a:t>
            </a:fld>
            <a:endParaRPr lang="en-US"/>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sequence numbers, ACKs</a:t>
            </a:r>
            <a:endParaRPr lang="en-US" sz="4400" b="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82</a:t>
            </a:fld>
            <a:endParaRPr lang="en-US"/>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round trip time, timeout</a:t>
            </a:r>
            <a:endParaRPr lang="en-US" sz="4400" b="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endParaRPr kumimoji="0" lang="en-US" altLang="en-US" sz="2400" b="0" i="0" u="none" strike="noStrike" kern="1200" cap="none" spc="0" normalizeH="0" baseline="0" noProof="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83</a:t>
            </a:fld>
            <a:endParaRPr lang="en-US"/>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round trip time, timeout</a:t>
            </a:r>
            <a:endParaRPr lang="en-US" sz="4400" b="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84</a:t>
            </a:fld>
            <a:endParaRPr lang="en-US"/>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round trip time, timeout</a:t>
            </a:r>
            <a:endParaRPr lang="en-US" sz="4400" b="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85</a:t>
            </a:fld>
            <a:endParaRPr lang="en-US"/>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Sender </a:t>
            </a:r>
            <a:r>
              <a:rPr lang="en-US" sz="3600"/>
              <a:t>(simplified)</a:t>
            </a:r>
            <a:endParaRPr lang="en-US" sz="4400" b="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Receiver: ACK generation </a:t>
            </a:r>
            <a:r>
              <a:rPr lang="en-US" sz="2400" b="0"/>
              <a:t>[RFC 5681]</a:t>
            </a:r>
            <a:endParaRPr lang="en-US" sz="4400" b="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87</a:t>
            </a:fld>
            <a:endParaRPr lang="en-US"/>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retransmission scenarios</a:t>
            </a:r>
            <a:endParaRPr lang="en-US" sz="4400" b="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88</a:t>
            </a:fld>
            <a:endParaRPr lang="en-US"/>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retransmission scenarios</a:t>
            </a:r>
            <a:endParaRPr lang="en-US" sz="4400" b="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89</a:t>
            </a:fld>
            <a:endParaRPr lang="en-US"/>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a:cs typeface="Calibri" panose="020F0502020204030204" pitchFamily="34" charset="0"/>
              </a:rPr>
              <a:t>Two principal Internet transport protocols</a:t>
            </a:r>
            <a:endParaRPr lang="en-US" sz="480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a:t>
            </a:fld>
            <a:endParaRPr lang="en-US"/>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fast retransmit</a:t>
            </a:r>
            <a:endParaRPr lang="en-US" sz="4400" b="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605427"/>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90</a:t>
            </a:fld>
            <a:endParaRPr lang="en-US"/>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Chapter 3: roadmap</a:t>
            </a:r>
            <a:endParaRPr lang="en-US"/>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a:t>Connection-oriented transport: TCP</a:t>
            </a:r>
          </a:p>
          <a:p>
            <a:pPr marL="746125" lvl="1" indent="-288925">
              <a:buClr>
                <a:schemeClr val="bg1">
                  <a:lumMod val="75000"/>
                </a:schemeClr>
              </a:buClr>
              <a:buFont typeface="Arial"/>
              <a:buChar char="•"/>
              <a:defRPr/>
            </a:pPr>
            <a:r>
              <a:rPr lang="en-US">
                <a:solidFill>
                  <a:schemeClr val="bg1">
                    <a:lumMod val="75000"/>
                  </a:schemeClr>
                </a:solidFill>
              </a:rPr>
              <a:t>segment structure</a:t>
            </a:r>
          </a:p>
          <a:p>
            <a:pPr marL="746125" lvl="1" indent="-288925">
              <a:buClr>
                <a:schemeClr val="bg1">
                  <a:lumMod val="75000"/>
                </a:schemeClr>
              </a:buClr>
              <a:buFont typeface="Arial"/>
              <a:buChar char="•"/>
              <a:defRPr/>
            </a:pPr>
            <a:r>
              <a:rPr lang="en-US">
                <a:solidFill>
                  <a:schemeClr val="bg1">
                    <a:lumMod val="75000"/>
                  </a:schemeClr>
                </a:solidFill>
              </a:rPr>
              <a:t>reliable data transfer</a:t>
            </a:r>
          </a:p>
          <a:p>
            <a:pPr marL="746125" lvl="1" indent="-288925">
              <a:buFont typeface="Arial"/>
              <a:buChar char="•"/>
              <a:defRPr/>
            </a:pPr>
            <a:r>
              <a:rPr lang="en-US"/>
              <a:t>flow control</a:t>
            </a:r>
          </a:p>
          <a:p>
            <a:pPr marL="746125" lvl="1" indent="-288925">
              <a:buFont typeface="Arial"/>
              <a:buChar char="•"/>
              <a:defRPr/>
            </a:pPr>
            <a:r>
              <a:rPr lang="en-US"/>
              <a:t>connection management</a:t>
            </a:r>
            <a:endParaRPr lang="en-US" sz="3200"/>
          </a:p>
          <a:p>
            <a:pPr marL="403225" indent="-285750">
              <a:spcBef>
                <a:spcPts val="800"/>
              </a:spcBef>
              <a:buClr>
                <a:schemeClr val="bg1">
                  <a:lumMod val="75000"/>
                </a:schemeClr>
              </a:buClr>
            </a:pPr>
            <a:r>
              <a:rPr lang="en-US" sz="3200">
                <a:solidFill>
                  <a:schemeClr val="bg1">
                    <a:lumMod val="75000"/>
                  </a:schemeClr>
                </a:solidFill>
              </a:rPr>
              <a:t>Principles of congestion control</a:t>
            </a:r>
          </a:p>
          <a:p>
            <a:pPr marL="403225" indent="-285750">
              <a:spcBef>
                <a:spcPts val="800"/>
              </a:spcBef>
              <a:buClr>
                <a:schemeClr val="bg1">
                  <a:lumMod val="75000"/>
                </a:schemeClr>
              </a:buClr>
            </a:pPr>
            <a:r>
              <a:rPr lang="en-US" sz="3200">
                <a:solidFill>
                  <a:schemeClr val="bg1">
                    <a:lumMod val="75000"/>
                  </a:schemeClr>
                </a:solidFill>
              </a:rPr>
              <a:t>TCP congestion control</a:t>
            </a:r>
          </a:p>
          <a:p>
            <a:pPr eaLnBrk="1" hangingPunct="1">
              <a:buFont typeface="Wingdings" panose="05000000000000000000" pitchFamily="2" charset="2"/>
              <a:buNone/>
            </a:pPr>
            <a:endParaRPr lang="en-US" altLang="en-US" sz="240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91</a:t>
            </a:fld>
            <a:endParaRPr lang="en-US"/>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92</a:t>
            </a:fld>
            <a:endParaRPr lang="en-US"/>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93</a:t>
            </a:fld>
            <a:endParaRPr lang="en-US"/>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94</a:t>
            </a:fld>
            <a:endParaRPr lang="en-US"/>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95</a:t>
            </a:fld>
            <a:endParaRPr lang="en-US"/>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96</a:t>
            </a:fld>
            <a:endParaRPr lang="en-US"/>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flow control</a:t>
            </a:r>
            <a:endParaRPr lang="en-US" sz="4400" b="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97</a:t>
            </a:fld>
            <a:endParaRPr lang="en-US"/>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TCP connection management</a:t>
            </a:r>
            <a:endParaRPr lang="en-US" sz="4400" b="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98</a:t>
            </a:fld>
            <a:endParaRPr lang="en-US"/>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a:t>Agreeing to establish a connection</a:t>
            </a:r>
            <a:endParaRPr lang="en-US" sz="4400" b="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99</a:t>
            </a:fld>
            <a:endParaRPr lang="en-US"/>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EDF797449F6AE4A978209E346AE7445" ma:contentTypeVersion="7" ma:contentTypeDescription="Create a new document." ma:contentTypeScope="" ma:versionID="3b8f7774b85a32047eaf9b0b17e619d1">
  <xsd:schema xmlns:xsd="http://www.w3.org/2001/XMLSchema" xmlns:xs="http://www.w3.org/2001/XMLSchema" xmlns:p="http://schemas.microsoft.com/office/2006/metadata/properties" xmlns:ns2="eec8f359-2c0c-4c16-8cb9-e65a5e1d6605" xmlns:ns3="21e2bc32-2c9c-415b-9ac9-3160e5066601" targetNamespace="http://schemas.microsoft.com/office/2006/metadata/properties" ma:root="true" ma:fieldsID="33c94667f03572c29d00e1455935f3cb" ns2:_="" ns3:_="">
    <xsd:import namespace="eec8f359-2c0c-4c16-8cb9-e65a5e1d6605"/>
    <xsd:import namespace="21e2bc32-2c9c-415b-9ac9-3160e5066601"/>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c8f359-2c0c-4c16-8cb9-e65a5e1d660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SearchProperties" ma:index="1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1e2bc32-2c9c-415b-9ac9-3160e5066601"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01272D2-1C5D-4C1D-A370-5FE10097F013}"/>
</file>

<file path=customXml/itemProps2.xml><?xml version="1.0" encoding="utf-8"?>
<ds:datastoreItem xmlns:ds="http://schemas.openxmlformats.org/officeDocument/2006/customXml" ds:itemID="{B1906CD4-47F9-4611-86B0-3384DBA645F7}">
  <ds:schemaRefs>
    <ds:schemaRef ds:uri="http://schemas.microsoft.com/office/2006/metadata/properties"/>
    <ds:schemaRef ds:uri="http://www.w3.org/2000/xmlns/"/>
  </ds:schemaRefs>
</ds:datastoreItem>
</file>

<file path=customXml/itemProps3.xml><?xml version="1.0" encoding="utf-8"?>
<ds:datastoreItem xmlns:ds="http://schemas.openxmlformats.org/officeDocument/2006/customXml" ds:itemID="{BFEC5C2B-8D35-4CD3-96D1-3A37E9FAAC6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151</Slides>
  <Notes>151</Notes>
  <HiddenSlides>0</HiddenSlides>
  <ScaleCrop>false</ScaleCrop>
  <HeadingPairs>
    <vt:vector size="4" baseType="variant">
      <vt:variant>
        <vt:lpstr>Theme</vt:lpstr>
      </vt:variant>
      <vt:variant>
        <vt:i4>1</vt:i4>
      </vt:variant>
      <vt:variant>
        <vt:lpstr>Slide Titles</vt:lpstr>
      </vt:variant>
      <vt:variant>
        <vt:i4>151</vt:i4>
      </vt:variant>
    </vt:vector>
  </HeadingPairs>
  <TitlesOfParts>
    <vt:vector size="152" baseType="lpstr">
      <vt:lpstr>Office Theme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ntwarifiston01@outlook.com</cp:lastModifiedBy>
  <cp:revision>2</cp:revision>
  <dcterms:created xsi:type="dcterms:W3CDTF">2020-01-18T07:24:59Z</dcterms:created>
  <dcterms:modified xsi:type="dcterms:W3CDTF">2023-05-15T12:58:18Z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0x0101002EDF797449F6AE4A978209E346AE7445</vt:lpwstr>
  </property>
</Properties>
</file>